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4"/>
  </p:sldMasterIdLst>
  <p:notesMasterIdLst>
    <p:notesMasterId r:id="rId8"/>
  </p:notesMasterIdLst>
  <p:sldIdLst>
    <p:sldId id="3825" r:id="rId5"/>
    <p:sldId id="3836" r:id="rId6"/>
    <p:sldId id="383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 userDrawn="1">
          <p15:clr>
            <a:srgbClr val="A4A3A4"/>
          </p15:clr>
        </p15:guide>
        <p15:guide id="2" orient="horz" pos="3408" userDrawn="1">
          <p15:clr>
            <a:srgbClr val="A4A3A4"/>
          </p15:clr>
        </p15:guide>
        <p15:guide id="3" pos="6936" userDrawn="1">
          <p15:clr>
            <a:srgbClr val="A4A3A4"/>
          </p15:clr>
        </p15:guide>
        <p15:guide id="4" pos="74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86" y="114"/>
      </p:cViewPr>
      <p:guideLst>
        <p:guide orient="horz" pos="1200"/>
        <p:guide orient="horz" pos="3408"/>
        <p:guide pos="6936"/>
        <p:guide pos="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BA811-8917-4F1D-B22F-E96045BFA4E0}" type="datetimeFigureOut">
              <a:rPr lang="en-US" smtClean="0"/>
              <a:t>11/11/2022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C6A29-4676-420C-BBE3-ACC2B80F64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97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208" y="2743200"/>
            <a:ext cx="6592824" cy="2386584"/>
          </a:xfrm>
        </p:spPr>
        <p:txBody>
          <a:bodyPr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208" y="5221224"/>
            <a:ext cx="6592824" cy="996696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10415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5312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5312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65008" y="1681163"/>
            <a:ext cx="32918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065008" y="2505075"/>
            <a:ext cx="32918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27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medium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65760"/>
            <a:ext cx="5120640" cy="13258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1828800"/>
            <a:ext cx="5093208" cy="4352544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/>
            </a:lvl2pPr>
            <a:lvl3pPr marL="457200">
              <a:defRPr/>
            </a:lvl3pPr>
            <a:lvl4pPr marL="685800"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4131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888" y="1234440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82496" y="6356350"/>
            <a:ext cx="1545336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99048" y="6356350"/>
            <a:ext cx="4114800" cy="365125"/>
          </a:xfrm>
        </p:spPr>
        <p:txBody>
          <a:bodyPr/>
          <a:lstStyle>
            <a:lvl1pPr algn="l">
              <a:defRPr>
                <a:latin typeface="+mn-lt"/>
              </a:defRPr>
            </a:lvl1pPr>
          </a:lstStyle>
          <a:p>
            <a:pPr algn="l"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06456" y="6356350"/>
            <a:ext cx="850392" cy="365125"/>
          </a:xfrm>
        </p:spPr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2551176"/>
            <a:ext cx="4709160" cy="1755648"/>
          </a:xfrm>
        </p:spPr>
        <p:txBody>
          <a:bodyPr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82677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64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5405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628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401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0432" y="1399032"/>
            <a:ext cx="3236976" cy="406908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8152" y="1527048"/>
            <a:ext cx="5111496" cy="3931920"/>
          </a:xfrm>
        </p:spPr>
        <p:txBody>
          <a:bodyPr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4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4"/>
            <a:ext cx="5806440" cy="13258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496" y="1825625"/>
            <a:ext cx="5806440" cy="435254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08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9272" y="1380744"/>
            <a:ext cx="5559552" cy="2514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9272" y="4078224"/>
            <a:ext cx="5559552" cy="153619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5573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496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6" y="1911096"/>
            <a:ext cx="98298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08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1096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892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 with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63E3FD7E-C80A-4707-A8E9-4134DF91F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6858000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75304" y="4379976"/>
            <a:ext cx="5038344" cy="71323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B76FE53-FB67-4871-8485-71BAAFD7D1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9/3/20XX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AD26FED4-1CE2-444B-A77E-EB3CB505AF1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Presentation Title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8FD25AA-10CC-48D8-9577-257871107B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90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59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66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71" r:id="rId4"/>
    <p:sldLayoutId id="2147483770" r:id="rId5"/>
    <p:sldLayoutId id="2147483774" r:id="rId6"/>
    <p:sldLayoutId id="2147483783" r:id="rId7"/>
    <p:sldLayoutId id="2147483772" r:id="rId8"/>
    <p:sldLayoutId id="2147483773" r:id="rId9"/>
    <p:sldLayoutId id="2147483785" r:id="rId10"/>
    <p:sldLayoutId id="2147483786" r:id="rId11"/>
    <p:sldLayoutId id="2147483787" r:id="rId12"/>
    <p:sldLayoutId id="2147483775" r:id="rId13"/>
    <p:sldLayoutId id="2147483788" r:id="rId14"/>
    <p:sldLayoutId id="2147483776" r:id="rId15"/>
    <p:sldLayoutId id="2147483777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ryguyotconsulting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8836-40C5-46C2-81BA-21AA271769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2820" y="2558374"/>
            <a:ext cx="7333129" cy="2386584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FFFFFF"/>
                </a:solidFill>
              </a:rPr>
              <a:t>Swing Bed Program Management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Self Assessment Outcome Overview</a:t>
            </a:r>
            <a:endParaRPr lang="en-US" sz="4000" dirty="0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51858830-CF51-88A2-E962-BB2AE1BA3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32847" y="5129784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Mary Guyot </a:t>
            </a:r>
          </a:p>
          <a:p>
            <a:r>
              <a:rPr lang="en-US" dirty="0"/>
              <a:t>Mary Guyot Consulting</a:t>
            </a:r>
          </a:p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maryguyotconsulting@gmail.com</a:t>
            </a:r>
            <a:endParaRPr lang="en-US" dirty="0"/>
          </a:p>
          <a:p>
            <a:r>
              <a:rPr lang="en-US" dirty="0"/>
              <a:t>(207) 650-5830 (cell/text)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2C72B7-F93B-80EA-6D86-A21D8691F0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91" y="6021718"/>
            <a:ext cx="3578662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9D070-75B7-C760-ACE3-40AA36216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919" y="2716485"/>
            <a:ext cx="5559552" cy="341537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Lets scroll down  the PDF report provided via SurveyMonkey which will be emailed to you after today</a:t>
            </a:r>
          </a:p>
        </p:txBody>
      </p:sp>
    </p:spTree>
    <p:extLst>
      <p:ext uri="{BB962C8B-B14F-4D97-AF65-F5344CB8AC3E}">
        <p14:creationId xmlns:p14="http://schemas.microsoft.com/office/powerpoint/2010/main" val="22742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1FDC3-102C-9399-EAF6-83B2CA472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/>
              <a:t>Thank You for your interest in SB 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C5B0D-B5E0-50AA-7055-C911D3F1C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1575" y="1165412"/>
            <a:ext cx="6275295" cy="48230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400" dirty="0"/>
              <a:t>Review this report in more details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/>
              <a:t>Review your answers to the self-assessment report sent to each CAH last week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/>
              <a:t>I will be reaching out to some of you to share what you have implemented for certain best practices 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400" dirty="0"/>
              <a:t>Next Zoom will be a hospital sharing best practice and Q&amp;A</a:t>
            </a:r>
          </a:p>
          <a:p>
            <a:pPr marL="742950" lvl="1" indent="-285750"/>
            <a:r>
              <a:rPr lang="en-US" sz="2000" dirty="0"/>
              <a:t>Date: Friday, November 18</a:t>
            </a:r>
          </a:p>
          <a:p>
            <a:pPr marL="742950" lvl="1" indent="-285750"/>
            <a:r>
              <a:rPr lang="en-US" sz="2000" dirty="0"/>
              <a:t>Time: 1:00 PM ET</a:t>
            </a:r>
          </a:p>
          <a:p>
            <a:pPr marL="742950" lvl="1" indent="-285750"/>
            <a:r>
              <a:rPr lang="en-US" sz="2000" dirty="0"/>
              <a:t>Look for zoom link to be emailed to you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E47B-0808-BD28-45A5-7415741D8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9/3/20XX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23FBD-CC41-A63A-91E3-DB09E9F8B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Presentation Title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6AC88-8C09-E70B-9F71-8D17A6AC8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B855D-E9CC-4FF8-AD85-6CDC7B89A0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31298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55ca0338-3464-458c-8d8c-befa0d25d337" xsi:nil="true"/>
    <TaxCatchAll xmlns="16c272d2-2932-4024-9014-5baf0e569aad" xsi:nil="true"/>
    <lcf76f155ced4ddcb4097134ff3c332f xmlns="55ca0338-3464-458c-8d8c-befa0d25d337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84FAE5FC4C3A49B918943099FF2D37" ma:contentTypeVersion="18" ma:contentTypeDescription="Create a new document." ma:contentTypeScope="" ma:versionID="2ca73fc241d5211209e59ce41ef05215">
  <xsd:schema xmlns:xsd="http://www.w3.org/2001/XMLSchema" xmlns:xs="http://www.w3.org/2001/XMLSchema" xmlns:p="http://schemas.microsoft.com/office/2006/metadata/properties" xmlns:ns2="55ca0338-3464-458c-8d8c-befa0d25d337" xmlns:ns3="16c272d2-2932-4024-9014-5baf0e569aad" targetNamespace="http://schemas.microsoft.com/office/2006/metadata/properties" ma:root="true" ma:fieldsID="c05c722d8272b636273a9bdf3d61c05a" ns2:_="" ns3:_="">
    <xsd:import namespace="55ca0338-3464-458c-8d8c-befa0d25d337"/>
    <xsd:import namespace="16c272d2-2932-4024-9014-5baf0e569a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ca0338-3464-458c-8d8c-befa0d25d3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5d773ad-95d2-4bdd-8790-289d27a7ac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272d2-2932-4024-9014-5baf0e569aa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944ee96-c1c0-41e0-bacd-fbbfd7a7b2b1}" ma:internalName="TaxCatchAll" ma:showField="CatchAllData" ma:web="16c272d2-2932-4024-9014-5baf0e569aa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EF148-1770-458F-8F5B-C3D0A278AA9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FF2F133E-9A23-4C62-B3F7-F5F709E549D0}"/>
</file>

<file path=customXml/itemProps3.xml><?xml version="1.0" encoding="utf-8"?>
<ds:datastoreItem xmlns:ds="http://schemas.openxmlformats.org/officeDocument/2006/customXml" ds:itemID="{1A449C04-64B3-4403-94B7-8D2284C38D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{BAF7F5DE-F967-48CF-B678-3BB5927DD730}tf78504181_win32</Template>
  <TotalTime>41</TotalTime>
  <Words>136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Avenir Next LT Pro</vt:lpstr>
      <vt:lpstr>Calibri</vt:lpstr>
      <vt:lpstr>Tw Cen MT</vt:lpstr>
      <vt:lpstr>ShapesVTI</vt:lpstr>
      <vt:lpstr>Swing Bed Program Management Self Assessment Outcome Overview</vt:lpstr>
      <vt:lpstr>   Lets scroll down  the PDF report provided via SurveyMonkey which will be emailed to you after today</vt:lpstr>
      <vt:lpstr>Next Step and Thank You for your interest in SB PI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Swing Bed Program Management Self Assessment Outcome Overview</dc:title>
  <dc:creator>Mary Guyot</dc:creator>
  <cp:lastModifiedBy>Mary Guyot</cp:lastModifiedBy>
  <cp:revision>3</cp:revision>
  <dcterms:created xsi:type="dcterms:W3CDTF">2022-11-04T20:26:12Z</dcterms:created>
  <dcterms:modified xsi:type="dcterms:W3CDTF">2022-11-11T15:01:46Z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