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authors.xml" ContentType="application/vnd.ms-powerpoint.authors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notesMasterIdLst>
    <p:notesMasterId r:id="rId13"/>
  </p:notesMasterIdLst>
  <p:sldIdLst>
    <p:sldId id="278" r:id="rId2"/>
    <p:sldId id="279" r:id="rId3"/>
    <p:sldId id="281" r:id="rId4"/>
    <p:sldId id="282" r:id="rId5"/>
    <p:sldId id="288" r:id="rId6"/>
    <p:sldId id="291" r:id="rId7"/>
    <p:sldId id="293" r:id="rId8"/>
    <p:sldId id="294" r:id="rId9"/>
    <p:sldId id="295" r:id="rId10"/>
    <p:sldId id="296" r:id="rId11"/>
    <p:sldId id="298" r:id="rId12"/>
  </p:sldIdLst>
  <p:sldSz cx="12192000" cy="6858000"/>
  <p:notesSz cx="13716000" cy="2438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userDrawn="1">
          <p15:clr>
            <a:srgbClr val="A4A3A4"/>
          </p15:clr>
        </p15:guide>
        <p15:guide id="2" pos="456" userDrawn="1">
          <p15:clr>
            <a:srgbClr val="A4A3A4"/>
          </p15:clr>
        </p15:guide>
        <p15:guide id="3" orient="horz" pos="2616" userDrawn="1">
          <p15:clr>
            <a:srgbClr val="A4A3A4"/>
          </p15:clr>
        </p15:guide>
        <p15:guide id="4" orient="horz" pos="3264" userDrawn="1">
          <p15:clr>
            <a:srgbClr val="A4A3A4"/>
          </p15:clr>
        </p15:guide>
        <p15:guide id="5" pos="6912" userDrawn="1">
          <p15:clr>
            <a:srgbClr val="A4A3A4"/>
          </p15:clr>
        </p15:guide>
        <p15:guide id="6" orient="horz" pos="2136" userDrawn="1">
          <p15:clr>
            <a:srgbClr val="A4A3A4"/>
          </p15:clr>
        </p15:guide>
        <p15:guide id="7" orient="horz" pos="4008" userDrawn="1">
          <p15:clr>
            <a:srgbClr val="A4A3A4"/>
          </p15:clr>
        </p15:guide>
        <p15:guide id="8" orient="horz" pos="1152" userDrawn="1">
          <p15:clr>
            <a:srgbClr val="A4A3A4"/>
          </p15:clr>
        </p15:guide>
        <p15:guide id="9" orient="horz" pos="2352" userDrawn="1">
          <p15:clr>
            <a:srgbClr val="A4A3A4"/>
          </p15:clr>
        </p15:guide>
        <p15:guide id="10" orient="horz" pos="1512" userDrawn="1">
          <p15:clr>
            <a:srgbClr val="A4A3A4"/>
          </p15:clr>
        </p15:guide>
        <p15:guide id="11" pos="7680" userDrawn="1">
          <p15:clr>
            <a:srgbClr val="A4A3A4"/>
          </p15:clr>
        </p15:guide>
        <p15:guide id="12" pos="6696" userDrawn="1">
          <p15:clr>
            <a:srgbClr val="A4A3A4"/>
          </p15:clr>
        </p15:guide>
        <p15:guide id="13" pos="1008" userDrawn="1">
          <p15:clr>
            <a:srgbClr val="A4A3A4"/>
          </p15:clr>
        </p15:guide>
        <p15:guide id="14" pos="1584" userDrawn="1">
          <p15:clr>
            <a:srgbClr val="A4A3A4"/>
          </p15:clr>
        </p15:guide>
        <p15:guide id="15" pos="2136" userDrawn="1">
          <p15:clr>
            <a:srgbClr val="A4A3A4"/>
          </p15:clr>
        </p15:guide>
        <p15:guide id="16" pos="2760" userDrawn="1">
          <p15:clr>
            <a:srgbClr val="A4A3A4"/>
          </p15:clr>
        </p15:guide>
        <p15:guide id="17" pos="3288" userDrawn="1">
          <p15:clr>
            <a:srgbClr val="A4A3A4"/>
          </p15:clr>
        </p15:guide>
        <p15:guide id="18" pos="4032" userDrawn="1">
          <p15:clr>
            <a:srgbClr val="A4A3A4"/>
          </p15:clr>
        </p15:guide>
        <p15:guide id="19" pos="4392" userDrawn="1">
          <p15:clr>
            <a:srgbClr val="A4A3A4"/>
          </p15:clr>
        </p15:guide>
        <p15:guide id="20" pos="4944" userDrawn="1">
          <p15:clr>
            <a:srgbClr val="A4A3A4"/>
          </p15:clr>
        </p15:guide>
        <p15:guide id="21" pos="5544" userDrawn="1">
          <p15:clr>
            <a:srgbClr val="A4A3A4"/>
          </p15:clr>
        </p15:guide>
        <p15:guide id="22" pos="6072" userDrawn="1">
          <p15:clr>
            <a:srgbClr val="A4A3A4"/>
          </p15:clr>
        </p15:guide>
        <p15:guide id="23" orient="horz" pos="2448" userDrawn="1">
          <p15:clr>
            <a:srgbClr val="A4A3A4"/>
          </p15:clr>
        </p15:guide>
        <p15:guide id="24" orient="horz" pos="960" userDrawn="1">
          <p15:clr>
            <a:srgbClr val="A4A3A4"/>
          </p15:clr>
        </p15:guide>
        <p15:guide id="25" pos="5256" userDrawn="1">
          <p15:clr>
            <a:srgbClr val="A4A3A4"/>
          </p15:clr>
        </p15:guide>
        <p15:guide id="26" pos="7261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2C8F"/>
    <a:srgbClr val="AAC4E9"/>
    <a:srgbClr val="FDFBF6"/>
    <a:srgbClr val="F5CDCE"/>
    <a:srgbClr val="DF8C8C"/>
    <a:srgbClr val="D4D593"/>
    <a:srgbClr val="E6F0FE"/>
    <a:srgbClr val="CDBE8A"/>
    <a:srgbClr val="FFEFEF"/>
    <a:srgbClr val="FCFB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09" autoAdjust="0"/>
  </p:normalViewPr>
  <p:slideViewPr>
    <p:cSldViewPr snapToGrid="0" snapToObjects="1">
      <p:cViewPr varScale="1">
        <p:scale>
          <a:sx n="83" d="100"/>
          <a:sy n="83" d="100"/>
        </p:scale>
        <p:origin x="456" y="77"/>
      </p:cViewPr>
      <p:guideLst>
        <p:guide/>
        <p:guide pos="456"/>
        <p:guide orient="horz" pos="2616"/>
        <p:guide orient="horz" pos="3264"/>
        <p:guide pos="6912"/>
        <p:guide orient="horz" pos="2136"/>
        <p:guide orient="horz" pos="4008"/>
        <p:guide orient="horz" pos="1152"/>
        <p:guide orient="horz" pos="2352"/>
        <p:guide orient="horz" pos="1512"/>
        <p:guide pos="7680"/>
        <p:guide pos="6696"/>
        <p:guide pos="1008"/>
        <p:guide pos="1584"/>
        <p:guide pos="2136"/>
        <p:guide pos="2760"/>
        <p:guide pos="3288"/>
        <p:guide pos="4032"/>
        <p:guide pos="4392"/>
        <p:guide pos="4944"/>
        <p:guide pos="5544"/>
        <p:guide pos="6072"/>
        <p:guide orient="horz" pos="2448"/>
        <p:guide orient="horz" pos="960"/>
        <p:guide pos="5256"/>
        <p:guide pos="72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0B9FDA-7C65-4D2F-BEA5-ACA0471D6A5E}" type="doc">
      <dgm:prSet loTypeId="urn:microsoft.com/office/officeart/2005/8/layout/vProcess5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6EFA46E-01A5-4812-BD7A-1DF07F5EC8F0}">
      <dgm:prSet/>
      <dgm:spPr/>
      <dgm:t>
        <a:bodyPr/>
        <a:lstStyle/>
        <a:p>
          <a:r>
            <a:rPr lang="en-US" dirty="0"/>
            <a:t>Juvare Tutorials in the Advanced File Library​</a:t>
          </a:r>
        </a:p>
      </dgm:t>
    </dgm:pt>
    <dgm:pt modelId="{170CB88D-7537-4BED-B664-7569F132D523}" type="parTrans" cxnId="{1F5C849B-6E7F-42F4-9BD3-56629C49FDFF}">
      <dgm:prSet/>
      <dgm:spPr/>
      <dgm:t>
        <a:bodyPr/>
        <a:lstStyle/>
        <a:p>
          <a:endParaRPr lang="en-US"/>
        </a:p>
      </dgm:t>
    </dgm:pt>
    <dgm:pt modelId="{85E7567B-978A-4C99-B389-BE7340E8EB6D}" type="sibTrans" cxnId="{1F5C849B-6E7F-42F4-9BD3-56629C49FDFF}">
      <dgm:prSet/>
      <dgm:spPr/>
      <dgm:t>
        <a:bodyPr/>
        <a:lstStyle/>
        <a:p>
          <a:endParaRPr lang="en-US"/>
        </a:p>
      </dgm:t>
    </dgm:pt>
    <dgm:pt modelId="{8B10965E-9BE7-439D-B569-BEE44FFCC97D}">
      <dgm:prSet/>
      <dgm:spPr/>
      <dgm:t>
        <a:bodyPr/>
        <a:lstStyle/>
        <a:p>
          <a:r>
            <a:rPr lang="en-US" dirty="0"/>
            <a:t>‘One Task’ Tip Sheets via Email </a:t>
          </a:r>
        </a:p>
      </dgm:t>
    </dgm:pt>
    <dgm:pt modelId="{F926AFFA-E2F0-4AD3-A07C-B2104FB2D150}" type="parTrans" cxnId="{255EF988-2B9E-4307-96A3-837323A44AD6}">
      <dgm:prSet/>
      <dgm:spPr/>
      <dgm:t>
        <a:bodyPr/>
        <a:lstStyle/>
        <a:p>
          <a:endParaRPr lang="en-US"/>
        </a:p>
      </dgm:t>
    </dgm:pt>
    <dgm:pt modelId="{5C93629B-8FF0-4B7A-B077-EFAA17FC7D4A}" type="sibTrans" cxnId="{255EF988-2B9E-4307-96A3-837323A44AD6}">
      <dgm:prSet/>
      <dgm:spPr/>
      <dgm:t>
        <a:bodyPr/>
        <a:lstStyle/>
        <a:p>
          <a:endParaRPr lang="en-US"/>
        </a:p>
      </dgm:t>
    </dgm:pt>
    <dgm:pt modelId="{5B494D68-FE36-4C63-ABEA-5CD55363D67E}">
      <dgm:prSet/>
      <dgm:spPr/>
      <dgm:t>
        <a:bodyPr/>
        <a:lstStyle/>
        <a:p>
          <a:r>
            <a:rPr lang="en-US" dirty="0"/>
            <a:t>​Mini Drills using the Notification System </a:t>
          </a:r>
        </a:p>
      </dgm:t>
    </dgm:pt>
    <dgm:pt modelId="{6BAE1AD0-F46A-4655-AE4C-F13E75B79B51}" type="parTrans" cxnId="{ABC21450-D7A3-4C8F-BA7E-AC573522F496}">
      <dgm:prSet/>
      <dgm:spPr/>
      <dgm:t>
        <a:bodyPr/>
        <a:lstStyle/>
        <a:p>
          <a:endParaRPr lang="en-US"/>
        </a:p>
      </dgm:t>
    </dgm:pt>
    <dgm:pt modelId="{26B5752A-37FB-4C59-81CC-FF1561057420}" type="sibTrans" cxnId="{ABC21450-D7A3-4C8F-BA7E-AC573522F496}">
      <dgm:prSet/>
      <dgm:spPr/>
      <dgm:t>
        <a:bodyPr/>
        <a:lstStyle/>
        <a:p>
          <a:endParaRPr lang="en-US"/>
        </a:p>
      </dgm:t>
    </dgm:pt>
    <dgm:pt modelId="{AB19F459-256E-4D4C-9F32-C70A97DB5D65}">
      <dgm:prSet/>
      <dgm:spPr/>
      <dgm:t>
        <a:bodyPr/>
        <a:lstStyle/>
        <a:p>
          <a:r>
            <a:rPr lang="en-US" dirty="0"/>
            <a:t>Virtual Trainings by Coalition via Zoom </a:t>
          </a:r>
        </a:p>
      </dgm:t>
    </dgm:pt>
    <dgm:pt modelId="{61B22E55-3C64-4410-979E-DB9CDB290092}" type="parTrans" cxnId="{49E2331D-E510-4733-B74B-BF331C5E9090}">
      <dgm:prSet/>
      <dgm:spPr/>
      <dgm:t>
        <a:bodyPr/>
        <a:lstStyle/>
        <a:p>
          <a:endParaRPr lang="en-US"/>
        </a:p>
      </dgm:t>
    </dgm:pt>
    <dgm:pt modelId="{E2528073-5784-4FD0-808C-555D7D7D0242}" type="sibTrans" cxnId="{49E2331D-E510-4733-B74B-BF331C5E9090}">
      <dgm:prSet/>
      <dgm:spPr/>
      <dgm:t>
        <a:bodyPr/>
        <a:lstStyle/>
        <a:p>
          <a:endParaRPr lang="en-US"/>
        </a:p>
      </dgm:t>
    </dgm:pt>
    <dgm:pt modelId="{0A606588-C7BD-473A-BBB4-FF87ABDAD085}">
      <dgm:prSet/>
      <dgm:spPr/>
      <dgm:t>
        <a:bodyPr/>
        <a:lstStyle/>
        <a:p>
          <a:endParaRPr lang="en-US"/>
        </a:p>
      </dgm:t>
    </dgm:pt>
    <dgm:pt modelId="{95B2D033-9B21-414D-8A5B-7A658F98644E}" type="sibTrans" cxnId="{1EA8A289-29CD-41CB-B91C-7828CA25871B}">
      <dgm:prSet/>
      <dgm:spPr/>
      <dgm:t>
        <a:bodyPr/>
        <a:lstStyle/>
        <a:p>
          <a:endParaRPr lang="en-US"/>
        </a:p>
      </dgm:t>
    </dgm:pt>
    <dgm:pt modelId="{E2C02965-7E52-4A97-A254-0914F9982695}" type="parTrans" cxnId="{1EA8A289-29CD-41CB-B91C-7828CA25871B}">
      <dgm:prSet/>
      <dgm:spPr/>
      <dgm:t>
        <a:bodyPr/>
        <a:lstStyle/>
        <a:p>
          <a:endParaRPr lang="en-US"/>
        </a:p>
      </dgm:t>
    </dgm:pt>
    <dgm:pt modelId="{6F227869-8C63-4AB2-BE54-068FF3E9A24A}">
      <dgm:prSet/>
      <dgm:spPr/>
      <dgm:t>
        <a:bodyPr/>
        <a:lstStyle/>
        <a:p>
          <a:r>
            <a:rPr lang="en-US" dirty="0"/>
            <a:t>Virtual Trainings during Regional Meetings </a:t>
          </a:r>
        </a:p>
      </dgm:t>
    </dgm:pt>
    <dgm:pt modelId="{3DE8A562-36FE-4759-8E40-1347CB90BC4A}" type="sibTrans" cxnId="{199A5970-B125-4DE7-B9C6-6CA583A728E3}">
      <dgm:prSet/>
      <dgm:spPr/>
      <dgm:t>
        <a:bodyPr/>
        <a:lstStyle/>
        <a:p>
          <a:endParaRPr lang="en-US"/>
        </a:p>
      </dgm:t>
    </dgm:pt>
    <dgm:pt modelId="{DF6BC4A3-E8F4-4432-8D1A-5ED8F10E193B}" type="parTrans" cxnId="{199A5970-B125-4DE7-B9C6-6CA583A728E3}">
      <dgm:prSet/>
      <dgm:spPr/>
      <dgm:t>
        <a:bodyPr/>
        <a:lstStyle/>
        <a:p>
          <a:endParaRPr lang="en-US"/>
        </a:p>
      </dgm:t>
    </dgm:pt>
    <dgm:pt modelId="{6FFAF3CB-093C-4BA1-B300-C8BCE829A63A}" type="pres">
      <dgm:prSet presAssocID="{DD0B9FDA-7C65-4D2F-BEA5-ACA0471D6A5E}" presName="outerComposite" presStyleCnt="0">
        <dgm:presLayoutVars>
          <dgm:chMax val="5"/>
          <dgm:dir/>
          <dgm:resizeHandles val="exact"/>
        </dgm:presLayoutVars>
      </dgm:prSet>
      <dgm:spPr/>
    </dgm:pt>
    <dgm:pt modelId="{71317FEA-23D8-47C1-9CE8-044B6645FE1A}" type="pres">
      <dgm:prSet presAssocID="{DD0B9FDA-7C65-4D2F-BEA5-ACA0471D6A5E}" presName="dummyMaxCanvas" presStyleCnt="0">
        <dgm:presLayoutVars/>
      </dgm:prSet>
      <dgm:spPr/>
    </dgm:pt>
    <dgm:pt modelId="{36CB8F59-2373-4130-B588-5B1ABEEAF614}" type="pres">
      <dgm:prSet presAssocID="{DD0B9FDA-7C65-4D2F-BEA5-ACA0471D6A5E}" presName="FiveNodes_1" presStyleLbl="node1" presStyleIdx="0" presStyleCnt="5" custLinFactNeighborY="1518">
        <dgm:presLayoutVars>
          <dgm:bulletEnabled val="1"/>
        </dgm:presLayoutVars>
      </dgm:prSet>
      <dgm:spPr/>
    </dgm:pt>
    <dgm:pt modelId="{498F0E32-DA8C-47F0-9E98-C0D865CA7F34}" type="pres">
      <dgm:prSet presAssocID="{DD0B9FDA-7C65-4D2F-BEA5-ACA0471D6A5E}" presName="FiveNodes_2" presStyleLbl="node1" presStyleIdx="1" presStyleCnt="5">
        <dgm:presLayoutVars>
          <dgm:bulletEnabled val="1"/>
        </dgm:presLayoutVars>
      </dgm:prSet>
      <dgm:spPr/>
    </dgm:pt>
    <dgm:pt modelId="{64449FB2-C063-449E-B2AD-60C491022F21}" type="pres">
      <dgm:prSet presAssocID="{DD0B9FDA-7C65-4D2F-BEA5-ACA0471D6A5E}" presName="FiveNodes_3" presStyleLbl="node1" presStyleIdx="2" presStyleCnt="5">
        <dgm:presLayoutVars>
          <dgm:bulletEnabled val="1"/>
        </dgm:presLayoutVars>
      </dgm:prSet>
      <dgm:spPr/>
    </dgm:pt>
    <dgm:pt modelId="{80FDE8B9-F6A7-4336-B196-9ED9EE87D777}" type="pres">
      <dgm:prSet presAssocID="{DD0B9FDA-7C65-4D2F-BEA5-ACA0471D6A5E}" presName="FiveNodes_4" presStyleLbl="node1" presStyleIdx="3" presStyleCnt="5">
        <dgm:presLayoutVars>
          <dgm:bulletEnabled val="1"/>
        </dgm:presLayoutVars>
      </dgm:prSet>
      <dgm:spPr/>
    </dgm:pt>
    <dgm:pt modelId="{1062103B-B48E-4BB5-B238-2825D2B9A0AD}" type="pres">
      <dgm:prSet presAssocID="{DD0B9FDA-7C65-4D2F-BEA5-ACA0471D6A5E}" presName="FiveNodes_5" presStyleLbl="node1" presStyleIdx="4" presStyleCnt="5">
        <dgm:presLayoutVars>
          <dgm:bulletEnabled val="1"/>
        </dgm:presLayoutVars>
      </dgm:prSet>
      <dgm:spPr/>
    </dgm:pt>
    <dgm:pt modelId="{8DB3F6B6-1032-41C0-BC70-6BCA5FF03F75}" type="pres">
      <dgm:prSet presAssocID="{DD0B9FDA-7C65-4D2F-BEA5-ACA0471D6A5E}" presName="FiveConn_1-2" presStyleLbl="fgAccFollowNode1" presStyleIdx="0" presStyleCnt="4">
        <dgm:presLayoutVars>
          <dgm:bulletEnabled val="1"/>
        </dgm:presLayoutVars>
      </dgm:prSet>
      <dgm:spPr/>
    </dgm:pt>
    <dgm:pt modelId="{AC19E53B-3FF8-42B4-9F1F-AE7A75C696BB}" type="pres">
      <dgm:prSet presAssocID="{DD0B9FDA-7C65-4D2F-BEA5-ACA0471D6A5E}" presName="FiveConn_2-3" presStyleLbl="fgAccFollowNode1" presStyleIdx="1" presStyleCnt="4">
        <dgm:presLayoutVars>
          <dgm:bulletEnabled val="1"/>
        </dgm:presLayoutVars>
      </dgm:prSet>
      <dgm:spPr/>
    </dgm:pt>
    <dgm:pt modelId="{4039FE93-E758-4BA8-B3CE-97C2993B9C55}" type="pres">
      <dgm:prSet presAssocID="{DD0B9FDA-7C65-4D2F-BEA5-ACA0471D6A5E}" presName="FiveConn_3-4" presStyleLbl="fgAccFollowNode1" presStyleIdx="2" presStyleCnt="4">
        <dgm:presLayoutVars>
          <dgm:bulletEnabled val="1"/>
        </dgm:presLayoutVars>
      </dgm:prSet>
      <dgm:spPr/>
    </dgm:pt>
    <dgm:pt modelId="{CF0F00E1-15B4-4B33-97D9-C82750621042}" type="pres">
      <dgm:prSet presAssocID="{DD0B9FDA-7C65-4D2F-BEA5-ACA0471D6A5E}" presName="FiveConn_4-5" presStyleLbl="fgAccFollowNode1" presStyleIdx="3" presStyleCnt="4">
        <dgm:presLayoutVars>
          <dgm:bulletEnabled val="1"/>
        </dgm:presLayoutVars>
      </dgm:prSet>
      <dgm:spPr/>
    </dgm:pt>
    <dgm:pt modelId="{9DFBC75D-E7EA-43BD-97B0-CFD01D0E0706}" type="pres">
      <dgm:prSet presAssocID="{DD0B9FDA-7C65-4D2F-BEA5-ACA0471D6A5E}" presName="FiveNodes_1_text" presStyleLbl="node1" presStyleIdx="4" presStyleCnt="5">
        <dgm:presLayoutVars>
          <dgm:bulletEnabled val="1"/>
        </dgm:presLayoutVars>
      </dgm:prSet>
      <dgm:spPr/>
    </dgm:pt>
    <dgm:pt modelId="{05625438-3476-4F96-9D1A-914F4A95156F}" type="pres">
      <dgm:prSet presAssocID="{DD0B9FDA-7C65-4D2F-BEA5-ACA0471D6A5E}" presName="FiveNodes_2_text" presStyleLbl="node1" presStyleIdx="4" presStyleCnt="5">
        <dgm:presLayoutVars>
          <dgm:bulletEnabled val="1"/>
        </dgm:presLayoutVars>
      </dgm:prSet>
      <dgm:spPr/>
    </dgm:pt>
    <dgm:pt modelId="{16885A29-BA60-4029-BC0B-AF6F78321CFD}" type="pres">
      <dgm:prSet presAssocID="{DD0B9FDA-7C65-4D2F-BEA5-ACA0471D6A5E}" presName="FiveNodes_3_text" presStyleLbl="node1" presStyleIdx="4" presStyleCnt="5">
        <dgm:presLayoutVars>
          <dgm:bulletEnabled val="1"/>
        </dgm:presLayoutVars>
      </dgm:prSet>
      <dgm:spPr/>
    </dgm:pt>
    <dgm:pt modelId="{D6663FDD-F2D6-4D9B-A4B7-67C8BE7A1B1A}" type="pres">
      <dgm:prSet presAssocID="{DD0B9FDA-7C65-4D2F-BEA5-ACA0471D6A5E}" presName="FiveNodes_4_text" presStyleLbl="node1" presStyleIdx="4" presStyleCnt="5">
        <dgm:presLayoutVars>
          <dgm:bulletEnabled val="1"/>
        </dgm:presLayoutVars>
      </dgm:prSet>
      <dgm:spPr/>
    </dgm:pt>
    <dgm:pt modelId="{247EC97E-1AB3-4378-976A-3B341CDD0D6C}" type="pres">
      <dgm:prSet presAssocID="{DD0B9FDA-7C65-4D2F-BEA5-ACA0471D6A5E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917EBC08-3107-4046-BDF6-E277460EA3E0}" type="presOf" srcId="{5B494D68-FE36-4C63-ABEA-5CD55363D67E}" destId="{64449FB2-C063-449E-B2AD-60C491022F21}" srcOrd="0" destOrd="0" presId="urn:microsoft.com/office/officeart/2005/8/layout/vProcess5"/>
    <dgm:cxn modelId="{49E2331D-E510-4733-B74B-BF331C5E9090}" srcId="{DD0B9FDA-7C65-4D2F-BEA5-ACA0471D6A5E}" destId="{AB19F459-256E-4D4C-9F32-C70A97DB5D65}" srcOrd="3" destOrd="0" parTransId="{61B22E55-3C64-4410-979E-DB9CDB290092}" sibTransId="{E2528073-5784-4FD0-808C-555D7D7D0242}"/>
    <dgm:cxn modelId="{14E74E23-BCE1-4A55-AA65-7B337764D78F}" type="presOf" srcId="{AB19F459-256E-4D4C-9F32-C70A97DB5D65}" destId="{80FDE8B9-F6A7-4336-B196-9ED9EE87D777}" srcOrd="0" destOrd="0" presId="urn:microsoft.com/office/officeart/2005/8/layout/vProcess5"/>
    <dgm:cxn modelId="{7591CF5F-6E6C-4E3E-93D4-2C69C4C7DF57}" type="presOf" srcId="{6F227869-8C63-4AB2-BE54-068FF3E9A24A}" destId="{1062103B-B48E-4BB5-B238-2825D2B9A0AD}" srcOrd="0" destOrd="0" presId="urn:microsoft.com/office/officeart/2005/8/layout/vProcess5"/>
    <dgm:cxn modelId="{A78EB568-1A73-4393-A95A-4F70AC6AF1CC}" type="presOf" srcId="{5C93629B-8FF0-4B7A-B077-EFAA17FC7D4A}" destId="{AC19E53B-3FF8-42B4-9F1F-AE7A75C696BB}" srcOrd="0" destOrd="0" presId="urn:microsoft.com/office/officeart/2005/8/layout/vProcess5"/>
    <dgm:cxn modelId="{29598C4A-6F2E-4022-BD2F-192CD4BADAF8}" type="presOf" srcId="{AB19F459-256E-4D4C-9F32-C70A97DB5D65}" destId="{D6663FDD-F2D6-4D9B-A4B7-67C8BE7A1B1A}" srcOrd="1" destOrd="0" presId="urn:microsoft.com/office/officeart/2005/8/layout/vProcess5"/>
    <dgm:cxn modelId="{ABC21450-D7A3-4C8F-BA7E-AC573522F496}" srcId="{DD0B9FDA-7C65-4D2F-BEA5-ACA0471D6A5E}" destId="{5B494D68-FE36-4C63-ABEA-5CD55363D67E}" srcOrd="2" destOrd="0" parTransId="{6BAE1AD0-F46A-4655-AE4C-F13E75B79B51}" sibTransId="{26B5752A-37FB-4C59-81CC-FF1561057420}"/>
    <dgm:cxn modelId="{199A5970-B125-4DE7-B9C6-6CA583A728E3}" srcId="{DD0B9FDA-7C65-4D2F-BEA5-ACA0471D6A5E}" destId="{6F227869-8C63-4AB2-BE54-068FF3E9A24A}" srcOrd="4" destOrd="0" parTransId="{DF6BC4A3-E8F4-4432-8D1A-5ED8F10E193B}" sibTransId="{3DE8A562-36FE-4759-8E40-1347CB90BC4A}"/>
    <dgm:cxn modelId="{3EAEC179-6EF0-4C89-8638-F8B4D0D83CD5}" type="presOf" srcId="{85E7567B-978A-4C99-B389-BE7340E8EB6D}" destId="{8DB3F6B6-1032-41C0-BC70-6BCA5FF03F75}" srcOrd="0" destOrd="0" presId="urn:microsoft.com/office/officeart/2005/8/layout/vProcess5"/>
    <dgm:cxn modelId="{4C9E327C-6863-4F90-BA83-B84F4C0B990C}" type="presOf" srcId="{6F227869-8C63-4AB2-BE54-068FF3E9A24A}" destId="{247EC97E-1AB3-4378-976A-3B341CDD0D6C}" srcOrd="1" destOrd="0" presId="urn:microsoft.com/office/officeart/2005/8/layout/vProcess5"/>
    <dgm:cxn modelId="{255EF988-2B9E-4307-96A3-837323A44AD6}" srcId="{DD0B9FDA-7C65-4D2F-BEA5-ACA0471D6A5E}" destId="{8B10965E-9BE7-439D-B569-BEE44FFCC97D}" srcOrd="1" destOrd="0" parTransId="{F926AFFA-E2F0-4AD3-A07C-B2104FB2D150}" sibTransId="{5C93629B-8FF0-4B7A-B077-EFAA17FC7D4A}"/>
    <dgm:cxn modelId="{1EA8A289-29CD-41CB-B91C-7828CA25871B}" srcId="{DD0B9FDA-7C65-4D2F-BEA5-ACA0471D6A5E}" destId="{0A606588-C7BD-473A-BBB4-FF87ABDAD085}" srcOrd="5" destOrd="0" parTransId="{E2C02965-7E52-4A97-A254-0914F9982695}" sibTransId="{95B2D033-9B21-414D-8A5B-7A658F98644E}"/>
    <dgm:cxn modelId="{A16B1F8B-2BD6-460F-8414-56AD4BC150DC}" type="presOf" srcId="{DD0B9FDA-7C65-4D2F-BEA5-ACA0471D6A5E}" destId="{6FFAF3CB-093C-4BA1-B300-C8BCE829A63A}" srcOrd="0" destOrd="0" presId="urn:microsoft.com/office/officeart/2005/8/layout/vProcess5"/>
    <dgm:cxn modelId="{ED5FEA93-BEE6-4F76-8256-E4304407DE51}" type="presOf" srcId="{8B10965E-9BE7-439D-B569-BEE44FFCC97D}" destId="{498F0E32-DA8C-47F0-9E98-C0D865CA7F34}" srcOrd="0" destOrd="0" presId="urn:microsoft.com/office/officeart/2005/8/layout/vProcess5"/>
    <dgm:cxn modelId="{1F5C849B-6E7F-42F4-9BD3-56629C49FDFF}" srcId="{DD0B9FDA-7C65-4D2F-BEA5-ACA0471D6A5E}" destId="{D6EFA46E-01A5-4812-BD7A-1DF07F5EC8F0}" srcOrd="0" destOrd="0" parTransId="{170CB88D-7537-4BED-B664-7569F132D523}" sibTransId="{85E7567B-978A-4C99-B389-BE7340E8EB6D}"/>
    <dgm:cxn modelId="{6D3BDAA0-E407-4920-92B2-8ABDB0E97363}" type="presOf" srcId="{E2528073-5784-4FD0-808C-555D7D7D0242}" destId="{CF0F00E1-15B4-4B33-97D9-C82750621042}" srcOrd="0" destOrd="0" presId="urn:microsoft.com/office/officeart/2005/8/layout/vProcess5"/>
    <dgm:cxn modelId="{C75490CE-AC68-4E44-8EC9-65B4FF51EBA9}" type="presOf" srcId="{26B5752A-37FB-4C59-81CC-FF1561057420}" destId="{4039FE93-E758-4BA8-B3CE-97C2993B9C55}" srcOrd="0" destOrd="0" presId="urn:microsoft.com/office/officeart/2005/8/layout/vProcess5"/>
    <dgm:cxn modelId="{86BC3EDA-EC42-4B2F-AC58-6E45408EC6DE}" type="presOf" srcId="{D6EFA46E-01A5-4812-BD7A-1DF07F5EC8F0}" destId="{9DFBC75D-E7EA-43BD-97B0-CFD01D0E0706}" srcOrd="1" destOrd="0" presId="urn:microsoft.com/office/officeart/2005/8/layout/vProcess5"/>
    <dgm:cxn modelId="{F987D6DD-F09A-4CC9-816D-5261E4B3D006}" type="presOf" srcId="{5B494D68-FE36-4C63-ABEA-5CD55363D67E}" destId="{16885A29-BA60-4029-BC0B-AF6F78321CFD}" srcOrd="1" destOrd="0" presId="urn:microsoft.com/office/officeart/2005/8/layout/vProcess5"/>
    <dgm:cxn modelId="{8A6AF0F0-C008-4E54-9760-E5120A27B26D}" type="presOf" srcId="{D6EFA46E-01A5-4812-BD7A-1DF07F5EC8F0}" destId="{36CB8F59-2373-4130-B588-5B1ABEEAF614}" srcOrd="0" destOrd="0" presId="urn:microsoft.com/office/officeart/2005/8/layout/vProcess5"/>
    <dgm:cxn modelId="{1816ABF8-2E2E-49F4-AC2C-9C6AA9481E9F}" type="presOf" srcId="{8B10965E-9BE7-439D-B569-BEE44FFCC97D}" destId="{05625438-3476-4F96-9D1A-914F4A95156F}" srcOrd="1" destOrd="0" presId="urn:microsoft.com/office/officeart/2005/8/layout/vProcess5"/>
    <dgm:cxn modelId="{9D5DD281-8E5A-4FC1-8D61-4082A2437297}" type="presParOf" srcId="{6FFAF3CB-093C-4BA1-B300-C8BCE829A63A}" destId="{71317FEA-23D8-47C1-9CE8-044B6645FE1A}" srcOrd="0" destOrd="0" presId="urn:microsoft.com/office/officeart/2005/8/layout/vProcess5"/>
    <dgm:cxn modelId="{236ADCEC-609A-4B74-9B2D-527302C2CEBE}" type="presParOf" srcId="{6FFAF3CB-093C-4BA1-B300-C8BCE829A63A}" destId="{36CB8F59-2373-4130-B588-5B1ABEEAF614}" srcOrd="1" destOrd="0" presId="urn:microsoft.com/office/officeart/2005/8/layout/vProcess5"/>
    <dgm:cxn modelId="{D92D0735-A4D5-4B71-9E0D-9A2318F10FED}" type="presParOf" srcId="{6FFAF3CB-093C-4BA1-B300-C8BCE829A63A}" destId="{498F0E32-DA8C-47F0-9E98-C0D865CA7F34}" srcOrd="2" destOrd="0" presId="urn:microsoft.com/office/officeart/2005/8/layout/vProcess5"/>
    <dgm:cxn modelId="{FC658D92-1B51-43E5-938C-722F887B0928}" type="presParOf" srcId="{6FFAF3CB-093C-4BA1-B300-C8BCE829A63A}" destId="{64449FB2-C063-449E-B2AD-60C491022F21}" srcOrd="3" destOrd="0" presId="urn:microsoft.com/office/officeart/2005/8/layout/vProcess5"/>
    <dgm:cxn modelId="{3D1449DC-4F3D-47C2-ABFA-EAA6B90D09B9}" type="presParOf" srcId="{6FFAF3CB-093C-4BA1-B300-C8BCE829A63A}" destId="{80FDE8B9-F6A7-4336-B196-9ED9EE87D777}" srcOrd="4" destOrd="0" presId="urn:microsoft.com/office/officeart/2005/8/layout/vProcess5"/>
    <dgm:cxn modelId="{271C5AF2-4AE5-4096-AC66-63208E06915F}" type="presParOf" srcId="{6FFAF3CB-093C-4BA1-B300-C8BCE829A63A}" destId="{1062103B-B48E-4BB5-B238-2825D2B9A0AD}" srcOrd="5" destOrd="0" presId="urn:microsoft.com/office/officeart/2005/8/layout/vProcess5"/>
    <dgm:cxn modelId="{09A1E7CE-EBBF-4D00-84D3-9E4109B72B41}" type="presParOf" srcId="{6FFAF3CB-093C-4BA1-B300-C8BCE829A63A}" destId="{8DB3F6B6-1032-41C0-BC70-6BCA5FF03F75}" srcOrd="6" destOrd="0" presId="urn:microsoft.com/office/officeart/2005/8/layout/vProcess5"/>
    <dgm:cxn modelId="{B1E75AAA-FE8A-4CB8-8B95-3B3F1BE33169}" type="presParOf" srcId="{6FFAF3CB-093C-4BA1-B300-C8BCE829A63A}" destId="{AC19E53B-3FF8-42B4-9F1F-AE7A75C696BB}" srcOrd="7" destOrd="0" presId="urn:microsoft.com/office/officeart/2005/8/layout/vProcess5"/>
    <dgm:cxn modelId="{F3524F12-4F0E-4208-9EF2-460386AFDF16}" type="presParOf" srcId="{6FFAF3CB-093C-4BA1-B300-C8BCE829A63A}" destId="{4039FE93-E758-4BA8-B3CE-97C2993B9C55}" srcOrd="8" destOrd="0" presId="urn:microsoft.com/office/officeart/2005/8/layout/vProcess5"/>
    <dgm:cxn modelId="{CB234532-2249-4D3B-9A41-A2B9819FE1C1}" type="presParOf" srcId="{6FFAF3CB-093C-4BA1-B300-C8BCE829A63A}" destId="{CF0F00E1-15B4-4B33-97D9-C82750621042}" srcOrd="9" destOrd="0" presId="urn:microsoft.com/office/officeart/2005/8/layout/vProcess5"/>
    <dgm:cxn modelId="{EC9012E7-86B3-4BB5-9130-9DD3A3C916FB}" type="presParOf" srcId="{6FFAF3CB-093C-4BA1-B300-C8BCE829A63A}" destId="{9DFBC75D-E7EA-43BD-97B0-CFD01D0E0706}" srcOrd="10" destOrd="0" presId="urn:microsoft.com/office/officeart/2005/8/layout/vProcess5"/>
    <dgm:cxn modelId="{DF74105C-5185-484F-A1EF-0B4DEB2D5F7A}" type="presParOf" srcId="{6FFAF3CB-093C-4BA1-B300-C8BCE829A63A}" destId="{05625438-3476-4F96-9D1A-914F4A95156F}" srcOrd="11" destOrd="0" presId="urn:microsoft.com/office/officeart/2005/8/layout/vProcess5"/>
    <dgm:cxn modelId="{4D066F33-0053-41A2-A004-9A992E453217}" type="presParOf" srcId="{6FFAF3CB-093C-4BA1-B300-C8BCE829A63A}" destId="{16885A29-BA60-4029-BC0B-AF6F78321CFD}" srcOrd="12" destOrd="0" presId="urn:microsoft.com/office/officeart/2005/8/layout/vProcess5"/>
    <dgm:cxn modelId="{8114B014-5C5E-47D9-AC22-E8EBFA34F837}" type="presParOf" srcId="{6FFAF3CB-093C-4BA1-B300-C8BCE829A63A}" destId="{D6663FDD-F2D6-4D9B-A4B7-67C8BE7A1B1A}" srcOrd="13" destOrd="0" presId="urn:microsoft.com/office/officeart/2005/8/layout/vProcess5"/>
    <dgm:cxn modelId="{426B4A6C-BCAE-4DB9-AAFE-00932E77DAB9}" type="presParOf" srcId="{6FFAF3CB-093C-4BA1-B300-C8BCE829A63A}" destId="{247EC97E-1AB3-4378-976A-3B341CDD0D6C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CB8F59-2373-4130-B588-5B1ABEEAF614}">
      <dsp:nvSpPr>
        <dsp:cNvPr id="0" name=""/>
        <dsp:cNvSpPr/>
      </dsp:nvSpPr>
      <dsp:spPr>
        <a:xfrm>
          <a:off x="0" y="10577"/>
          <a:ext cx="7972395" cy="6968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Juvare Tutorials in the Advanced File Library​</a:t>
          </a:r>
        </a:p>
      </dsp:txBody>
      <dsp:txXfrm>
        <a:off x="20409" y="30986"/>
        <a:ext cx="7138942" cy="656004"/>
      </dsp:txXfrm>
    </dsp:sp>
    <dsp:sp modelId="{498F0E32-DA8C-47F0-9E98-C0D865CA7F34}">
      <dsp:nvSpPr>
        <dsp:cNvPr id="0" name=""/>
        <dsp:cNvSpPr/>
      </dsp:nvSpPr>
      <dsp:spPr>
        <a:xfrm>
          <a:off x="595341" y="793602"/>
          <a:ext cx="7972395" cy="6968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553230"/>
                <a:satOff val="2550"/>
                <a:lumOff val="392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2">
                <a:hueOff val="553230"/>
                <a:satOff val="2550"/>
                <a:lumOff val="392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2">
                <a:hueOff val="553230"/>
                <a:satOff val="2550"/>
                <a:lumOff val="392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‘One Task’ Tip Sheets via Email </a:t>
          </a:r>
        </a:p>
      </dsp:txBody>
      <dsp:txXfrm>
        <a:off x="615750" y="814011"/>
        <a:ext cx="6883302" cy="656004"/>
      </dsp:txXfrm>
    </dsp:sp>
    <dsp:sp modelId="{64449FB2-C063-449E-B2AD-60C491022F21}">
      <dsp:nvSpPr>
        <dsp:cNvPr id="0" name=""/>
        <dsp:cNvSpPr/>
      </dsp:nvSpPr>
      <dsp:spPr>
        <a:xfrm>
          <a:off x="1190682" y="1587205"/>
          <a:ext cx="7972395" cy="6968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106460"/>
                <a:satOff val="5101"/>
                <a:lumOff val="784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2">
                <a:hueOff val="1106460"/>
                <a:satOff val="5101"/>
                <a:lumOff val="784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2">
                <a:hueOff val="1106460"/>
                <a:satOff val="5101"/>
                <a:lumOff val="784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​Mini Drills using the Notification System </a:t>
          </a:r>
        </a:p>
      </dsp:txBody>
      <dsp:txXfrm>
        <a:off x="1211091" y="1607614"/>
        <a:ext cx="6883302" cy="656004"/>
      </dsp:txXfrm>
    </dsp:sp>
    <dsp:sp modelId="{80FDE8B9-F6A7-4336-B196-9ED9EE87D777}">
      <dsp:nvSpPr>
        <dsp:cNvPr id="0" name=""/>
        <dsp:cNvSpPr/>
      </dsp:nvSpPr>
      <dsp:spPr>
        <a:xfrm>
          <a:off x="1786023" y="2380808"/>
          <a:ext cx="7972395" cy="6968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659690"/>
                <a:satOff val="7651"/>
                <a:lumOff val="1177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2">
                <a:hueOff val="1659690"/>
                <a:satOff val="7651"/>
                <a:lumOff val="1177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2">
                <a:hueOff val="1659690"/>
                <a:satOff val="7651"/>
                <a:lumOff val="1177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Virtual Trainings by Coalition via Zoom </a:t>
          </a:r>
        </a:p>
      </dsp:txBody>
      <dsp:txXfrm>
        <a:off x="1806432" y="2401217"/>
        <a:ext cx="6883302" cy="656004"/>
      </dsp:txXfrm>
    </dsp:sp>
    <dsp:sp modelId="{1062103B-B48E-4BB5-B238-2825D2B9A0AD}">
      <dsp:nvSpPr>
        <dsp:cNvPr id="0" name=""/>
        <dsp:cNvSpPr/>
      </dsp:nvSpPr>
      <dsp:spPr>
        <a:xfrm>
          <a:off x="2381365" y="3174411"/>
          <a:ext cx="7972395" cy="6968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2212920"/>
                <a:satOff val="10201"/>
                <a:lumOff val="1569"/>
                <a:alphaOff val="0"/>
                <a:tint val="94000"/>
                <a:satMod val="100000"/>
                <a:lumMod val="104000"/>
              </a:schemeClr>
            </a:gs>
            <a:gs pos="69000">
              <a:schemeClr val="accent2">
                <a:hueOff val="2212920"/>
                <a:satOff val="10201"/>
                <a:lumOff val="1569"/>
                <a:alphaOff val="0"/>
                <a:shade val="86000"/>
                <a:satMod val="130000"/>
                <a:lumMod val="102000"/>
              </a:schemeClr>
            </a:gs>
            <a:gs pos="100000">
              <a:schemeClr val="accent2">
                <a:hueOff val="2212920"/>
                <a:satOff val="10201"/>
                <a:lumOff val="1569"/>
                <a:alphaOff val="0"/>
                <a:shade val="72000"/>
                <a:satMod val="13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Virtual Trainings during Regional Meetings </a:t>
          </a:r>
        </a:p>
      </dsp:txBody>
      <dsp:txXfrm>
        <a:off x="2401774" y="3194820"/>
        <a:ext cx="6883302" cy="656004"/>
      </dsp:txXfrm>
    </dsp:sp>
    <dsp:sp modelId="{8DB3F6B6-1032-41C0-BC70-6BCA5FF03F75}">
      <dsp:nvSpPr>
        <dsp:cNvPr id="0" name=""/>
        <dsp:cNvSpPr/>
      </dsp:nvSpPr>
      <dsp:spPr>
        <a:xfrm>
          <a:off x="7519461" y="509067"/>
          <a:ext cx="452934" cy="45293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7621371" y="509067"/>
        <a:ext cx="249114" cy="340833"/>
      </dsp:txXfrm>
    </dsp:sp>
    <dsp:sp modelId="{AC19E53B-3FF8-42B4-9F1F-AE7A75C696BB}">
      <dsp:nvSpPr>
        <dsp:cNvPr id="0" name=""/>
        <dsp:cNvSpPr/>
      </dsp:nvSpPr>
      <dsp:spPr>
        <a:xfrm>
          <a:off x="8114802" y="1302670"/>
          <a:ext cx="452934" cy="45293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974356"/>
            <a:satOff val="3241"/>
            <a:lumOff val="247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974356"/>
              <a:satOff val="3241"/>
              <a:lumOff val="24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8216712" y="1302670"/>
        <a:ext cx="249114" cy="340833"/>
      </dsp:txXfrm>
    </dsp:sp>
    <dsp:sp modelId="{4039FE93-E758-4BA8-B3CE-97C2993B9C55}">
      <dsp:nvSpPr>
        <dsp:cNvPr id="0" name=""/>
        <dsp:cNvSpPr/>
      </dsp:nvSpPr>
      <dsp:spPr>
        <a:xfrm>
          <a:off x="8710144" y="2084659"/>
          <a:ext cx="452934" cy="45293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1948712"/>
            <a:satOff val="6481"/>
            <a:lumOff val="493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1948712"/>
              <a:satOff val="6481"/>
              <a:lumOff val="49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8812054" y="2084659"/>
        <a:ext cx="249114" cy="340833"/>
      </dsp:txXfrm>
    </dsp:sp>
    <dsp:sp modelId="{CF0F00E1-15B4-4B33-97D9-C82750621042}">
      <dsp:nvSpPr>
        <dsp:cNvPr id="0" name=""/>
        <dsp:cNvSpPr/>
      </dsp:nvSpPr>
      <dsp:spPr>
        <a:xfrm>
          <a:off x="9305485" y="2886004"/>
          <a:ext cx="452934" cy="45293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2923067"/>
            <a:satOff val="9722"/>
            <a:lumOff val="74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2923067"/>
              <a:satOff val="9722"/>
              <a:lumOff val="74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9407395" y="2886004"/>
        <a:ext cx="249114" cy="3408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0866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28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57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685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144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430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71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00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828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4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8FF1983-B065-D808-31DA-5BAD50897E53}"/>
              </a:ext>
            </a:extLst>
          </p:cNvPr>
          <p:cNvSpPr/>
          <p:nvPr userDrawn="1"/>
        </p:nvSpPr>
        <p:spPr>
          <a:xfrm>
            <a:off x="1600201" y="1153228"/>
            <a:ext cx="9191625" cy="5704772"/>
          </a:xfrm>
          <a:custGeom>
            <a:avLst/>
            <a:gdLst>
              <a:gd name="connsiteX0" fmla="*/ 4595813 w 9191625"/>
              <a:gd name="connsiteY0" fmla="*/ 0 h 5704772"/>
              <a:gd name="connsiteX1" fmla="*/ 9191625 w 9191625"/>
              <a:gd name="connsiteY1" fmla="*/ 4592108 h 5704772"/>
              <a:gd name="connsiteX2" fmla="*/ 9191625 w 9191625"/>
              <a:gd name="connsiteY2" fmla="*/ 5704772 h 5704772"/>
              <a:gd name="connsiteX3" fmla="*/ 0 w 9191625"/>
              <a:gd name="connsiteY3" fmla="*/ 5704772 h 5704772"/>
              <a:gd name="connsiteX4" fmla="*/ 0 w 9191625"/>
              <a:gd name="connsiteY4" fmla="*/ 4592108 h 5704772"/>
              <a:gd name="connsiteX5" fmla="*/ 4595813 w 9191625"/>
              <a:gd name="connsiteY5" fmla="*/ 0 h 570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91625" h="5704772">
                <a:moveTo>
                  <a:pt x="4595813" y="0"/>
                </a:moveTo>
                <a:cubicBezTo>
                  <a:pt x="7133987" y="0"/>
                  <a:pt x="9191625" y="2055957"/>
                  <a:pt x="9191625" y="4592108"/>
                </a:cubicBezTo>
                <a:lnTo>
                  <a:pt x="9191625" y="5704772"/>
                </a:lnTo>
                <a:lnTo>
                  <a:pt x="0" y="5704772"/>
                </a:lnTo>
                <a:lnTo>
                  <a:pt x="0" y="4592108"/>
                </a:lnTo>
                <a:cubicBezTo>
                  <a:pt x="0" y="2055957"/>
                  <a:pt x="2057614" y="0"/>
                  <a:pt x="4595813" y="0"/>
                </a:cubicBezTo>
                <a:close/>
              </a:path>
            </a:pathLst>
          </a:custGeom>
          <a:solidFill>
            <a:schemeClr val="accent6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A9CB9CF-3517-3846-8D41-59D7F68EAFAF}"/>
              </a:ext>
            </a:extLst>
          </p:cNvPr>
          <p:cNvSpPr/>
          <p:nvPr userDrawn="1"/>
        </p:nvSpPr>
        <p:spPr>
          <a:xfrm>
            <a:off x="2795588" y="0"/>
            <a:ext cx="6803142" cy="5396474"/>
          </a:xfrm>
          <a:custGeom>
            <a:avLst/>
            <a:gdLst>
              <a:gd name="connsiteX0" fmla="*/ 0 w 6803142"/>
              <a:gd name="connsiteY0" fmla="*/ 0 h 5396474"/>
              <a:gd name="connsiteX1" fmla="*/ 6803142 w 6803142"/>
              <a:gd name="connsiteY1" fmla="*/ 0 h 5396474"/>
              <a:gd name="connsiteX2" fmla="*/ 6803142 w 6803142"/>
              <a:gd name="connsiteY2" fmla="*/ 1997094 h 5396474"/>
              <a:gd name="connsiteX3" fmla="*/ 3401576 w 6803142"/>
              <a:gd name="connsiteY3" fmla="*/ 5396474 h 5396474"/>
              <a:gd name="connsiteX4" fmla="*/ 0 w 6803142"/>
              <a:gd name="connsiteY4" fmla="*/ 1997094 h 539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3142" h="5396474">
                <a:moveTo>
                  <a:pt x="0" y="0"/>
                </a:moveTo>
                <a:lnTo>
                  <a:pt x="6803142" y="0"/>
                </a:lnTo>
                <a:lnTo>
                  <a:pt x="6803142" y="1997094"/>
                </a:lnTo>
                <a:cubicBezTo>
                  <a:pt x="6803142" y="3874511"/>
                  <a:pt x="5280228" y="5396474"/>
                  <a:pt x="3401576" y="5396474"/>
                </a:cubicBezTo>
                <a:cubicBezTo>
                  <a:pt x="1522938" y="5396474"/>
                  <a:pt x="0" y="3874511"/>
                  <a:pt x="0" y="1997094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848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318665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733338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5004497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258485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04560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713859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592849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779721"/>
      </p:ext>
    </p:extLst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5923D9E-9381-3D11-B31A-1BF5C97F35B0}"/>
              </a:ext>
            </a:extLst>
          </p:cNvPr>
          <p:cNvGrpSpPr/>
          <p:nvPr userDrawn="1"/>
        </p:nvGrpSpPr>
        <p:grpSpPr>
          <a:xfrm>
            <a:off x="6452303" y="3405019"/>
            <a:ext cx="5739697" cy="3467971"/>
            <a:chOff x="5009037" y="2525712"/>
            <a:chExt cx="7170193" cy="4332288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89E777D0-3240-08CE-6B6C-B33B910B8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9037" y="25257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FEA81A2-6893-518C-6AF3-37C987789C8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9536" y="2525712"/>
              <a:ext cx="3589694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F297964-0B81-31DC-6D6D-1414832238B1}"/>
              </a:ext>
            </a:extLst>
          </p:cNvPr>
          <p:cNvGrpSpPr/>
          <p:nvPr userDrawn="1"/>
        </p:nvGrpSpPr>
        <p:grpSpPr>
          <a:xfrm flipH="1" flipV="1">
            <a:off x="6465610" y="0"/>
            <a:ext cx="5739697" cy="3467971"/>
            <a:chOff x="5183405" y="2678112"/>
            <a:chExt cx="7170193" cy="4332288"/>
          </a:xfrm>
        </p:grpSpPr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CE4FDB43-7466-4B74-330E-836DA9504C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3405" y="26781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2EA39DB9-F1B4-F4E9-CF4D-717B0CD747DA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3903" y="2678112"/>
              <a:ext cx="3589695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4" name="Image 2" descr="preencoded.png">
            <a:extLst>
              <a:ext uri="{FF2B5EF4-FFF2-40B4-BE49-F238E27FC236}">
                <a16:creationId xmlns:a16="http://schemas.microsoft.com/office/drawing/2014/main" id="{EFFAEAD9-58A9-096B-C6D0-58F7AD08EB20}"/>
              </a:ext>
            </a:extLst>
          </p:cNvPr>
          <p:cNvSpPr/>
          <p:nvPr/>
        </p:nvSpPr>
        <p:spPr>
          <a:xfrm>
            <a:off x="7642518" y="4577658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1CFBBA-B680-A6A7-3C4B-5FEAC4253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9616" y="1901952"/>
            <a:ext cx="5693664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2386C43-DD10-E892-08AD-D6F4AE961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616" y="2770632"/>
            <a:ext cx="5693664" cy="3122168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2400"/>
            </a:lvl1pPr>
            <a:lvl2pPr marL="347472">
              <a:lnSpc>
                <a:spcPct val="150000"/>
              </a:lnSpc>
              <a:spcBef>
                <a:spcPts val="0"/>
              </a:spcBef>
              <a:defRPr sz="2000"/>
            </a:lvl2pPr>
            <a:lvl3pPr marL="685800">
              <a:lnSpc>
                <a:spcPct val="150000"/>
              </a:lnSpc>
              <a:spcBef>
                <a:spcPts val="0"/>
              </a:spcBef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9348721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120" y="2395728"/>
            <a:ext cx="7013448" cy="1627632"/>
          </a:xfrm>
        </p:spPr>
        <p:txBody>
          <a:bodyPr lIns="0" tIns="0" rIns="0" bIns="0">
            <a:noAutofit/>
          </a:bodyPr>
          <a:lstStyle>
            <a:lvl1pPr algn="l">
              <a:lnSpc>
                <a:spcPct val="100000"/>
              </a:lnSpc>
              <a:defRPr sz="33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7" name="Text Placeholder 54">
            <a:extLst>
              <a:ext uri="{FF2B5EF4-FFF2-40B4-BE49-F238E27FC236}">
                <a16:creationId xmlns:a16="http://schemas.microsoft.com/office/drawing/2014/main" id="{A493C80D-2813-9E70-8901-D4B9EA4DD7E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11880" y="1984248"/>
            <a:ext cx="768096" cy="1627632"/>
          </a:xfrm>
        </p:spPr>
        <p:txBody>
          <a:bodyPr lIns="91440" tIns="45720" rIns="91440" bIns="54864">
            <a:noAutofit/>
          </a:bodyPr>
          <a:lstStyle>
            <a:lvl1pPr marL="0" indent="0">
              <a:buNone/>
              <a:defRPr sz="10000" b="1"/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A2733C45-7C53-2BC5-3F62-D069650A79C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89120" y="4308475"/>
            <a:ext cx="3932238" cy="588963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54">
            <a:extLst>
              <a:ext uri="{FF2B5EF4-FFF2-40B4-BE49-F238E27FC236}">
                <a16:creationId xmlns:a16="http://schemas.microsoft.com/office/drawing/2014/main" id="{B1D62231-87CB-21EC-CF8C-46276AD1F95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500616" y="3209544"/>
            <a:ext cx="768096" cy="1627632"/>
          </a:xfrm>
        </p:spPr>
        <p:txBody>
          <a:bodyPr lIns="91440" tIns="45720" rIns="91440" bIns="54864">
            <a:noAutofit/>
          </a:bodyPr>
          <a:lstStyle>
            <a:lvl1pPr marL="0" indent="0">
              <a:buNone/>
              <a:defRPr sz="10000" b="1"/>
            </a:lvl1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2" name="Image 1" descr="preencoded.png">
            <a:extLst>
              <a:ext uri="{FF2B5EF4-FFF2-40B4-BE49-F238E27FC236}">
                <a16:creationId xmlns:a16="http://schemas.microsoft.com/office/drawing/2014/main" id="{2A3EC91E-4089-D366-06D3-3E66F93DFAF3}"/>
              </a:ext>
            </a:extLst>
          </p:cNvPr>
          <p:cNvSpPr/>
          <p:nvPr/>
        </p:nvSpPr>
        <p:spPr>
          <a:xfrm>
            <a:off x="-7117" y="0"/>
            <a:ext cx="2550985" cy="6858000"/>
          </a:xfrm>
          <a:custGeom>
            <a:avLst/>
            <a:gdLst>
              <a:gd name="connsiteX0" fmla="*/ 2550985 w 2550985"/>
              <a:gd name="connsiteY0" fmla="*/ 0 h 6858000"/>
              <a:gd name="connsiteX1" fmla="*/ 0 w 2550985"/>
              <a:gd name="connsiteY1" fmla="*/ 0 h 6858000"/>
              <a:gd name="connsiteX2" fmla="*/ 0 w 2550985"/>
              <a:gd name="connsiteY2" fmla="*/ 6858000 h 6858000"/>
              <a:gd name="connsiteX3" fmla="*/ 2550985 w 2550985"/>
              <a:gd name="connsiteY3" fmla="*/ 6858000 h 6858000"/>
              <a:gd name="connsiteX4" fmla="*/ 2550985 w 2550985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0985" h="6858000">
                <a:moveTo>
                  <a:pt x="2550985" y="0"/>
                </a:moveTo>
                <a:lnTo>
                  <a:pt x="0" y="0"/>
                </a:lnTo>
                <a:lnTo>
                  <a:pt x="0" y="6858000"/>
                </a:lnTo>
                <a:lnTo>
                  <a:pt x="2550985" y="6858000"/>
                </a:lnTo>
                <a:lnTo>
                  <a:pt x="2550985" y="0"/>
                </a:lnTo>
                <a:close/>
              </a:path>
            </a:pathLst>
          </a:custGeom>
          <a:solidFill>
            <a:schemeClr val="accent4"/>
          </a:solidFill>
          <a:ln w="7045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70F595E1-C910-3710-90E9-AF5FFCE05861}"/>
              </a:ext>
            </a:extLst>
          </p:cNvPr>
          <p:cNvSpPr/>
          <p:nvPr userDrawn="1"/>
        </p:nvSpPr>
        <p:spPr>
          <a:xfrm>
            <a:off x="-9415" y="0"/>
            <a:ext cx="2548591" cy="2555628"/>
          </a:xfrm>
          <a:custGeom>
            <a:avLst/>
            <a:gdLst>
              <a:gd name="connsiteX0" fmla="*/ 138643 w 2548591"/>
              <a:gd name="connsiteY0" fmla="*/ 1 h 2555628"/>
              <a:gd name="connsiteX1" fmla="*/ 163874 w 2548591"/>
              <a:gd name="connsiteY1" fmla="*/ 1 h 2555628"/>
              <a:gd name="connsiteX2" fmla="*/ 2548463 w 2548591"/>
              <a:gd name="connsiteY2" fmla="*/ 2391168 h 2555628"/>
              <a:gd name="connsiteX3" fmla="*/ 2548463 w 2548591"/>
              <a:gd name="connsiteY3" fmla="*/ 2416472 h 2555628"/>
              <a:gd name="connsiteX4" fmla="*/ 2548590 w 2548591"/>
              <a:gd name="connsiteY4" fmla="*/ 2416600 h 2555628"/>
              <a:gd name="connsiteX5" fmla="*/ 138643 w 2548591"/>
              <a:gd name="connsiteY5" fmla="*/ 1 h 2555628"/>
              <a:gd name="connsiteX6" fmla="*/ 0 w 2548591"/>
              <a:gd name="connsiteY6" fmla="*/ 1 h 2555628"/>
              <a:gd name="connsiteX7" fmla="*/ 25231 w 2548591"/>
              <a:gd name="connsiteY7" fmla="*/ 1 h 2555628"/>
              <a:gd name="connsiteX8" fmla="*/ 2548591 w 2548591"/>
              <a:gd name="connsiteY8" fmla="*/ 2530324 h 2555628"/>
              <a:gd name="connsiteX9" fmla="*/ 2548591 w 2548591"/>
              <a:gd name="connsiteY9" fmla="*/ 2555628 h 2555628"/>
              <a:gd name="connsiteX10" fmla="*/ 0 w 2548591"/>
              <a:gd name="connsiteY10" fmla="*/ 1 h 2555628"/>
              <a:gd name="connsiteX11" fmla="*/ 277411 w 2548591"/>
              <a:gd name="connsiteY11" fmla="*/ 1 h 2555628"/>
              <a:gd name="connsiteX12" fmla="*/ 302642 w 2548591"/>
              <a:gd name="connsiteY12" fmla="*/ 1 h 2555628"/>
              <a:gd name="connsiteX13" fmla="*/ 2548582 w 2548591"/>
              <a:gd name="connsiteY13" fmla="*/ 2252147 h 2555628"/>
              <a:gd name="connsiteX14" fmla="*/ 2548582 w 2548591"/>
              <a:gd name="connsiteY14" fmla="*/ 2277444 h 2555628"/>
              <a:gd name="connsiteX15" fmla="*/ 277411 w 2548591"/>
              <a:gd name="connsiteY15" fmla="*/ 1 h 2555628"/>
              <a:gd name="connsiteX16" fmla="*/ 416054 w 2548591"/>
              <a:gd name="connsiteY16" fmla="*/ 1 h 2555628"/>
              <a:gd name="connsiteX17" fmla="*/ 441285 w 2548591"/>
              <a:gd name="connsiteY17" fmla="*/ 1 h 2555628"/>
              <a:gd name="connsiteX18" fmla="*/ 2548589 w 2548591"/>
              <a:gd name="connsiteY18" fmla="*/ 2113119 h 2555628"/>
              <a:gd name="connsiteX19" fmla="*/ 2548589 w 2548591"/>
              <a:gd name="connsiteY19" fmla="*/ 2138423 h 2555628"/>
              <a:gd name="connsiteX20" fmla="*/ 416054 w 2548591"/>
              <a:gd name="connsiteY20" fmla="*/ 1 h 2555628"/>
              <a:gd name="connsiteX21" fmla="*/ 554698 w 2548591"/>
              <a:gd name="connsiteY21" fmla="*/ 1 h 2555628"/>
              <a:gd name="connsiteX22" fmla="*/ 579930 w 2548591"/>
              <a:gd name="connsiteY22" fmla="*/ 1 h 2555628"/>
              <a:gd name="connsiteX23" fmla="*/ 2548462 w 2548591"/>
              <a:gd name="connsiteY23" fmla="*/ 1973963 h 2555628"/>
              <a:gd name="connsiteX24" fmla="*/ 2548462 w 2548591"/>
              <a:gd name="connsiteY24" fmla="*/ 1999267 h 2555628"/>
              <a:gd name="connsiteX25" fmla="*/ 2548589 w 2548591"/>
              <a:gd name="connsiteY25" fmla="*/ 1999394 h 2555628"/>
              <a:gd name="connsiteX26" fmla="*/ 554698 w 2548591"/>
              <a:gd name="connsiteY26" fmla="*/ 1 h 2555628"/>
              <a:gd name="connsiteX27" fmla="*/ 693468 w 2548591"/>
              <a:gd name="connsiteY27" fmla="*/ 0 h 2555628"/>
              <a:gd name="connsiteX28" fmla="*/ 718701 w 2548591"/>
              <a:gd name="connsiteY28" fmla="*/ 0 h 2555628"/>
              <a:gd name="connsiteX29" fmla="*/ 2548583 w 2548591"/>
              <a:gd name="connsiteY29" fmla="*/ 1834942 h 2555628"/>
              <a:gd name="connsiteX30" fmla="*/ 2548583 w 2548591"/>
              <a:gd name="connsiteY30" fmla="*/ 1860239 h 2555628"/>
              <a:gd name="connsiteX31" fmla="*/ 693468 w 2548591"/>
              <a:gd name="connsiteY31" fmla="*/ 0 h 2555628"/>
              <a:gd name="connsiteX32" fmla="*/ 832112 w 2548591"/>
              <a:gd name="connsiteY32" fmla="*/ 0 h 2555628"/>
              <a:gd name="connsiteX33" fmla="*/ 857340 w 2548591"/>
              <a:gd name="connsiteY33" fmla="*/ 0 h 2555628"/>
              <a:gd name="connsiteX34" fmla="*/ 2548582 w 2548591"/>
              <a:gd name="connsiteY34" fmla="*/ 1695913 h 2555628"/>
              <a:gd name="connsiteX35" fmla="*/ 2548582 w 2548591"/>
              <a:gd name="connsiteY35" fmla="*/ 1721210 h 2555628"/>
              <a:gd name="connsiteX36" fmla="*/ 832112 w 2548591"/>
              <a:gd name="connsiteY36" fmla="*/ 0 h 2555628"/>
              <a:gd name="connsiteX37" fmla="*/ 970758 w 2548591"/>
              <a:gd name="connsiteY37" fmla="*/ 0 h 2555628"/>
              <a:gd name="connsiteX38" fmla="*/ 995986 w 2548591"/>
              <a:gd name="connsiteY38" fmla="*/ 0 h 2555628"/>
              <a:gd name="connsiteX39" fmla="*/ 2548463 w 2548591"/>
              <a:gd name="connsiteY39" fmla="*/ 1556758 h 2555628"/>
              <a:gd name="connsiteX40" fmla="*/ 2548463 w 2548591"/>
              <a:gd name="connsiteY40" fmla="*/ 1582062 h 2555628"/>
              <a:gd name="connsiteX41" fmla="*/ 2548590 w 2548591"/>
              <a:gd name="connsiteY41" fmla="*/ 1582189 h 2555628"/>
              <a:gd name="connsiteX42" fmla="*/ 970758 w 2548591"/>
              <a:gd name="connsiteY42" fmla="*/ 0 h 2555628"/>
              <a:gd name="connsiteX43" fmla="*/ 1109529 w 2548591"/>
              <a:gd name="connsiteY43" fmla="*/ 0 h 2555628"/>
              <a:gd name="connsiteX44" fmla="*/ 1134764 w 2548591"/>
              <a:gd name="connsiteY44" fmla="*/ 0 h 2555628"/>
              <a:gd name="connsiteX45" fmla="*/ 2548589 w 2548591"/>
              <a:gd name="connsiteY45" fmla="*/ 1417736 h 2555628"/>
              <a:gd name="connsiteX46" fmla="*/ 2548589 w 2548591"/>
              <a:gd name="connsiteY46" fmla="*/ 1443033 h 2555628"/>
              <a:gd name="connsiteX47" fmla="*/ 1109529 w 2548591"/>
              <a:gd name="connsiteY47" fmla="*/ 0 h 2555628"/>
              <a:gd name="connsiteX48" fmla="*/ 1248168 w 2548591"/>
              <a:gd name="connsiteY48" fmla="*/ 0 h 2555628"/>
              <a:gd name="connsiteX49" fmla="*/ 1273396 w 2548591"/>
              <a:gd name="connsiteY49" fmla="*/ 0 h 2555628"/>
              <a:gd name="connsiteX50" fmla="*/ 2548583 w 2548591"/>
              <a:gd name="connsiteY50" fmla="*/ 1278708 h 2555628"/>
              <a:gd name="connsiteX51" fmla="*/ 2548583 w 2548591"/>
              <a:gd name="connsiteY51" fmla="*/ 1304005 h 2555628"/>
              <a:gd name="connsiteX52" fmla="*/ 1248168 w 2548591"/>
              <a:gd name="connsiteY52" fmla="*/ 0 h 2555628"/>
              <a:gd name="connsiteX53" fmla="*/ 1386813 w 2548591"/>
              <a:gd name="connsiteY53" fmla="*/ 0 h 2555628"/>
              <a:gd name="connsiteX54" fmla="*/ 1412041 w 2548591"/>
              <a:gd name="connsiteY54" fmla="*/ 0 h 2555628"/>
              <a:gd name="connsiteX55" fmla="*/ 2548589 w 2548591"/>
              <a:gd name="connsiteY55" fmla="*/ 1139552 h 2555628"/>
              <a:gd name="connsiteX56" fmla="*/ 2548589 w 2548591"/>
              <a:gd name="connsiteY56" fmla="*/ 1164857 h 2555628"/>
              <a:gd name="connsiteX57" fmla="*/ 2548589 w 2548591"/>
              <a:gd name="connsiteY57" fmla="*/ 1164984 h 2555628"/>
              <a:gd name="connsiteX58" fmla="*/ 1386813 w 2548591"/>
              <a:gd name="connsiteY58" fmla="*/ 0 h 2555628"/>
              <a:gd name="connsiteX59" fmla="*/ 1525579 w 2548591"/>
              <a:gd name="connsiteY59" fmla="*/ 0 h 2555628"/>
              <a:gd name="connsiteX60" fmla="*/ 1550814 w 2548591"/>
              <a:gd name="connsiteY60" fmla="*/ 0 h 2555628"/>
              <a:gd name="connsiteX61" fmla="*/ 2548583 w 2548591"/>
              <a:gd name="connsiteY61" fmla="*/ 1000531 h 2555628"/>
              <a:gd name="connsiteX62" fmla="*/ 2548583 w 2548591"/>
              <a:gd name="connsiteY62" fmla="*/ 1025828 h 2555628"/>
              <a:gd name="connsiteX63" fmla="*/ 1525579 w 2548591"/>
              <a:gd name="connsiteY63" fmla="*/ 0 h 2555628"/>
              <a:gd name="connsiteX64" fmla="*/ 1664231 w 2548591"/>
              <a:gd name="connsiteY64" fmla="*/ 0 h 2555628"/>
              <a:gd name="connsiteX65" fmla="*/ 1689459 w 2548591"/>
              <a:gd name="connsiteY65" fmla="*/ 0 h 2555628"/>
              <a:gd name="connsiteX66" fmla="*/ 2548589 w 2548591"/>
              <a:gd name="connsiteY66" fmla="*/ 861503 h 2555628"/>
              <a:gd name="connsiteX67" fmla="*/ 2548589 w 2548591"/>
              <a:gd name="connsiteY67" fmla="*/ 886800 h 2555628"/>
              <a:gd name="connsiteX68" fmla="*/ 1664231 w 2548591"/>
              <a:gd name="connsiteY68" fmla="*/ 0 h 2555628"/>
              <a:gd name="connsiteX69" fmla="*/ 1802870 w 2548591"/>
              <a:gd name="connsiteY69" fmla="*/ 0 h 2555628"/>
              <a:gd name="connsiteX70" fmla="*/ 1828097 w 2548591"/>
              <a:gd name="connsiteY70" fmla="*/ 0 h 2555628"/>
              <a:gd name="connsiteX71" fmla="*/ 2548583 w 2548591"/>
              <a:gd name="connsiteY71" fmla="*/ 722347 h 2555628"/>
              <a:gd name="connsiteX72" fmla="*/ 2548583 w 2548591"/>
              <a:gd name="connsiteY72" fmla="*/ 747651 h 2555628"/>
              <a:gd name="connsiteX73" fmla="*/ 2548583 w 2548591"/>
              <a:gd name="connsiteY73" fmla="*/ 747778 h 2555628"/>
              <a:gd name="connsiteX74" fmla="*/ 1802870 w 2548591"/>
              <a:gd name="connsiteY74" fmla="*/ 0 h 2555628"/>
              <a:gd name="connsiteX75" fmla="*/ 1941642 w 2548591"/>
              <a:gd name="connsiteY75" fmla="*/ 0 h 2555628"/>
              <a:gd name="connsiteX76" fmla="*/ 1966877 w 2548591"/>
              <a:gd name="connsiteY76" fmla="*/ 0 h 2555628"/>
              <a:gd name="connsiteX77" fmla="*/ 2548589 w 2548591"/>
              <a:gd name="connsiteY77" fmla="*/ 583321 h 2555628"/>
              <a:gd name="connsiteX78" fmla="*/ 2548589 w 2548591"/>
              <a:gd name="connsiteY78" fmla="*/ 608622 h 2555628"/>
              <a:gd name="connsiteX79" fmla="*/ 1941642 w 2548591"/>
              <a:gd name="connsiteY79" fmla="*/ 0 h 2555628"/>
              <a:gd name="connsiteX80" fmla="*/ 2080281 w 2548591"/>
              <a:gd name="connsiteY80" fmla="*/ 0 h 2555628"/>
              <a:gd name="connsiteX81" fmla="*/ 2105508 w 2548591"/>
              <a:gd name="connsiteY81" fmla="*/ 0 h 2555628"/>
              <a:gd name="connsiteX82" fmla="*/ 2548582 w 2548591"/>
              <a:gd name="connsiteY82" fmla="*/ 444296 h 2555628"/>
              <a:gd name="connsiteX83" fmla="*/ 2548582 w 2548591"/>
              <a:gd name="connsiteY83" fmla="*/ 469597 h 2555628"/>
              <a:gd name="connsiteX84" fmla="*/ 2080281 w 2548591"/>
              <a:gd name="connsiteY84" fmla="*/ 0 h 2555628"/>
              <a:gd name="connsiteX85" fmla="*/ 2218926 w 2548591"/>
              <a:gd name="connsiteY85" fmla="*/ 0 h 2555628"/>
              <a:gd name="connsiteX86" fmla="*/ 2244153 w 2548591"/>
              <a:gd name="connsiteY86" fmla="*/ 0 h 2555628"/>
              <a:gd name="connsiteX87" fmla="*/ 2548582 w 2548591"/>
              <a:gd name="connsiteY87" fmla="*/ 305270 h 2555628"/>
              <a:gd name="connsiteX88" fmla="*/ 2548582 w 2548591"/>
              <a:gd name="connsiteY88" fmla="*/ 330570 h 2555628"/>
              <a:gd name="connsiteX89" fmla="*/ 2218926 w 2548591"/>
              <a:gd name="connsiteY89" fmla="*/ 0 h 2555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2548591" h="2555628">
                <a:moveTo>
                  <a:pt x="138643" y="1"/>
                </a:moveTo>
                <a:lnTo>
                  <a:pt x="163874" y="1"/>
                </a:lnTo>
                <a:cubicBezTo>
                  <a:pt x="163874" y="1318576"/>
                  <a:pt x="1233644" y="2391168"/>
                  <a:pt x="2548463" y="2391168"/>
                </a:cubicBezTo>
                <a:lnTo>
                  <a:pt x="2548463" y="2416472"/>
                </a:lnTo>
                <a:lnTo>
                  <a:pt x="2548590" y="2416600"/>
                </a:lnTo>
                <a:cubicBezTo>
                  <a:pt x="1219755" y="2416600"/>
                  <a:pt x="138643" y="1332503"/>
                  <a:pt x="138643" y="1"/>
                </a:cubicBezTo>
                <a:close/>
                <a:moveTo>
                  <a:pt x="0" y="1"/>
                </a:moveTo>
                <a:lnTo>
                  <a:pt x="25231" y="1"/>
                </a:lnTo>
                <a:cubicBezTo>
                  <a:pt x="25231" y="1395244"/>
                  <a:pt x="1157188" y="2530324"/>
                  <a:pt x="2548591" y="2530324"/>
                </a:cubicBezTo>
                <a:lnTo>
                  <a:pt x="2548591" y="2555628"/>
                </a:lnTo>
                <a:cubicBezTo>
                  <a:pt x="1143299" y="2555628"/>
                  <a:pt x="0" y="1409172"/>
                  <a:pt x="0" y="1"/>
                </a:cubicBezTo>
                <a:close/>
                <a:moveTo>
                  <a:pt x="277411" y="1"/>
                </a:moveTo>
                <a:lnTo>
                  <a:pt x="302642" y="1"/>
                </a:lnTo>
                <a:cubicBezTo>
                  <a:pt x="302642" y="1241907"/>
                  <a:pt x="1310229" y="2252147"/>
                  <a:pt x="2548582" y="2252147"/>
                </a:cubicBezTo>
                <a:lnTo>
                  <a:pt x="2548582" y="2277444"/>
                </a:lnTo>
                <a:cubicBezTo>
                  <a:pt x="1296205" y="2277444"/>
                  <a:pt x="277411" y="1255835"/>
                  <a:pt x="277411" y="1"/>
                </a:cubicBezTo>
                <a:close/>
                <a:moveTo>
                  <a:pt x="416054" y="1"/>
                </a:moveTo>
                <a:lnTo>
                  <a:pt x="441285" y="1"/>
                </a:lnTo>
                <a:cubicBezTo>
                  <a:pt x="441285" y="1165111"/>
                  <a:pt x="1386559" y="2113119"/>
                  <a:pt x="2548589" y="2113119"/>
                </a:cubicBezTo>
                <a:lnTo>
                  <a:pt x="2548589" y="2138423"/>
                </a:lnTo>
                <a:cubicBezTo>
                  <a:pt x="1372670" y="2138423"/>
                  <a:pt x="416054" y="1179166"/>
                  <a:pt x="416054" y="1"/>
                </a:cubicBezTo>
                <a:close/>
                <a:moveTo>
                  <a:pt x="554698" y="1"/>
                </a:moveTo>
                <a:lnTo>
                  <a:pt x="579930" y="1"/>
                </a:lnTo>
                <a:cubicBezTo>
                  <a:pt x="579930" y="1088442"/>
                  <a:pt x="1463017" y="1973963"/>
                  <a:pt x="2548462" y="1973963"/>
                </a:cubicBezTo>
                <a:lnTo>
                  <a:pt x="2548462" y="1999267"/>
                </a:lnTo>
                <a:lnTo>
                  <a:pt x="2548589" y="1999394"/>
                </a:lnTo>
                <a:cubicBezTo>
                  <a:pt x="1449127" y="1999394"/>
                  <a:pt x="554698" y="1102497"/>
                  <a:pt x="554698" y="1"/>
                </a:cubicBezTo>
                <a:close/>
                <a:moveTo>
                  <a:pt x="693468" y="0"/>
                </a:moveTo>
                <a:lnTo>
                  <a:pt x="718701" y="0"/>
                </a:lnTo>
                <a:cubicBezTo>
                  <a:pt x="718701" y="1011773"/>
                  <a:pt x="1539602" y="1834942"/>
                  <a:pt x="2548583" y="1834942"/>
                </a:cubicBezTo>
                <a:lnTo>
                  <a:pt x="2548583" y="1860239"/>
                </a:lnTo>
                <a:cubicBezTo>
                  <a:pt x="1525706" y="1860239"/>
                  <a:pt x="693468" y="1025701"/>
                  <a:pt x="693468" y="0"/>
                </a:cubicBezTo>
                <a:close/>
                <a:moveTo>
                  <a:pt x="832112" y="0"/>
                </a:moveTo>
                <a:lnTo>
                  <a:pt x="857340" y="0"/>
                </a:lnTo>
                <a:cubicBezTo>
                  <a:pt x="857340" y="935105"/>
                  <a:pt x="1616059" y="1695913"/>
                  <a:pt x="2548582" y="1695913"/>
                </a:cubicBezTo>
                <a:lnTo>
                  <a:pt x="2548582" y="1721210"/>
                </a:lnTo>
                <a:cubicBezTo>
                  <a:pt x="1602170" y="1721210"/>
                  <a:pt x="832112" y="949032"/>
                  <a:pt x="832112" y="0"/>
                </a:cubicBezTo>
                <a:close/>
                <a:moveTo>
                  <a:pt x="970758" y="0"/>
                </a:moveTo>
                <a:lnTo>
                  <a:pt x="995986" y="0"/>
                </a:lnTo>
                <a:cubicBezTo>
                  <a:pt x="995986" y="858436"/>
                  <a:pt x="1692391" y="1556758"/>
                  <a:pt x="2548463" y="1556758"/>
                </a:cubicBezTo>
                <a:lnTo>
                  <a:pt x="2548463" y="1582062"/>
                </a:lnTo>
                <a:lnTo>
                  <a:pt x="2548590" y="1582189"/>
                </a:lnTo>
                <a:cubicBezTo>
                  <a:pt x="1678628" y="1582189"/>
                  <a:pt x="970758" y="872491"/>
                  <a:pt x="970758" y="0"/>
                </a:cubicBezTo>
                <a:close/>
                <a:moveTo>
                  <a:pt x="1109529" y="0"/>
                </a:moveTo>
                <a:lnTo>
                  <a:pt x="1134764" y="0"/>
                </a:lnTo>
                <a:cubicBezTo>
                  <a:pt x="1134764" y="781767"/>
                  <a:pt x="1768975" y="1417736"/>
                  <a:pt x="2548589" y="1417736"/>
                </a:cubicBezTo>
                <a:lnTo>
                  <a:pt x="2548589" y="1443033"/>
                </a:lnTo>
                <a:cubicBezTo>
                  <a:pt x="1755086" y="1443033"/>
                  <a:pt x="1109529" y="795695"/>
                  <a:pt x="1109529" y="0"/>
                </a:cubicBezTo>
                <a:close/>
                <a:moveTo>
                  <a:pt x="1248168" y="0"/>
                </a:moveTo>
                <a:lnTo>
                  <a:pt x="1273396" y="0"/>
                </a:lnTo>
                <a:cubicBezTo>
                  <a:pt x="1273396" y="705097"/>
                  <a:pt x="1845433" y="1278708"/>
                  <a:pt x="2548583" y="1278708"/>
                </a:cubicBezTo>
                <a:lnTo>
                  <a:pt x="2548583" y="1304005"/>
                </a:lnTo>
                <a:cubicBezTo>
                  <a:pt x="1831537" y="1304005"/>
                  <a:pt x="1248168" y="719026"/>
                  <a:pt x="1248168" y="0"/>
                </a:cubicBezTo>
                <a:close/>
                <a:moveTo>
                  <a:pt x="1386813" y="0"/>
                </a:moveTo>
                <a:lnTo>
                  <a:pt x="1412041" y="0"/>
                </a:lnTo>
                <a:cubicBezTo>
                  <a:pt x="1412041" y="628428"/>
                  <a:pt x="1921890" y="1139552"/>
                  <a:pt x="2548589" y="1139552"/>
                </a:cubicBezTo>
                <a:lnTo>
                  <a:pt x="2548589" y="1164857"/>
                </a:lnTo>
                <a:lnTo>
                  <a:pt x="2548589" y="1164984"/>
                </a:lnTo>
                <a:cubicBezTo>
                  <a:pt x="1908001" y="1164984"/>
                  <a:pt x="1386813" y="642356"/>
                  <a:pt x="1386813" y="0"/>
                </a:cubicBezTo>
                <a:close/>
                <a:moveTo>
                  <a:pt x="1525579" y="0"/>
                </a:moveTo>
                <a:lnTo>
                  <a:pt x="1550814" y="0"/>
                </a:lnTo>
                <a:cubicBezTo>
                  <a:pt x="1550814" y="551759"/>
                  <a:pt x="1998468" y="1000531"/>
                  <a:pt x="2548583" y="1000531"/>
                </a:cubicBezTo>
                <a:lnTo>
                  <a:pt x="2548583" y="1025828"/>
                </a:lnTo>
                <a:cubicBezTo>
                  <a:pt x="1984452" y="1025828"/>
                  <a:pt x="1525579" y="565560"/>
                  <a:pt x="1525579" y="0"/>
                </a:cubicBezTo>
                <a:close/>
                <a:moveTo>
                  <a:pt x="1664231" y="0"/>
                </a:moveTo>
                <a:lnTo>
                  <a:pt x="1689459" y="0"/>
                </a:lnTo>
                <a:cubicBezTo>
                  <a:pt x="1689459" y="474963"/>
                  <a:pt x="2074805" y="861503"/>
                  <a:pt x="2548589" y="861503"/>
                </a:cubicBezTo>
                <a:lnTo>
                  <a:pt x="2548589" y="886800"/>
                </a:lnTo>
                <a:cubicBezTo>
                  <a:pt x="2060916" y="886800"/>
                  <a:pt x="1664231" y="489019"/>
                  <a:pt x="1664231" y="0"/>
                </a:cubicBezTo>
                <a:close/>
                <a:moveTo>
                  <a:pt x="1802870" y="0"/>
                </a:moveTo>
                <a:lnTo>
                  <a:pt x="1828097" y="0"/>
                </a:lnTo>
                <a:cubicBezTo>
                  <a:pt x="1828097" y="398295"/>
                  <a:pt x="2151263" y="722347"/>
                  <a:pt x="2548583" y="722347"/>
                </a:cubicBezTo>
                <a:lnTo>
                  <a:pt x="2548583" y="747651"/>
                </a:lnTo>
                <a:lnTo>
                  <a:pt x="2548583" y="747778"/>
                </a:lnTo>
                <a:cubicBezTo>
                  <a:pt x="2137367" y="747778"/>
                  <a:pt x="1802870" y="412350"/>
                  <a:pt x="1802870" y="0"/>
                </a:cubicBezTo>
                <a:close/>
                <a:moveTo>
                  <a:pt x="1941642" y="0"/>
                </a:moveTo>
                <a:lnTo>
                  <a:pt x="1966877" y="0"/>
                </a:lnTo>
                <a:cubicBezTo>
                  <a:pt x="1966877" y="321626"/>
                  <a:pt x="2227847" y="583321"/>
                  <a:pt x="2548589" y="583321"/>
                </a:cubicBezTo>
                <a:lnTo>
                  <a:pt x="2548589" y="608622"/>
                </a:lnTo>
                <a:cubicBezTo>
                  <a:pt x="2213831" y="608622"/>
                  <a:pt x="1941642" y="335553"/>
                  <a:pt x="1941642" y="0"/>
                </a:cubicBezTo>
                <a:close/>
                <a:moveTo>
                  <a:pt x="2080281" y="0"/>
                </a:moveTo>
                <a:lnTo>
                  <a:pt x="2105508" y="0"/>
                </a:lnTo>
                <a:cubicBezTo>
                  <a:pt x="2105508" y="244957"/>
                  <a:pt x="2304298" y="444296"/>
                  <a:pt x="2548582" y="444296"/>
                </a:cubicBezTo>
                <a:lnTo>
                  <a:pt x="2548582" y="469597"/>
                </a:lnTo>
                <a:cubicBezTo>
                  <a:pt x="2290409" y="469597"/>
                  <a:pt x="2080281" y="258885"/>
                  <a:pt x="2080281" y="0"/>
                </a:cubicBezTo>
                <a:close/>
                <a:moveTo>
                  <a:pt x="2218926" y="0"/>
                </a:moveTo>
                <a:lnTo>
                  <a:pt x="2244153" y="0"/>
                </a:lnTo>
                <a:cubicBezTo>
                  <a:pt x="2244153" y="168288"/>
                  <a:pt x="2380629" y="305270"/>
                  <a:pt x="2548582" y="305270"/>
                </a:cubicBezTo>
                <a:lnTo>
                  <a:pt x="2548582" y="330570"/>
                </a:lnTo>
                <a:cubicBezTo>
                  <a:pt x="2366866" y="330570"/>
                  <a:pt x="2218926" y="182344"/>
                  <a:pt x="2218926" y="0"/>
                </a:cubicBezTo>
                <a:close/>
              </a:path>
            </a:pathLst>
          </a:custGeom>
          <a:solidFill>
            <a:schemeClr val="bg1"/>
          </a:solidFill>
          <a:ln w="7032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33" name="Image 4" descr="preencoded.png">
            <a:extLst>
              <a:ext uri="{FF2B5EF4-FFF2-40B4-BE49-F238E27FC236}">
                <a16:creationId xmlns:a16="http://schemas.microsoft.com/office/drawing/2014/main" id="{EC46DC71-C12A-96C8-3FE2-AA95AB58B349}"/>
              </a:ext>
            </a:extLst>
          </p:cNvPr>
          <p:cNvSpPr/>
          <p:nvPr/>
        </p:nvSpPr>
        <p:spPr>
          <a:xfrm>
            <a:off x="2543868" y="0"/>
            <a:ext cx="2560340" cy="2560340"/>
          </a:xfrm>
          <a:custGeom>
            <a:avLst/>
            <a:gdLst>
              <a:gd name="connsiteX0" fmla="*/ 0 w 2560340"/>
              <a:gd name="connsiteY0" fmla="*/ 2560340 h 2560340"/>
              <a:gd name="connsiteX1" fmla="*/ 2560340 w 2560340"/>
              <a:gd name="connsiteY1" fmla="*/ 0 h 2560340"/>
              <a:gd name="connsiteX2" fmla="*/ 0 w 2560340"/>
              <a:gd name="connsiteY2" fmla="*/ 0 h 2560340"/>
              <a:gd name="connsiteX3" fmla="*/ 0 w 2560340"/>
              <a:gd name="connsiteY3" fmla="*/ 2560340 h 2560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0340" h="2560340">
                <a:moveTo>
                  <a:pt x="0" y="2560340"/>
                </a:moveTo>
                <a:cubicBezTo>
                  <a:pt x="1414079" y="2560340"/>
                  <a:pt x="2560340" y="1414079"/>
                  <a:pt x="2560340" y="0"/>
                </a:cubicBezTo>
                <a:lnTo>
                  <a:pt x="0" y="0"/>
                </a:lnTo>
                <a:lnTo>
                  <a:pt x="0" y="2560340"/>
                </a:lnTo>
                <a:close/>
              </a:path>
            </a:pathLst>
          </a:custGeom>
          <a:solidFill>
            <a:schemeClr val="accent3"/>
          </a:solidFill>
          <a:ln w="7052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9" name="Freeform 70">
            <a:extLst>
              <a:ext uri="{FF2B5EF4-FFF2-40B4-BE49-F238E27FC236}">
                <a16:creationId xmlns:a16="http://schemas.microsoft.com/office/drawing/2014/main" id="{AA39EF58-54F1-4AC9-1D83-2E7DEEAAEA6A}"/>
              </a:ext>
            </a:extLst>
          </p:cNvPr>
          <p:cNvSpPr>
            <a:spLocks/>
          </p:cNvSpPr>
          <p:nvPr userDrawn="1"/>
        </p:nvSpPr>
        <p:spPr bwMode="auto">
          <a:xfrm flipH="1">
            <a:off x="2535251" y="4308466"/>
            <a:ext cx="2550984" cy="2560441"/>
          </a:xfrm>
          <a:custGeom>
            <a:avLst/>
            <a:gdLst>
              <a:gd name="T0" fmla="*/ 0 w 1079"/>
              <a:gd name="T1" fmla="*/ 1083 h 1083"/>
              <a:gd name="T2" fmla="*/ 1079 w 1079"/>
              <a:gd name="T3" fmla="*/ 1083 h 1083"/>
              <a:gd name="T4" fmla="*/ 1079 w 1079"/>
              <a:gd name="T5" fmla="*/ 0 h 1083"/>
              <a:gd name="T6" fmla="*/ 0 w 1079"/>
              <a:gd name="T7" fmla="*/ 1083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9" h="1083">
                <a:moveTo>
                  <a:pt x="0" y="1083"/>
                </a:moveTo>
                <a:lnTo>
                  <a:pt x="1079" y="1083"/>
                </a:lnTo>
                <a:lnTo>
                  <a:pt x="1079" y="0"/>
                </a:lnTo>
                <a:lnTo>
                  <a:pt x="0" y="108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31" name="Freeform 70">
            <a:extLst>
              <a:ext uri="{FF2B5EF4-FFF2-40B4-BE49-F238E27FC236}">
                <a16:creationId xmlns:a16="http://schemas.microsoft.com/office/drawing/2014/main" id="{0C320934-59CC-4123-C7C1-FEEE89F3045F}"/>
              </a:ext>
            </a:extLst>
          </p:cNvPr>
          <p:cNvSpPr>
            <a:spLocks/>
          </p:cNvSpPr>
          <p:nvPr userDrawn="1"/>
        </p:nvSpPr>
        <p:spPr bwMode="auto">
          <a:xfrm flipH="1">
            <a:off x="-10617" y="4308466"/>
            <a:ext cx="2550984" cy="2560441"/>
          </a:xfrm>
          <a:custGeom>
            <a:avLst/>
            <a:gdLst>
              <a:gd name="T0" fmla="*/ 0 w 1079"/>
              <a:gd name="T1" fmla="*/ 1083 h 1083"/>
              <a:gd name="T2" fmla="*/ 1079 w 1079"/>
              <a:gd name="T3" fmla="*/ 1083 h 1083"/>
              <a:gd name="T4" fmla="*/ 1079 w 1079"/>
              <a:gd name="T5" fmla="*/ 0 h 1083"/>
              <a:gd name="T6" fmla="*/ 0 w 1079"/>
              <a:gd name="T7" fmla="*/ 1083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9" h="1083">
                <a:moveTo>
                  <a:pt x="0" y="1083"/>
                </a:moveTo>
                <a:lnTo>
                  <a:pt x="1079" y="1083"/>
                </a:lnTo>
                <a:lnTo>
                  <a:pt x="1079" y="0"/>
                </a:lnTo>
                <a:lnTo>
                  <a:pt x="0" y="108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052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338126"/>
      </p:ext>
    </p:extLst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950ED98-B5D1-206C-403F-FA954F9D2CFF}"/>
              </a:ext>
            </a:extLst>
          </p:cNvPr>
          <p:cNvSpPr/>
          <p:nvPr userDrawn="1"/>
        </p:nvSpPr>
        <p:spPr>
          <a:xfrm>
            <a:off x="685338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E8643CE-01D9-3E5E-15F6-20689F775F15}"/>
              </a:ext>
            </a:extLst>
          </p:cNvPr>
          <p:cNvSpPr/>
          <p:nvPr userDrawn="1"/>
        </p:nvSpPr>
        <p:spPr>
          <a:xfrm>
            <a:off x="2900911" y="3796480"/>
            <a:ext cx="2011680" cy="15179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F82DDD-EDEC-7D87-F43A-113C5E4A4FE7}"/>
              </a:ext>
            </a:extLst>
          </p:cNvPr>
          <p:cNvSpPr/>
          <p:nvPr userDrawn="1"/>
        </p:nvSpPr>
        <p:spPr>
          <a:xfrm>
            <a:off x="5116484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47E492E-967F-54B7-55B1-08A5E1C3615B}"/>
              </a:ext>
            </a:extLst>
          </p:cNvPr>
          <p:cNvSpPr/>
          <p:nvPr userDrawn="1"/>
        </p:nvSpPr>
        <p:spPr>
          <a:xfrm>
            <a:off x="9547629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C0053FE-E44A-CA97-F782-67FC633E722E}"/>
              </a:ext>
            </a:extLst>
          </p:cNvPr>
          <p:cNvSpPr/>
          <p:nvPr userDrawn="1"/>
        </p:nvSpPr>
        <p:spPr>
          <a:xfrm>
            <a:off x="7332057" y="3796480"/>
            <a:ext cx="2011680" cy="15179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445A0A-815D-3414-088B-C041E674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841248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7B5E29-6335-83BC-FA01-FAE422D2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476D1-B61A-E9FD-E266-768B405C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C025625F-8274-840F-6DD8-D36687CB8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338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Picture Placeholder 62">
            <a:extLst>
              <a:ext uri="{FF2B5EF4-FFF2-40B4-BE49-F238E27FC236}">
                <a16:creationId xmlns:a16="http://schemas.microsoft.com/office/drawing/2014/main" id="{2F18FBB7-2D21-7954-1324-C7D3BFE5C85D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339134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2EF54C35-5F8E-4E0A-AB4D-97E3812191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1058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Text Placeholder 4">
            <a:extLst>
              <a:ext uri="{FF2B5EF4-FFF2-40B4-BE49-F238E27FC236}">
                <a16:creationId xmlns:a16="http://schemas.microsoft.com/office/drawing/2014/main" id="{79F9AD31-B0C5-3563-C73A-8B6297FCFD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900910" y="2491684"/>
            <a:ext cx="2011680" cy="2825173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Picture Placeholder 62">
            <a:extLst>
              <a:ext uri="{FF2B5EF4-FFF2-40B4-BE49-F238E27FC236}">
                <a16:creationId xmlns:a16="http://schemas.microsoft.com/office/drawing/2014/main" id="{05E8E8EF-4954-870B-04E5-82BC660A673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554707" y="2111058"/>
            <a:ext cx="704088" cy="7040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8" name="Text Placeholder 51">
            <a:extLst>
              <a:ext uri="{FF2B5EF4-FFF2-40B4-BE49-F238E27FC236}">
                <a16:creationId xmlns:a16="http://schemas.microsoft.com/office/drawing/2014/main" id="{75981CD1-EA26-D1CF-F19E-B58C16BA8A6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46630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">
            <a:extLst>
              <a:ext uri="{FF2B5EF4-FFF2-40B4-BE49-F238E27FC236}">
                <a16:creationId xmlns:a16="http://schemas.microsoft.com/office/drawing/2014/main" id="{3A09BBD1-5CBC-B0EF-71C0-054FCB989B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16484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7" name="Picture Placeholder 62">
            <a:extLst>
              <a:ext uri="{FF2B5EF4-FFF2-40B4-BE49-F238E27FC236}">
                <a16:creationId xmlns:a16="http://schemas.microsoft.com/office/drawing/2014/main" id="{4AD0C8C9-DB5A-6DC8-2729-A21F1A5CF174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770280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Text Placeholder 51">
            <a:extLst>
              <a:ext uri="{FF2B5EF4-FFF2-40B4-BE49-F238E27FC236}">
                <a16:creationId xmlns:a16="http://schemas.microsoft.com/office/drawing/2014/main" id="{F02DE2DC-F65C-32A5-5821-89FB2F53C32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62204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084A0326-A0B8-1723-B8BA-B015344F2D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32057" y="2491684"/>
            <a:ext cx="2011680" cy="2825173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Picture Placeholder 62">
            <a:extLst>
              <a:ext uri="{FF2B5EF4-FFF2-40B4-BE49-F238E27FC236}">
                <a16:creationId xmlns:a16="http://schemas.microsoft.com/office/drawing/2014/main" id="{139354A0-F5DF-3AC5-5E8B-A41146C26F3C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985853" y="2111058"/>
            <a:ext cx="704088" cy="7040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Text Placeholder 51">
            <a:extLst>
              <a:ext uri="{FF2B5EF4-FFF2-40B4-BE49-F238E27FC236}">
                <a16:creationId xmlns:a16="http://schemas.microsoft.com/office/drawing/2014/main" id="{E9730E82-F317-686A-8777-D81705BCC70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377777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0E3B57F3-1903-446F-D989-D6CA342D08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47629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Picture Placeholder 62">
            <a:extLst>
              <a:ext uri="{FF2B5EF4-FFF2-40B4-BE49-F238E27FC236}">
                <a16:creationId xmlns:a16="http://schemas.microsoft.com/office/drawing/2014/main" id="{D5BF3A8A-72F1-392E-855B-5B36E244A7F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0201425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51">
            <a:extLst>
              <a:ext uri="{FF2B5EF4-FFF2-40B4-BE49-F238E27FC236}">
                <a16:creationId xmlns:a16="http://schemas.microsoft.com/office/drawing/2014/main" id="{2AED5DDC-3165-FA12-0310-E3545223E29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593349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24338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45A0A-815D-3414-088B-C041E674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1234440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7B5E29-6335-83BC-FA01-FAE422D2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476D1-B61A-E9FD-E266-768B405C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C025625F-8274-840F-6DD8-D36687CB8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3232" y="2743200"/>
            <a:ext cx="3328416" cy="3557016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Picture Placeholder 62">
            <a:extLst>
              <a:ext uri="{FF2B5EF4-FFF2-40B4-BE49-F238E27FC236}">
                <a16:creationId xmlns:a16="http://schemas.microsoft.com/office/drawing/2014/main" id="{2F18FBB7-2D21-7954-1324-C7D3BFE5C85D}"/>
              </a:ext>
            </a:extLst>
          </p:cNvPr>
          <p:cNvSpPr>
            <a:spLocks noGrp="1" noChangeAspect="1"/>
          </p:cNvSpPr>
          <p:nvPr>
            <p:ph type="pic" sz="quarter" idx="23"/>
          </p:nvPr>
        </p:nvSpPr>
        <p:spPr>
          <a:xfrm>
            <a:off x="1911096" y="2258568"/>
            <a:ext cx="932688" cy="9326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2EF54C35-5F8E-4E0A-AB4D-97E3812191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92124" y="3950208"/>
            <a:ext cx="2770632" cy="2206752"/>
          </a:xfrm>
          <a:noFill/>
        </p:spPr>
        <p:txBody>
          <a:bodyPr lIns="91440" rIns="91440" anchor="t">
            <a:no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084A0326-A0B8-1723-B8BA-B015344F2D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443984" y="2743200"/>
            <a:ext cx="3328416" cy="3557016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Picture Placeholder 62">
            <a:extLst>
              <a:ext uri="{FF2B5EF4-FFF2-40B4-BE49-F238E27FC236}">
                <a16:creationId xmlns:a16="http://schemas.microsoft.com/office/drawing/2014/main" id="{139354A0-F5DF-3AC5-5E8B-A41146C26F3C}"/>
              </a:ext>
            </a:extLst>
          </p:cNvPr>
          <p:cNvSpPr>
            <a:spLocks noGrp="1" noChangeAspect="1"/>
          </p:cNvSpPr>
          <p:nvPr>
            <p:ph type="pic" sz="quarter" idx="25"/>
          </p:nvPr>
        </p:nvSpPr>
        <p:spPr>
          <a:xfrm>
            <a:off x="5641848" y="2258568"/>
            <a:ext cx="932688" cy="9326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Text Placeholder 51">
            <a:extLst>
              <a:ext uri="{FF2B5EF4-FFF2-40B4-BE49-F238E27FC236}">
                <a16:creationId xmlns:a16="http://schemas.microsoft.com/office/drawing/2014/main" id="{E9730E82-F317-686A-8777-D81705BCC70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22876" y="3950208"/>
            <a:ext cx="2770632" cy="2206752"/>
          </a:xfrm>
          <a:noFill/>
        </p:spPr>
        <p:txBody>
          <a:bodyPr lIns="91440" rIns="91440" anchor="t">
            <a:no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0E3B57F3-1903-446F-D989-D6CA342D08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092440" y="2743200"/>
            <a:ext cx="3328416" cy="3557016"/>
          </a:xfrm>
          <a:noFill/>
          <a:ln w="12700">
            <a:solidFill>
              <a:schemeClr val="accent4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Picture Placeholder 62">
            <a:extLst>
              <a:ext uri="{FF2B5EF4-FFF2-40B4-BE49-F238E27FC236}">
                <a16:creationId xmlns:a16="http://schemas.microsoft.com/office/drawing/2014/main" id="{D5BF3A8A-72F1-392E-855B-5B36E244A7FD}"/>
              </a:ext>
            </a:extLst>
          </p:cNvPr>
          <p:cNvSpPr>
            <a:spLocks noGrp="1" noChangeAspect="1"/>
          </p:cNvSpPr>
          <p:nvPr>
            <p:ph type="pic" sz="quarter" idx="24"/>
          </p:nvPr>
        </p:nvSpPr>
        <p:spPr>
          <a:xfrm>
            <a:off x="9290304" y="2258568"/>
            <a:ext cx="932688" cy="932688"/>
          </a:xfrm>
          <a:prstGeom prst="ellipse">
            <a:avLst/>
          </a:prstGeom>
          <a:solidFill>
            <a:schemeClr val="accent4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51">
            <a:extLst>
              <a:ext uri="{FF2B5EF4-FFF2-40B4-BE49-F238E27FC236}">
                <a16:creationId xmlns:a16="http://schemas.microsoft.com/office/drawing/2014/main" id="{2AED5DDC-3165-FA12-0310-E3545223E29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71332" y="3950208"/>
            <a:ext cx="2770632" cy="2206752"/>
          </a:xfrm>
          <a:noFill/>
        </p:spPr>
        <p:txBody>
          <a:bodyPr lIns="91440" rIns="91440" anchor="t">
            <a:no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75660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C26B5661-F583-FA44-8353-161B862E6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784" y="1243584"/>
            <a:ext cx="8165592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Image 0" descr="preencoded.png">
            <a:extLst>
              <a:ext uri="{FF2B5EF4-FFF2-40B4-BE49-F238E27FC236}">
                <a16:creationId xmlns:a16="http://schemas.microsoft.com/office/drawing/2014/main" id="{CD2D664E-6702-6607-A37E-2E996144917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3" name="Image 1" descr="preencoded.png">
            <a:extLst>
              <a:ext uri="{FF2B5EF4-FFF2-40B4-BE49-F238E27FC236}">
                <a16:creationId xmlns:a16="http://schemas.microsoft.com/office/drawing/2014/main" id="{951C5737-DF7E-D671-AC74-9E488335BC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232A1E1-DD38-15EA-6CA1-A84950EC43F0}"/>
              </a:ext>
            </a:extLst>
          </p:cNvPr>
          <p:cNvSpPr/>
          <p:nvPr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7" name="Image 5" descr="preencoded.png">
            <a:extLst>
              <a:ext uri="{FF2B5EF4-FFF2-40B4-BE49-F238E27FC236}">
                <a16:creationId xmlns:a16="http://schemas.microsoft.com/office/drawing/2014/main" id="{B9036D42-A06F-E6EE-BB91-8BAF045198BE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9" name="Image 6" descr="preencoded.png">
            <a:extLst>
              <a:ext uri="{FF2B5EF4-FFF2-40B4-BE49-F238E27FC236}">
                <a16:creationId xmlns:a16="http://schemas.microsoft.com/office/drawing/2014/main" id="{86E0540C-3355-A50D-AC61-047B54B70C6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0" y="2330704"/>
            <a:ext cx="3822192" cy="41148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5032" y="2877312"/>
            <a:ext cx="3741928" cy="3684588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46720" y="2330704"/>
            <a:ext cx="3822192" cy="41148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54112" y="2877312"/>
            <a:ext cx="3741928" cy="3684588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313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mage 0" descr="preencoded.png">
            <a:extLst>
              <a:ext uri="{FF2B5EF4-FFF2-40B4-BE49-F238E27FC236}">
                <a16:creationId xmlns:a16="http://schemas.microsoft.com/office/drawing/2014/main" id="{8D5D10FF-3DE5-39CA-FA9A-29A09DC47BF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1" name="Image 1" descr="preencoded.png">
            <a:extLst>
              <a:ext uri="{FF2B5EF4-FFF2-40B4-BE49-F238E27FC236}">
                <a16:creationId xmlns:a16="http://schemas.microsoft.com/office/drawing/2014/main" id="{BFA89E6A-8342-AE30-45E0-BC1DFE327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08309FA-889A-E2F2-1EDA-F872245F5FDF}"/>
              </a:ext>
            </a:extLst>
          </p:cNvPr>
          <p:cNvSpPr/>
          <p:nvPr userDrawn="1"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Image 5" descr="preencoded.png">
            <a:extLst>
              <a:ext uri="{FF2B5EF4-FFF2-40B4-BE49-F238E27FC236}">
                <a16:creationId xmlns:a16="http://schemas.microsoft.com/office/drawing/2014/main" id="{D9D7EB49-4BC9-040F-C4CC-5771C5FB312B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7" name="Image 6" descr="preencoded.png">
            <a:extLst>
              <a:ext uri="{FF2B5EF4-FFF2-40B4-BE49-F238E27FC236}">
                <a16:creationId xmlns:a16="http://schemas.microsoft.com/office/drawing/2014/main" id="{3CE04498-C285-EFB8-340C-1A064078152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18" name="Title 19">
            <a:extLst>
              <a:ext uri="{FF2B5EF4-FFF2-40B4-BE49-F238E27FC236}">
                <a16:creationId xmlns:a16="http://schemas.microsoft.com/office/drawing/2014/main" id="{9CBE0ADC-7FA0-F7E3-96EF-BBACB6A90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784" y="1243584"/>
            <a:ext cx="8165592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0F9C0517-D83A-CC55-35B8-B2F990C96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85032" y="2255520"/>
            <a:ext cx="3741928" cy="4306380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CF8BFBBE-0EAE-B647-2648-A5FB0094BF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754112" y="2255520"/>
            <a:ext cx="3741928" cy="4306380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832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F8756A5-49C8-B0FD-B5BE-ADDD298EA5B1}"/>
              </a:ext>
            </a:extLst>
          </p:cNvPr>
          <p:cNvSpPr/>
          <p:nvPr userDrawn="1"/>
        </p:nvSpPr>
        <p:spPr>
          <a:xfrm>
            <a:off x="2062836" y="686475"/>
            <a:ext cx="7774629" cy="6193018"/>
          </a:xfrm>
          <a:custGeom>
            <a:avLst/>
            <a:gdLst>
              <a:gd name="connsiteX0" fmla="*/ 3887320 w 7774629"/>
              <a:gd name="connsiteY0" fmla="*/ 0 h 6193018"/>
              <a:gd name="connsiteX1" fmla="*/ 7774629 w 7774629"/>
              <a:gd name="connsiteY1" fmla="*/ 3884811 h 6193018"/>
              <a:gd name="connsiteX2" fmla="*/ 7774629 w 7774629"/>
              <a:gd name="connsiteY2" fmla="*/ 6193018 h 6193018"/>
              <a:gd name="connsiteX3" fmla="*/ 0 w 7774629"/>
              <a:gd name="connsiteY3" fmla="*/ 6193018 h 6193018"/>
              <a:gd name="connsiteX4" fmla="*/ 0 w 7774629"/>
              <a:gd name="connsiteY4" fmla="*/ 3884811 h 6193018"/>
              <a:gd name="connsiteX5" fmla="*/ 3887320 w 7774629"/>
              <a:gd name="connsiteY5" fmla="*/ 0 h 6193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74629" h="6193018">
                <a:moveTo>
                  <a:pt x="3887320" y="0"/>
                </a:moveTo>
                <a:cubicBezTo>
                  <a:pt x="6034243" y="0"/>
                  <a:pt x="7774629" y="1739299"/>
                  <a:pt x="7774629" y="3884811"/>
                </a:cubicBezTo>
                <a:lnTo>
                  <a:pt x="7774629" y="6193018"/>
                </a:lnTo>
                <a:lnTo>
                  <a:pt x="0" y="6193018"/>
                </a:lnTo>
                <a:lnTo>
                  <a:pt x="0" y="3884811"/>
                </a:lnTo>
                <a:cubicBezTo>
                  <a:pt x="0" y="1739299"/>
                  <a:pt x="1740414" y="0"/>
                  <a:pt x="3887320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  <a:alpha val="99000"/>
            </a:schemeClr>
          </a:solidFill>
          <a:ln w="543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5C9DEA3-A6EB-7667-F619-51CFD3078A7B}"/>
              </a:ext>
            </a:extLst>
          </p:cNvPr>
          <p:cNvSpPr/>
          <p:nvPr userDrawn="1"/>
        </p:nvSpPr>
        <p:spPr>
          <a:xfrm>
            <a:off x="7610252" y="1"/>
            <a:ext cx="2273668" cy="3147998"/>
          </a:xfrm>
          <a:custGeom>
            <a:avLst/>
            <a:gdLst>
              <a:gd name="connsiteX0" fmla="*/ 183295 w 2273668"/>
              <a:gd name="connsiteY0" fmla="*/ 0 h 3147998"/>
              <a:gd name="connsiteX1" fmla="*/ 2273668 w 2273668"/>
              <a:gd name="connsiteY1" fmla="*/ 0 h 3147998"/>
              <a:gd name="connsiteX2" fmla="*/ 2273668 w 2273668"/>
              <a:gd name="connsiteY2" fmla="*/ 3147998 h 3147998"/>
              <a:gd name="connsiteX3" fmla="*/ 2096300 w 2273668"/>
              <a:gd name="connsiteY3" fmla="*/ 3147998 h 3147998"/>
              <a:gd name="connsiteX4" fmla="*/ 2033714 w 2273668"/>
              <a:gd name="connsiteY4" fmla="*/ 3144814 h 3147998"/>
              <a:gd name="connsiteX5" fmla="*/ 0 w 2273668"/>
              <a:gd name="connsiteY5" fmla="*/ 886966 h 3147998"/>
              <a:gd name="connsiteX6" fmla="*/ 178732 w 2273668"/>
              <a:gd name="connsiteY6" fmla="*/ 9417 h 314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3668" h="3147998">
                <a:moveTo>
                  <a:pt x="183295" y="0"/>
                </a:moveTo>
                <a:lnTo>
                  <a:pt x="2273668" y="0"/>
                </a:lnTo>
                <a:lnTo>
                  <a:pt x="2273668" y="3147998"/>
                </a:lnTo>
                <a:lnTo>
                  <a:pt x="2096300" y="3147998"/>
                </a:lnTo>
                <a:lnTo>
                  <a:pt x="2033714" y="3144814"/>
                </a:lnTo>
                <a:cubicBezTo>
                  <a:pt x="895944" y="3028420"/>
                  <a:pt x="0" y="2060597"/>
                  <a:pt x="0" y="886966"/>
                </a:cubicBezTo>
                <a:cubicBezTo>
                  <a:pt x="0" y="576250"/>
                  <a:pt x="63712" y="279606"/>
                  <a:pt x="178732" y="941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A4A8C8F-A0C4-0C8E-4B17-5E95D1459D22}"/>
              </a:ext>
            </a:extLst>
          </p:cNvPr>
          <p:cNvSpPr/>
          <p:nvPr userDrawn="1"/>
        </p:nvSpPr>
        <p:spPr>
          <a:xfrm>
            <a:off x="9883919" y="2"/>
            <a:ext cx="2254928" cy="3141557"/>
          </a:xfrm>
          <a:custGeom>
            <a:avLst/>
            <a:gdLst>
              <a:gd name="connsiteX0" fmla="*/ 0 w 2254928"/>
              <a:gd name="connsiteY0" fmla="*/ 0 h 3141557"/>
              <a:gd name="connsiteX1" fmla="*/ 2080472 w 2254928"/>
              <a:gd name="connsiteY1" fmla="*/ 0 h 3141557"/>
              <a:gd name="connsiteX2" fmla="*/ 2154269 w 2254928"/>
              <a:gd name="connsiteY2" fmla="*/ 202607 h 3141557"/>
              <a:gd name="connsiteX3" fmla="*/ 2254928 w 2254928"/>
              <a:gd name="connsiteY3" fmla="*/ 871976 h 3141557"/>
              <a:gd name="connsiteX4" fmla="*/ 231934 w 2254928"/>
              <a:gd name="connsiteY4" fmla="*/ 3128339 h 3141557"/>
              <a:gd name="connsiteX5" fmla="*/ 19 w 2254928"/>
              <a:gd name="connsiteY5" fmla="*/ 3141557 h 3141557"/>
              <a:gd name="connsiteX6" fmla="*/ 0 w 2254928"/>
              <a:gd name="connsiteY6" fmla="*/ 3141557 h 3141557"/>
              <a:gd name="connsiteX7" fmla="*/ 0 w 2254928"/>
              <a:gd name="connsiteY7" fmla="*/ 2729990 h 3141557"/>
              <a:gd name="connsiteX8" fmla="*/ 0 w 2254928"/>
              <a:gd name="connsiteY8" fmla="*/ 2344136 h 3141557"/>
              <a:gd name="connsiteX9" fmla="*/ 0 w 2254928"/>
              <a:gd name="connsiteY9" fmla="*/ 1983167 h 3141557"/>
              <a:gd name="connsiteX10" fmla="*/ 0 w 2254928"/>
              <a:gd name="connsiteY10" fmla="*/ 1646252 h 3141557"/>
              <a:gd name="connsiteX11" fmla="*/ 0 w 2254928"/>
              <a:gd name="connsiteY11" fmla="*/ 1332565 h 3141557"/>
              <a:gd name="connsiteX12" fmla="*/ 0 w 2254928"/>
              <a:gd name="connsiteY12" fmla="*/ 1041273 h 3141557"/>
              <a:gd name="connsiteX13" fmla="*/ 0 w 2254928"/>
              <a:gd name="connsiteY13" fmla="*/ 771549 h 3141557"/>
              <a:gd name="connsiteX14" fmla="*/ 0 w 2254928"/>
              <a:gd name="connsiteY14" fmla="*/ 522561 h 3141557"/>
              <a:gd name="connsiteX15" fmla="*/ 0 w 2254928"/>
              <a:gd name="connsiteY15" fmla="*/ 293482 h 3141557"/>
              <a:gd name="connsiteX16" fmla="*/ 0 w 2254928"/>
              <a:gd name="connsiteY16" fmla="*/ 83481 h 3141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54928" h="3141557">
                <a:moveTo>
                  <a:pt x="0" y="0"/>
                </a:moveTo>
                <a:lnTo>
                  <a:pt x="2080472" y="0"/>
                </a:lnTo>
                <a:lnTo>
                  <a:pt x="2154269" y="202607"/>
                </a:lnTo>
                <a:cubicBezTo>
                  <a:pt x="2219730" y="414134"/>
                  <a:pt x="2254928" y="638939"/>
                  <a:pt x="2254928" y="871976"/>
                </a:cubicBezTo>
                <a:cubicBezTo>
                  <a:pt x="2254928" y="2045607"/>
                  <a:pt x="1374977" y="3005515"/>
                  <a:pt x="231934" y="3128339"/>
                </a:cubicBezTo>
                <a:lnTo>
                  <a:pt x="19" y="3141557"/>
                </a:lnTo>
                <a:lnTo>
                  <a:pt x="0" y="3141557"/>
                </a:lnTo>
                <a:lnTo>
                  <a:pt x="0" y="2729990"/>
                </a:lnTo>
                <a:lnTo>
                  <a:pt x="0" y="2344136"/>
                </a:lnTo>
                <a:lnTo>
                  <a:pt x="0" y="1983167"/>
                </a:lnTo>
                <a:lnTo>
                  <a:pt x="0" y="1646252"/>
                </a:lnTo>
                <a:lnTo>
                  <a:pt x="0" y="1332565"/>
                </a:lnTo>
                <a:lnTo>
                  <a:pt x="0" y="1041273"/>
                </a:lnTo>
                <a:lnTo>
                  <a:pt x="0" y="771549"/>
                </a:lnTo>
                <a:lnTo>
                  <a:pt x="0" y="522561"/>
                </a:lnTo>
                <a:lnTo>
                  <a:pt x="0" y="293482"/>
                </a:lnTo>
                <a:lnTo>
                  <a:pt x="0" y="8348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3BCFE72-4D6E-D7A6-4268-A886594B9E75}"/>
              </a:ext>
            </a:extLst>
          </p:cNvPr>
          <p:cNvSpPr/>
          <p:nvPr userDrawn="1"/>
        </p:nvSpPr>
        <p:spPr>
          <a:xfrm>
            <a:off x="8395730" y="2"/>
            <a:ext cx="2959203" cy="2352793"/>
          </a:xfrm>
          <a:custGeom>
            <a:avLst/>
            <a:gdLst>
              <a:gd name="connsiteX0" fmla="*/ 289830 w 2959203"/>
              <a:gd name="connsiteY0" fmla="*/ 0 h 2352793"/>
              <a:gd name="connsiteX1" fmla="*/ 2669374 w 2959203"/>
              <a:gd name="connsiteY1" fmla="*/ 0 h 2352793"/>
              <a:gd name="connsiteX2" fmla="*/ 2706511 w 2959203"/>
              <a:gd name="connsiteY2" fmla="*/ 49584 h 2352793"/>
              <a:gd name="connsiteX3" fmla="*/ 2951565 w 2959203"/>
              <a:gd name="connsiteY3" fmla="*/ 724493 h 2352793"/>
              <a:gd name="connsiteX4" fmla="*/ 2959203 w 2959203"/>
              <a:gd name="connsiteY4" fmla="*/ 875514 h 2352793"/>
              <a:gd name="connsiteX5" fmla="*/ 2959203 w 2959203"/>
              <a:gd name="connsiteY5" fmla="*/ 875554 h 2352793"/>
              <a:gd name="connsiteX6" fmla="*/ 2951565 w 2959203"/>
              <a:gd name="connsiteY6" fmla="*/ 1026575 h 2352793"/>
              <a:gd name="connsiteX7" fmla="*/ 1479602 w 2959203"/>
              <a:gd name="connsiteY7" fmla="*/ 2352793 h 2352793"/>
              <a:gd name="connsiteX8" fmla="*/ 0 w 2959203"/>
              <a:gd name="connsiteY8" fmla="*/ 875534 h 2352793"/>
              <a:gd name="connsiteX9" fmla="*/ 252694 w 2959203"/>
              <a:gd name="connsiteY9" fmla="*/ 49584 h 2352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59203" h="2352793">
                <a:moveTo>
                  <a:pt x="289830" y="0"/>
                </a:moveTo>
                <a:lnTo>
                  <a:pt x="2669374" y="0"/>
                </a:lnTo>
                <a:lnTo>
                  <a:pt x="2706511" y="49584"/>
                </a:lnTo>
                <a:cubicBezTo>
                  <a:pt x="2839459" y="246061"/>
                  <a:pt x="2926309" y="476187"/>
                  <a:pt x="2951565" y="724493"/>
                </a:cubicBezTo>
                <a:lnTo>
                  <a:pt x="2959203" y="875514"/>
                </a:lnTo>
                <a:lnTo>
                  <a:pt x="2959203" y="875554"/>
                </a:lnTo>
                <a:lnTo>
                  <a:pt x="2951565" y="1026575"/>
                </a:lnTo>
                <a:cubicBezTo>
                  <a:pt x="2875795" y="1771492"/>
                  <a:pt x="2245691" y="2352793"/>
                  <a:pt x="1479602" y="2352793"/>
                </a:cubicBezTo>
                <a:cubicBezTo>
                  <a:pt x="662440" y="2352793"/>
                  <a:pt x="0" y="1691401"/>
                  <a:pt x="0" y="875534"/>
                </a:cubicBezTo>
                <a:cubicBezTo>
                  <a:pt x="0" y="569583"/>
                  <a:pt x="93156" y="285356"/>
                  <a:pt x="252694" y="495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FA8FA56-DC55-DE89-9A59-BA90FC23D0EA}"/>
              </a:ext>
            </a:extLst>
          </p:cNvPr>
          <p:cNvSpPr/>
          <p:nvPr userDrawn="1"/>
        </p:nvSpPr>
        <p:spPr>
          <a:xfrm>
            <a:off x="1390854" y="3130662"/>
            <a:ext cx="3106248" cy="3748831"/>
          </a:xfrm>
          <a:custGeom>
            <a:avLst/>
            <a:gdLst>
              <a:gd name="connsiteX0" fmla="*/ 0 w 3106248"/>
              <a:gd name="connsiteY0" fmla="*/ 0 h 3748831"/>
              <a:gd name="connsiteX1" fmla="*/ 3106248 w 3106248"/>
              <a:gd name="connsiteY1" fmla="*/ 3748831 h 3748831"/>
              <a:gd name="connsiteX2" fmla="*/ 0 w 3106248"/>
              <a:gd name="connsiteY2" fmla="*/ 3748831 h 374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6248" h="3748831">
                <a:moveTo>
                  <a:pt x="0" y="0"/>
                </a:moveTo>
                <a:lnTo>
                  <a:pt x="3106248" y="3748831"/>
                </a:lnTo>
                <a:lnTo>
                  <a:pt x="0" y="3748831"/>
                </a:lnTo>
                <a:close/>
              </a:path>
            </a:pathLst>
          </a:custGeom>
          <a:solidFill>
            <a:schemeClr val="accent2">
              <a:alpha val="9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B03B6F6-E5DB-F1FC-700B-705C66B47323}"/>
              </a:ext>
            </a:extLst>
          </p:cNvPr>
          <p:cNvSpPr/>
          <p:nvPr userDrawn="1"/>
        </p:nvSpPr>
        <p:spPr>
          <a:xfrm>
            <a:off x="0" y="3130661"/>
            <a:ext cx="1400640" cy="3748832"/>
          </a:xfrm>
          <a:custGeom>
            <a:avLst/>
            <a:gdLst>
              <a:gd name="connsiteX0" fmla="*/ 1400640 w 1400640"/>
              <a:gd name="connsiteY0" fmla="*/ 0 h 3748832"/>
              <a:gd name="connsiteX1" fmla="*/ 1400640 w 1400640"/>
              <a:gd name="connsiteY1" fmla="*/ 3748832 h 3748832"/>
              <a:gd name="connsiteX2" fmla="*/ 0 w 1400640"/>
              <a:gd name="connsiteY2" fmla="*/ 3748832 h 3748832"/>
              <a:gd name="connsiteX3" fmla="*/ 0 w 1400640"/>
              <a:gd name="connsiteY3" fmla="*/ 1684743 h 3748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0640" h="3748832">
                <a:moveTo>
                  <a:pt x="1400640" y="0"/>
                </a:moveTo>
                <a:lnTo>
                  <a:pt x="1400640" y="3748832"/>
                </a:lnTo>
                <a:lnTo>
                  <a:pt x="0" y="3748832"/>
                </a:lnTo>
                <a:lnTo>
                  <a:pt x="0" y="16847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848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533697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Image 0" descr="preencoded.png">
            <a:extLst>
              <a:ext uri="{FF2B5EF4-FFF2-40B4-BE49-F238E27FC236}">
                <a16:creationId xmlns:a16="http://schemas.microsoft.com/office/drawing/2014/main" id="{B084210C-A085-5907-91C8-DE2A54942BA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1" name="Image 1" descr="preencoded.png">
            <a:extLst>
              <a:ext uri="{FF2B5EF4-FFF2-40B4-BE49-F238E27FC236}">
                <a16:creationId xmlns:a16="http://schemas.microsoft.com/office/drawing/2014/main" id="{E9320CEE-3F77-3845-38E2-0556EEE1552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12" name="Image 5" descr="preencoded.png">
            <a:extLst>
              <a:ext uri="{FF2B5EF4-FFF2-40B4-BE49-F238E27FC236}">
                <a16:creationId xmlns:a16="http://schemas.microsoft.com/office/drawing/2014/main" id="{5D5D2BD9-FC10-1B20-F2C1-264DD45704EC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3" name="Image 6" descr="preencoded.png">
            <a:extLst>
              <a:ext uri="{FF2B5EF4-FFF2-40B4-BE49-F238E27FC236}">
                <a16:creationId xmlns:a16="http://schemas.microsoft.com/office/drawing/2014/main" id="{D7CC3B08-6378-BFF2-9E1A-C5CF6B8F719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98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CDD9A5B-E182-27B7-DDA3-7AF46E4AE726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03739100-9AC0-0CB7-3CA7-1648BDA6A44C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685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DE31488E-DEA7-E9D5-3F65-033096BCDFC7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A052C47-6615-8F4E-7717-1FF7C450979C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579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FF39D5C-7E04-D14D-55EE-B9BD112B64B6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114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3567C5C-1D88-6253-EAA0-56507D696CD9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31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213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  <p:sldLayoutId id="2147483695" r:id="rId18"/>
    <p:sldLayoutId id="2147483698" r:id="rId19"/>
    <p:sldLayoutId id="2147483701" r:id="rId20"/>
    <p:sldLayoutId id="2147483703" r:id="rId21"/>
    <p:sldLayoutId id="2147483655" r:id="rId22"/>
    <p:sldLayoutId id="2147483654" r:id="rId23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lgreen@hefwv.org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860D9-9D47-C0BB-B2B4-4B6F2B36CF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Web EOC </a:t>
            </a:r>
            <a:br>
              <a:rPr lang="en-US" dirty="0"/>
            </a:br>
            <a:r>
              <a:rPr lang="en-US" sz="2200" dirty="0"/>
              <a:t>Emergency Management Communications and Notification System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C1060B-300F-3CE3-E5AA-D8E29791C9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1179" y="4907756"/>
            <a:ext cx="9001462" cy="1655762"/>
          </a:xfrm>
        </p:spPr>
        <p:txBody>
          <a:bodyPr/>
          <a:lstStyle/>
          <a:p>
            <a:r>
              <a:rPr lang="en-US" dirty="0"/>
              <a:t>​</a:t>
            </a:r>
          </a:p>
          <a:p>
            <a:r>
              <a:rPr lang="en-US" b="1" dirty="0"/>
              <a:t>West Virginia’s Training and Implementation Plan </a:t>
            </a:r>
          </a:p>
        </p:txBody>
      </p:sp>
    </p:spTree>
    <p:extLst>
      <p:ext uri="{BB962C8B-B14F-4D97-AF65-F5344CB8AC3E}">
        <p14:creationId xmlns:p14="http://schemas.microsoft.com/office/powerpoint/2010/main" val="2131568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C1548-5FE9-6628-539D-3963863C2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918" y="52800"/>
            <a:ext cx="10353761" cy="1326321"/>
          </a:xfrm>
        </p:spPr>
        <p:txBody>
          <a:bodyPr/>
          <a:lstStyle/>
          <a:p>
            <a:r>
              <a:rPr lang="en-US" dirty="0"/>
              <a:t>WV-EMCE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4B8A-51E0-4D7B-F89F-707AEE38B0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80418" y="1291921"/>
            <a:ext cx="10431163" cy="59497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/>
              <a:t>ADVANCED</a:t>
            </a:r>
          </a:p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Effective Disaster Preparation and Response – Part 1</a:t>
            </a:r>
          </a:p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Effective Disaster Preparation and Response – Part 2</a:t>
            </a:r>
          </a:p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Disaster Strikes – Roles and Responsibilities – Agency, local, county, state and federal.</a:t>
            </a:r>
          </a:p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Establishing the Hospital Command Center (HCC) </a:t>
            </a:r>
          </a:p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Disaster Review Process/ AAR - What worked and where can we improve emergency management and disaster preparedness.</a:t>
            </a:r>
          </a:p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Healthcare Coalition - Role &amp; Resources for the Emergency Coordinator/Manager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320AA6-3193-4BF7-B5F0-F1111B457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08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E8AC6A-3A5F-D21E-12F5-FF7ACA6C0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11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30392B1-203D-5D8C-A91C-B272E2141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HVA Reports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32756A1-8444-D823-0D8F-666B49F61D5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C000"/>
                </a:solidFill>
              </a:rPr>
              <a:t>SOUTH</a:t>
            </a:r>
          </a:p>
          <a:p>
            <a:endParaRPr lang="en-US" sz="2400" dirty="0"/>
          </a:p>
          <a:p>
            <a:r>
              <a:rPr lang="en-US" sz="2400" dirty="0"/>
              <a:t>Reviewed draft with leadership </a:t>
            </a:r>
          </a:p>
          <a:p>
            <a:r>
              <a:rPr lang="en-US" sz="2400" dirty="0"/>
              <a:t>Tweaking calculation</a:t>
            </a:r>
          </a:p>
          <a:p>
            <a:r>
              <a:rPr lang="en-US" sz="2400" dirty="0"/>
              <a:t>Available on SharePoint soon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21621F-4516-3A49-AD75-AB572B66D43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C000"/>
                </a:solidFill>
              </a:rPr>
              <a:t>NORTH</a:t>
            </a:r>
          </a:p>
          <a:p>
            <a:r>
              <a:rPr lang="en-US" sz="2400" dirty="0"/>
              <a:t>Available on </a:t>
            </a:r>
            <a:r>
              <a:rPr lang="en-US" sz="2400" dirty="0" err="1"/>
              <a:t>Sharepoint</a:t>
            </a:r>
            <a:r>
              <a:rPr lang="en-US" sz="2400" dirty="0"/>
              <a:t> by the end of April </a:t>
            </a:r>
          </a:p>
        </p:txBody>
      </p:sp>
    </p:spTree>
    <p:extLst>
      <p:ext uri="{BB962C8B-B14F-4D97-AF65-F5344CB8AC3E}">
        <p14:creationId xmlns:p14="http://schemas.microsoft.com/office/powerpoint/2010/main" val="354072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65E9-D88A-55D3-9D42-BD1C24B6D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dirty="0"/>
              <a:t>Ways we will Train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707D723-E908-3E12-86E7-DF8786CE64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7997833"/>
              </p:ext>
            </p:extLst>
          </p:nvPr>
        </p:nvGraphicFramePr>
        <p:xfrm>
          <a:off x="913709" y="1926893"/>
          <a:ext cx="10353761" cy="3871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55531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>
            <a:extLst>
              <a:ext uri="{FF2B5EF4-FFF2-40B4-BE49-F238E27FC236}">
                <a16:creationId xmlns:a16="http://schemas.microsoft.com/office/drawing/2014/main" id="{B2ADCE7A-5E56-4C8E-B245-E2EEDA79C7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3B219B-7E3A-7E84-6386-37313F0CF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5" y="4537711"/>
            <a:ext cx="10844965" cy="106299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PRIMARY GOALS</a:t>
            </a: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027A2F77-6BCE-423F-9C06-5D6A1FFE4E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475" y="733425"/>
            <a:ext cx="10668000" cy="3390900"/>
          </a:xfrm>
          <a:prstGeom prst="rect">
            <a:avLst/>
          </a:prstGeom>
          <a:solidFill>
            <a:schemeClr val="bg1"/>
          </a:solidFill>
          <a:ln w="190500" cap="sq">
            <a:solidFill>
              <a:schemeClr val="bg1"/>
            </a:solidFill>
            <a:miter lim="800000"/>
          </a:ln>
          <a:effectLst>
            <a:outerShdw blurRad="54991" dist="17780" dir="5400000" algn="ctr" rotWithShape="0">
              <a:schemeClr val="bg1">
                <a:alpha val="40000"/>
              </a:scheme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A4ADF5-C61B-3FE0-8B75-1D4357EF85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5346" y="782034"/>
            <a:ext cx="8045813" cy="3446268"/>
          </a:xfrm>
          <a:prstGeom prst="rect">
            <a:avLst/>
          </a:prstGeom>
        </p:spPr>
      </p:pic>
      <p:sp>
        <p:nvSpPr>
          <p:cNvPr id="18" name="Rectangle 13">
            <a:extLst>
              <a:ext uri="{FF2B5EF4-FFF2-40B4-BE49-F238E27FC236}">
                <a16:creationId xmlns:a16="http://schemas.microsoft.com/office/drawing/2014/main" id="{20CB201F-BC0A-4D22-B7C7-230F82F61B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2021" y="797778"/>
            <a:ext cx="10528908" cy="3262195"/>
          </a:xfrm>
          <a:prstGeom prst="rect">
            <a:avLst/>
          </a:prstGeom>
          <a:noFill/>
          <a:ln w="12700">
            <a:solidFill>
              <a:srgbClr val="2A5B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9238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E8954-9BCB-7FD9-A210-38DC54382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0564" y="2395728"/>
            <a:ext cx="7932004" cy="1926890"/>
          </a:xfrm>
        </p:spPr>
        <p:txBody>
          <a:bodyPr/>
          <a:lstStyle/>
          <a:p>
            <a:pPr algn="ctr"/>
            <a:r>
              <a:rPr lang="en-US" dirty="0"/>
              <a:t>The Advanced File Library Demo 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94FF72B7-0438-3641-5939-75128934B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681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30A5BFC-C134-C072-C14D-9E51A94C8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latin typeface="Sagona" panose="020B0604020202020204" pitchFamily="2" charset="0"/>
              </a:rPr>
              <a:t>Timeline</a:t>
            </a:r>
          </a:p>
        </p:txBody>
      </p:sp>
      <p:sp>
        <p:nvSpPr>
          <p:cNvPr id="374" name="Slide Number Placeholder 373">
            <a:extLst>
              <a:ext uri="{FF2B5EF4-FFF2-40B4-BE49-F238E27FC236}">
                <a16:creationId xmlns:a16="http://schemas.microsoft.com/office/drawing/2014/main" id="{049B2870-98EC-2977-8CE4-A7AA30099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70C77AB-7E91-84A6-3E62-DAB80E1E44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Log-Ins</a:t>
            </a:r>
          </a:p>
        </p:txBody>
      </p:sp>
      <p:pic>
        <p:nvPicPr>
          <p:cNvPr id="292" name="Picture Placeholder 291" descr="checklist icon">
            <a:extLst>
              <a:ext uri="{FF2B5EF4-FFF2-40B4-BE49-F238E27FC236}">
                <a16:creationId xmlns:a16="http://schemas.microsoft.com/office/drawing/2014/main" id="{8167DB44-EDED-0971-E35D-A5FA1E47C215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 rotWithShape="1">
          <a:blip r:embed="rId2"/>
          <a:srcRect/>
          <a:stretch/>
        </p:blipFill>
        <p:spPr/>
      </p:pic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A3BF8E55-B2B9-104D-F277-0890253473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lvl="0"/>
            <a:r>
              <a:rPr lang="en-US" b="1" dirty="0"/>
              <a:t>March 15 – April 4 by Region 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15DD9AC8-4A5F-70DB-AA68-C461059D81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1600" dirty="0"/>
              <a:t>One Task &amp; Tutorials </a:t>
            </a:r>
          </a:p>
          <a:p>
            <a:endParaRPr lang="en-US" dirty="0"/>
          </a:p>
        </p:txBody>
      </p:sp>
      <p:pic>
        <p:nvPicPr>
          <p:cNvPr id="290" name="Picture Placeholder 289" descr="person with loud speaker icon">
            <a:extLst>
              <a:ext uri="{FF2B5EF4-FFF2-40B4-BE49-F238E27FC236}">
                <a16:creationId xmlns:a16="http://schemas.microsoft.com/office/drawing/2014/main" id="{E63515FB-9439-CCAE-C220-6F0E5ECB75E8}"/>
              </a:ext>
            </a:extLst>
          </p:cNvPr>
          <p:cNvPicPr>
            <a:picLocks noGrp="1" noChangeAspect="1"/>
          </p:cNvPicPr>
          <p:nvPr>
            <p:ph type="pic" sz="quarter" idx="27"/>
          </p:nvPr>
        </p:nvPicPr>
        <p:blipFill rotWithShape="1">
          <a:blip r:embed="rId3"/>
          <a:srcRect t="113" b="113"/>
          <a:stretch/>
        </p:blipFill>
        <p:spPr/>
      </p:pic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BCE9DA14-62AB-A857-6387-1F5D330B3F3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34069" y="3906474"/>
            <a:ext cx="1920240" cy="1371600"/>
          </a:xfrm>
        </p:spPr>
        <p:txBody>
          <a:bodyPr/>
          <a:lstStyle/>
          <a:p>
            <a:pPr lvl="0"/>
            <a:r>
              <a:rPr lang="en-US" b="1" dirty="0"/>
              <a:t>April 10 – May 1st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28A203B-0CF0-2AB0-5F54-07C8E30039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Mini - Drill</a:t>
            </a:r>
          </a:p>
          <a:p>
            <a:endParaRPr lang="en-US" dirty="0"/>
          </a:p>
        </p:txBody>
      </p:sp>
      <p:pic>
        <p:nvPicPr>
          <p:cNvPr id="288" name="Picture Placeholder 287" descr="blueprint icon">
            <a:extLst>
              <a:ext uri="{FF2B5EF4-FFF2-40B4-BE49-F238E27FC236}">
                <a16:creationId xmlns:a16="http://schemas.microsoft.com/office/drawing/2014/main" id="{A5707D4A-497A-679A-3ACA-721E8D0E2699}"/>
              </a:ext>
            </a:extLst>
          </p:cNvPr>
          <p:cNvPicPr>
            <a:picLocks noGrp="1" noChangeAspect="1"/>
          </p:cNvPicPr>
          <p:nvPr>
            <p:ph type="pic" sz="quarter" idx="26"/>
          </p:nvPr>
        </p:nvPicPr>
        <p:blipFill rotWithShape="1">
          <a:blip r:embed="rId4"/>
          <a:srcRect t="431" b="431"/>
          <a:stretch/>
        </p:blipFill>
        <p:spPr/>
      </p:pic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710CB940-D45B-59F1-06E5-9CC94100EF0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lvl="0"/>
            <a:r>
              <a:rPr lang="en-US" b="1" dirty="0"/>
              <a:t>May 3</a:t>
            </a:r>
            <a:r>
              <a:rPr lang="en-US" b="1" baseline="30000" dirty="0"/>
              <a:t>rd</a:t>
            </a:r>
            <a:r>
              <a:rPr lang="en-US" b="1" dirty="0"/>
              <a:t> 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5BC0115-F702-2E0A-61A4-4A6CE33FD7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Virtual Training</a:t>
            </a:r>
          </a:p>
          <a:p>
            <a:endParaRPr lang="en-US" dirty="0"/>
          </a:p>
        </p:txBody>
      </p:sp>
      <p:pic>
        <p:nvPicPr>
          <p:cNvPr id="270" name="Picture Placeholder 269" descr="target icon">
            <a:extLst>
              <a:ext uri="{FF2B5EF4-FFF2-40B4-BE49-F238E27FC236}">
                <a16:creationId xmlns:a16="http://schemas.microsoft.com/office/drawing/2014/main" id="{DE7A4D25-3CA5-F92A-988A-F913C367D593}"/>
              </a:ext>
            </a:extLst>
          </p:cNvPr>
          <p:cNvPicPr>
            <a:picLocks noGrp="1" noChangeAspect="1"/>
          </p:cNvPicPr>
          <p:nvPr>
            <p:ph type="pic" sz="quarter" idx="25"/>
          </p:nvPr>
        </p:nvPicPr>
        <p:blipFill rotWithShape="1">
          <a:blip r:embed="rId5"/>
          <a:srcRect t="113" b="113"/>
          <a:stretch/>
        </p:blipFill>
        <p:spPr/>
      </p:pic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0DA38E3-68A2-4FF9-022B-BA0DF832B1D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lvl="0"/>
            <a:r>
              <a:rPr lang="en-US" b="1" dirty="0"/>
              <a:t>May 5</a:t>
            </a:r>
            <a:r>
              <a:rPr lang="en-US" b="1" baseline="30000" dirty="0"/>
              <a:t>th</a:t>
            </a:r>
          </a:p>
          <a:p>
            <a:pPr lvl="0"/>
            <a:r>
              <a:rPr lang="en-US" b="1" dirty="0"/>
              <a:t>10am - SOUTH </a:t>
            </a:r>
          </a:p>
          <a:p>
            <a:pPr lvl="0"/>
            <a:r>
              <a:rPr lang="en-US" b="1" dirty="0"/>
              <a:t>2pm -  NORTH  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9D48D07F-2D5B-F0D5-4005-197607C4F19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More Virtual Training</a:t>
            </a:r>
          </a:p>
          <a:p>
            <a:endParaRPr lang="en-US" dirty="0"/>
          </a:p>
        </p:txBody>
      </p:sp>
      <p:pic>
        <p:nvPicPr>
          <p:cNvPr id="268" name="Picture Placeholder 267" descr="rocket icon">
            <a:extLst>
              <a:ext uri="{FF2B5EF4-FFF2-40B4-BE49-F238E27FC236}">
                <a16:creationId xmlns:a16="http://schemas.microsoft.com/office/drawing/2014/main" id="{1A522F41-60C1-3803-6132-18E154C0E328}"/>
              </a:ext>
            </a:extLst>
          </p:cNvPr>
          <p:cNvPicPr>
            <a:picLocks noGrp="1" noChangeAspect="1"/>
          </p:cNvPicPr>
          <p:nvPr>
            <p:ph type="pic" sz="quarter" idx="24"/>
          </p:nvPr>
        </p:nvPicPr>
        <p:blipFill rotWithShape="1">
          <a:blip r:embed="rId6"/>
          <a:srcRect t="543" b="543"/>
          <a:stretch/>
        </p:blipFill>
        <p:spPr/>
      </p:pic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B72BD1AE-7290-BA6E-18FB-8181C0D13E7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lvl="0"/>
            <a:r>
              <a:rPr lang="en-US" b="1" dirty="0"/>
              <a:t>By Region </a:t>
            </a:r>
          </a:p>
          <a:p>
            <a:pPr lvl="0"/>
            <a:r>
              <a:rPr lang="en-US" b="1" dirty="0"/>
              <a:t>Beginning June 2023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494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371CEB5-0F43-BA22-C4E7-3A84E631D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WE GET THERE</a:t>
            </a:r>
          </a:p>
        </p:txBody>
      </p:sp>
      <p:sp>
        <p:nvSpPr>
          <p:cNvPr id="102" name="Slide Number Placeholder 101">
            <a:extLst>
              <a:ext uri="{FF2B5EF4-FFF2-40B4-BE49-F238E27FC236}">
                <a16:creationId xmlns:a16="http://schemas.microsoft.com/office/drawing/2014/main" id="{51BDF1B8-4D26-9C08-3102-6224AA6A4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FC63C25-FE2A-0C11-2CEA-A80AA78FC3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dirty="0"/>
              <a:t>REPETITION</a:t>
            </a:r>
          </a:p>
        </p:txBody>
      </p:sp>
      <p:pic>
        <p:nvPicPr>
          <p:cNvPr id="72" name="Picture Placeholder 71" descr="abacus icon">
            <a:extLst>
              <a:ext uri="{FF2B5EF4-FFF2-40B4-BE49-F238E27FC236}">
                <a16:creationId xmlns:a16="http://schemas.microsoft.com/office/drawing/2014/main" id="{FD5AE93E-9743-FD3B-C935-638BF9D159CC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 rotWithShape="1">
          <a:blip r:embed="rId2"/>
          <a:srcRect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753AB0-02A6-E89E-7E23-593DBF52F4E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4000" dirty="0"/>
              <a:t>REPETITION</a:t>
            </a:r>
          </a:p>
        </p:txBody>
      </p:sp>
      <p:pic>
        <p:nvPicPr>
          <p:cNvPr id="76" name="Picture Placeholder 75" descr="increasing chart icon">
            <a:extLst>
              <a:ext uri="{FF2B5EF4-FFF2-40B4-BE49-F238E27FC236}">
                <a16:creationId xmlns:a16="http://schemas.microsoft.com/office/drawing/2014/main" id="{7541E72A-A0CB-A011-55A9-1126F707D889}"/>
              </a:ext>
            </a:extLst>
          </p:cNvPr>
          <p:cNvPicPr>
            <a:picLocks noGrp="1" noChangeAspect="1"/>
          </p:cNvPicPr>
          <p:nvPr>
            <p:ph type="pic" sz="quarter" idx="25"/>
          </p:nvPr>
        </p:nvPicPr>
        <p:blipFill rotWithShape="1">
          <a:blip r:embed="rId3"/>
          <a:srcRect/>
          <a:stretch/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745CA7-A767-9133-8871-800B16D5D72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z="4000" dirty="0"/>
              <a:t>REPETITION</a:t>
            </a:r>
          </a:p>
        </p:txBody>
      </p:sp>
      <p:pic>
        <p:nvPicPr>
          <p:cNvPr id="80" name="Picture Placeholder 79" descr="chain link icon">
            <a:extLst>
              <a:ext uri="{FF2B5EF4-FFF2-40B4-BE49-F238E27FC236}">
                <a16:creationId xmlns:a16="http://schemas.microsoft.com/office/drawing/2014/main" id="{FCC17566-BE36-5CE0-25C6-8AC132D1479D}"/>
              </a:ext>
            </a:extLst>
          </p:cNvPr>
          <p:cNvPicPr>
            <a:picLocks noGrp="1" noChangeAspect="1"/>
          </p:cNvPicPr>
          <p:nvPr>
            <p:ph type="pic" sz="quarter" idx="24"/>
          </p:nvPr>
        </p:nvPicPr>
        <p:blipFill rotWithShape="1">
          <a:blip r:embed="rId4"/>
          <a:srcRect t="85" b="85"/>
          <a:stretch/>
        </p:blipFill>
        <p:spPr/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9F6C3BB-064F-17C2-B9D9-8499DCC602D1}"/>
              </a:ext>
            </a:extLst>
          </p:cNvPr>
          <p:cNvSpPr txBox="1"/>
          <p:nvPr/>
        </p:nvSpPr>
        <p:spPr>
          <a:xfrm>
            <a:off x="758952" y="4665518"/>
            <a:ext cx="3282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Contact your Regional Coordinator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0EB7EF9-D37B-F4F7-EFCF-21D57C4C7A1A}"/>
              </a:ext>
            </a:extLst>
          </p:cNvPr>
          <p:cNvSpPr txBox="1"/>
          <p:nvPr/>
        </p:nvSpPr>
        <p:spPr>
          <a:xfrm>
            <a:off x="4606705" y="4678819"/>
            <a:ext cx="3002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Contact Lisa Green</a:t>
            </a:r>
          </a:p>
          <a:p>
            <a:pPr algn="ctr"/>
            <a:r>
              <a:rPr lang="en-US" dirty="0"/>
              <a:t>lgreen@hefwv.org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65B27D5-0C31-9FCF-B647-2039BAA2DCCF}"/>
              </a:ext>
            </a:extLst>
          </p:cNvPr>
          <p:cNvSpPr txBox="1"/>
          <p:nvPr/>
        </p:nvSpPr>
        <p:spPr>
          <a:xfrm>
            <a:off x="8255161" y="4647152"/>
            <a:ext cx="3002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Contact Samantha Stamper</a:t>
            </a:r>
          </a:p>
          <a:p>
            <a:pPr algn="ctr"/>
            <a:r>
              <a:rPr lang="en-US" dirty="0"/>
              <a:t>sstamper@hefwv.org</a:t>
            </a:r>
          </a:p>
        </p:txBody>
      </p:sp>
    </p:spTree>
    <p:extLst>
      <p:ext uri="{BB962C8B-B14F-4D97-AF65-F5344CB8AC3E}">
        <p14:creationId xmlns:p14="http://schemas.microsoft.com/office/powerpoint/2010/main" val="249904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AB426-5B7C-607E-D413-5D2C9495CC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5269" y="706727"/>
            <a:ext cx="9001462" cy="2387600"/>
          </a:xfrm>
        </p:spPr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87DFD8-D262-D485-B1F2-817C5A0928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5269" y="4945782"/>
            <a:ext cx="9001462" cy="1307091"/>
          </a:xfrm>
        </p:spPr>
        <p:txBody>
          <a:bodyPr>
            <a:normAutofit fontScale="25000" lnSpcReduction="20000"/>
          </a:bodyPr>
          <a:lstStyle/>
          <a:p>
            <a:endParaRPr lang="en-US" dirty="0">
              <a:solidFill>
                <a:srgbClr val="AAC4E9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dirty="0">
              <a:solidFill>
                <a:srgbClr val="AAC4E9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dirty="0">
              <a:solidFill>
                <a:srgbClr val="AAC4E9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dirty="0">
              <a:solidFill>
                <a:srgbClr val="AAC4E9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sz="8000" dirty="0">
                <a:solidFill>
                  <a:srgbClr val="202C8F"/>
                </a:solidFill>
              </a:rPr>
              <a:t>Lisa Green - 304-353-9705</a:t>
            </a:r>
          </a:p>
          <a:p>
            <a:r>
              <a:rPr lang="en-US" sz="8000" dirty="0">
                <a:solidFill>
                  <a:srgbClr val="202C8F"/>
                </a:solidFill>
              </a:rPr>
              <a:t>Samantha Stamper – 304-353-9728</a:t>
            </a:r>
          </a:p>
        </p:txBody>
      </p:sp>
    </p:spTree>
    <p:extLst>
      <p:ext uri="{BB962C8B-B14F-4D97-AF65-F5344CB8AC3E}">
        <p14:creationId xmlns:p14="http://schemas.microsoft.com/office/powerpoint/2010/main" val="1003962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9ACBC14-6D2A-4EC7-27F1-F26733C1D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8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549956-9938-874E-9C7F-967BF522CE28}"/>
              </a:ext>
            </a:extLst>
          </p:cNvPr>
          <p:cNvSpPr txBox="1"/>
          <p:nvPr/>
        </p:nvSpPr>
        <p:spPr>
          <a:xfrm>
            <a:off x="0" y="1579419"/>
            <a:ext cx="121920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/>
              <a:t>WV-EMCE</a:t>
            </a:r>
            <a:r>
              <a:rPr lang="en-US" dirty="0"/>
              <a:t> </a:t>
            </a:r>
          </a:p>
          <a:p>
            <a:pPr algn="ctr"/>
            <a:r>
              <a:rPr lang="en-US" dirty="0"/>
              <a:t>West Virginia Emergency Management Coordinator Endorsement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3600" dirty="0"/>
              <a:t>April 18-19, 2023 </a:t>
            </a:r>
          </a:p>
          <a:p>
            <a:pPr algn="ctr"/>
            <a:endParaRPr lang="en-US" sz="3200" dirty="0"/>
          </a:p>
          <a:p>
            <a:pPr algn="ctr"/>
            <a:endParaRPr lang="en-US" sz="3200" dirty="0"/>
          </a:p>
          <a:p>
            <a:pPr algn="ctr"/>
            <a:r>
              <a:rPr lang="en-US" sz="2000" dirty="0"/>
              <a:t>Days Inn and Conference Center </a:t>
            </a:r>
          </a:p>
          <a:p>
            <a:pPr algn="ctr"/>
            <a:r>
              <a:rPr lang="en-US" sz="2000" dirty="0"/>
              <a:t>Flatwoods, WV  </a:t>
            </a:r>
          </a:p>
        </p:txBody>
      </p:sp>
    </p:spTree>
    <p:extLst>
      <p:ext uri="{BB962C8B-B14F-4D97-AF65-F5344CB8AC3E}">
        <p14:creationId xmlns:p14="http://schemas.microsoft.com/office/powerpoint/2010/main" val="419469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C1548-5FE9-6628-539D-3963863C2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918" y="52800"/>
            <a:ext cx="10353761" cy="1326321"/>
          </a:xfrm>
        </p:spPr>
        <p:txBody>
          <a:bodyPr>
            <a:normAutofit/>
          </a:bodyPr>
          <a:lstStyle/>
          <a:p>
            <a:r>
              <a:rPr lang="en-US" sz="4800" dirty="0"/>
              <a:t>WV-EMCE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B38BC-22AF-E784-B952-ED22718692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42918" y="1066800"/>
            <a:ext cx="10622325" cy="54101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200" b="1" dirty="0"/>
              <a:t>BASIC</a:t>
            </a:r>
          </a:p>
          <a:p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WV Emergency Management Coordinator Endorsement (WV-EMCE) Program</a:t>
            </a:r>
          </a:p>
          <a:p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Objectives-Foundational and Professional Components</a:t>
            </a:r>
          </a:p>
          <a:p>
            <a:pPr lvl="1"/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Typical job description</a:t>
            </a:r>
          </a:p>
          <a:p>
            <a:pPr lvl="1"/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Importance of the position</a:t>
            </a:r>
          </a:p>
          <a:p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Emergency Management Standards Overview for Healthcare Organizations</a:t>
            </a:r>
          </a:p>
          <a:p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Overview of the Hospital Emergency Operations Plan, Policies and Procedures</a:t>
            </a:r>
          </a:p>
          <a:p>
            <a:pPr lvl="1"/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Components of the EOP</a:t>
            </a:r>
          </a:p>
          <a:p>
            <a:pPr lvl="1"/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Emergency Management Policies</a:t>
            </a:r>
          </a:p>
          <a:p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Stakeholders in Emergency Management Program Discussion </a:t>
            </a:r>
          </a:p>
          <a:p>
            <a:pPr lvl="2"/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Importance of obtaining buy-in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320AA6-3193-4BF7-B5F0-F1111B457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0919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84FAE5FC4C3A49B918943099FF2D37" ma:contentTypeVersion="18" ma:contentTypeDescription="Create a new document." ma:contentTypeScope="" ma:versionID="2ca73fc241d5211209e59ce41ef05215">
  <xsd:schema xmlns:xsd="http://www.w3.org/2001/XMLSchema" xmlns:xs="http://www.w3.org/2001/XMLSchema" xmlns:p="http://schemas.microsoft.com/office/2006/metadata/properties" xmlns:ns2="55ca0338-3464-458c-8d8c-befa0d25d337" xmlns:ns3="16c272d2-2932-4024-9014-5baf0e569aad" targetNamespace="http://schemas.microsoft.com/office/2006/metadata/properties" ma:root="true" ma:fieldsID="c05c722d8272b636273a9bdf3d61c05a" ns2:_="" ns3:_="">
    <xsd:import namespace="55ca0338-3464-458c-8d8c-befa0d25d337"/>
    <xsd:import namespace="16c272d2-2932-4024-9014-5baf0e569a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ca0338-3464-458c-8d8c-befa0d25d3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5d773ad-95d2-4bdd-8790-289d27a7ac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272d2-2932-4024-9014-5baf0e569aa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944ee96-c1c0-41e0-bacd-fbbfd7a7b2b1}" ma:internalName="TaxCatchAll" ma:showField="CatchAllData" ma:web="16c272d2-2932-4024-9014-5baf0e569a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0A543E8-F799-4861-B023-8419E1E5D788}"/>
</file>

<file path=customXml/itemProps2.xml><?xml version="1.0" encoding="utf-8"?>
<ds:datastoreItem xmlns:ds="http://schemas.openxmlformats.org/officeDocument/2006/customXml" ds:itemID="{15E7A248-19E0-42C9-AEA1-B18E1C11986A}"/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179</TotalTime>
  <Words>320</Words>
  <Application>Microsoft Office PowerPoint</Application>
  <PresentationFormat>Widescreen</PresentationFormat>
  <Paragraphs>85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Bookman Old Style</vt:lpstr>
      <vt:lpstr>Calibri</vt:lpstr>
      <vt:lpstr>Rockwell</vt:lpstr>
      <vt:lpstr>Sagona</vt:lpstr>
      <vt:lpstr>Damask</vt:lpstr>
      <vt:lpstr>Web EOC  Emergency Management Communications and Notification System  </vt:lpstr>
      <vt:lpstr>Ways we will Train </vt:lpstr>
      <vt:lpstr>PRIMARY GOALS</vt:lpstr>
      <vt:lpstr>The Advanced File Library Demo </vt:lpstr>
      <vt:lpstr>Timeline</vt:lpstr>
      <vt:lpstr>HOW WE GET THERE</vt:lpstr>
      <vt:lpstr>Questions</vt:lpstr>
      <vt:lpstr>PowerPoint Presentation</vt:lpstr>
      <vt:lpstr>WV-EMCE</vt:lpstr>
      <vt:lpstr>WV-EMCE</vt:lpstr>
      <vt:lpstr>HVA Reports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EOC  Emergency Management Communications and Notification System  </dc:title>
  <dc:subject/>
  <dc:creator>Lisa Green</dc:creator>
  <cp:lastModifiedBy>Lisa Green</cp:lastModifiedBy>
  <cp:revision>6</cp:revision>
  <dcterms:created xsi:type="dcterms:W3CDTF">2023-03-28T15:24:46Z</dcterms:created>
  <dcterms:modified xsi:type="dcterms:W3CDTF">2023-03-31T12:29:36Z</dcterms:modified>
</cp:coreProperties>
</file>