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Lst>
  <p:notesMasterIdLst>
    <p:notesMasterId r:id="rId34"/>
  </p:notesMasterIdLst>
  <p:sldIdLst>
    <p:sldId id="256" r:id="rId4"/>
    <p:sldId id="259" r:id="rId5"/>
    <p:sldId id="269" r:id="rId6"/>
    <p:sldId id="257" r:id="rId7"/>
    <p:sldId id="258" r:id="rId8"/>
    <p:sldId id="260" r:id="rId9"/>
    <p:sldId id="261" r:id="rId10"/>
    <p:sldId id="262" r:id="rId11"/>
    <p:sldId id="263" r:id="rId12"/>
    <p:sldId id="270" r:id="rId13"/>
    <p:sldId id="271" r:id="rId14"/>
    <p:sldId id="272" r:id="rId15"/>
    <p:sldId id="273" r:id="rId16"/>
    <p:sldId id="266" r:id="rId17"/>
    <p:sldId id="265" r:id="rId18"/>
    <p:sldId id="274" r:id="rId19"/>
    <p:sldId id="276" r:id="rId20"/>
    <p:sldId id="432" r:id="rId21"/>
    <p:sldId id="286" r:id="rId22"/>
    <p:sldId id="431" r:id="rId23"/>
    <p:sldId id="440" r:id="rId24"/>
    <p:sldId id="434" r:id="rId25"/>
    <p:sldId id="441" r:id="rId26"/>
    <p:sldId id="445" r:id="rId27"/>
    <p:sldId id="277" r:id="rId28"/>
    <p:sldId id="267" r:id="rId29"/>
    <p:sldId id="442" r:id="rId30"/>
    <p:sldId id="264" r:id="rId31"/>
    <p:sldId id="444" r:id="rId32"/>
    <p:sldId id="44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96A46-0954-43A6-9672-FCBF3852BBA5}" v="6" dt="2023-03-28T13:13:56.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lapenta, Jeremie" userId="d02e6957-76e9-4ff9-ace6-0e3d788e9818" providerId="ADAL" clId="{4A396A46-0954-43A6-9672-FCBF3852BBA5}"/>
    <pc:docChg chg="custSel addSld modSld">
      <pc:chgData name="Dellapenta, Jeremie" userId="d02e6957-76e9-4ff9-ace6-0e3d788e9818" providerId="ADAL" clId="{4A396A46-0954-43A6-9672-FCBF3852BBA5}" dt="2023-03-28T13:16:25.384" v="150" actId="20577"/>
      <pc:docMkLst>
        <pc:docMk/>
      </pc:docMkLst>
      <pc:sldChg chg="modSp mod">
        <pc:chgData name="Dellapenta, Jeremie" userId="d02e6957-76e9-4ff9-ace6-0e3d788e9818" providerId="ADAL" clId="{4A396A46-0954-43A6-9672-FCBF3852BBA5}" dt="2023-03-28T13:09:59.509" v="34" actId="20577"/>
        <pc:sldMkLst>
          <pc:docMk/>
          <pc:sldMk cId="3828471433" sldId="432"/>
        </pc:sldMkLst>
        <pc:spChg chg="mod">
          <ac:chgData name="Dellapenta, Jeremie" userId="d02e6957-76e9-4ff9-ace6-0e3d788e9818" providerId="ADAL" clId="{4A396A46-0954-43A6-9672-FCBF3852BBA5}" dt="2023-03-28T13:09:59.509" v="34" actId="20577"/>
          <ac:spMkLst>
            <pc:docMk/>
            <pc:sldMk cId="3828471433" sldId="432"/>
            <ac:spMk id="2" creationId="{2034DC21-34C8-1C81-D1C6-2DAF1187D616}"/>
          </ac:spMkLst>
        </pc:spChg>
      </pc:sldChg>
      <pc:sldChg chg="addSp delSp modSp new mod">
        <pc:chgData name="Dellapenta, Jeremie" userId="d02e6957-76e9-4ff9-ace6-0e3d788e9818" providerId="ADAL" clId="{4A396A46-0954-43A6-9672-FCBF3852BBA5}" dt="2023-03-28T13:13:56.875" v="88" actId="1076"/>
        <pc:sldMkLst>
          <pc:docMk/>
          <pc:sldMk cId="1569273774" sldId="444"/>
        </pc:sldMkLst>
        <pc:spChg chg="del">
          <ac:chgData name="Dellapenta, Jeremie" userId="d02e6957-76e9-4ff9-ace6-0e3d788e9818" providerId="ADAL" clId="{4A396A46-0954-43A6-9672-FCBF3852BBA5}" dt="2023-03-28T13:13:34.209" v="83"/>
          <ac:spMkLst>
            <pc:docMk/>
            <pc:sldMk cId="1569273774" sldId="444"/>
            <ac:spMk id="2" creationId="{6FB00E10-E55F-3CF5-4682-BA88949A31D5}"/>
          </ac:spMkLst>
        </pc:spChg>
        <pc:spChg chg="mod">
          <ac:chgData name="Dellapenta, Jeremie" userId="d02e6957-76e9-4ff9-ace6-0e3d788e9818" providerId="ADAL" clId="{4A396A46-0954-43A6-9672-FCBF3852BBA5}" dt="2023-03-28T13:13:04.385" v="82" actId="403"/>
          <ac:spMkLst>
            <pc:docMk/>
            <pc:sldMk cId="1569273774" sldId="444"/>
            <ac:spMk id="4" creationId="{FBD977A2-727B-B575-A072-4B45AF6F9518}"/>
          </ac:spMkLst>
        </pc:spChg>
        <pc:picChg chg="add mod">
          <ac:chgData name="Dellapenta, Jeremie" userId="d02e6957-76e9-4ff9-ace6-0e3d788e9818" providerId="ADAL" clId="{4A396A46-0954-43A6-9672-FCBF3852BBA5}" dt="2023-03-28T13:13:56.875" v="88" actId="1076"/>
          <ac:picMkLst>
            <pc:docMk/>
            <pc:sldMk cId="1569273774" sldId="444"/>
            <ac:picMk id="1026" creationId="{A8767B6E-7EF1-2F02-C050-0B891C865CCD}"/>
          </ac:picMkLst>
        </pc:picChg>
      </pc:sldChg>
      <pc:sldChg chg="modSp new mod">
        <pc:chgData name="Dellapenta, Jeremie" userId="d02e6957-76e9-4ff9-ace6-0e3d788e9818" providerId="ADAL" clId="{4A396A46-0954-43A6-9672-FCBF3852BBA5}" dt="2023-03-28T13:16:25.384" v="150" actId="20577"/>
        <pc:sldMkLst>
          <pc:docMk/>
          <pc:sldMk cId="146339823" sldId="445"/>
        </pc:sldMkLst>
        <pc:spChg chg="mod">
          <ac:chgData name="Dellapenta, Jeremie" userId="d02e6957-76e9-4ff9-ace6-0e3d788e9818" providerId="ADAL" clId="{4A396A46-0954-43A6-9672-FCBF3852BBA5}" dt="2023-03-28T13:16:25.384" v="150" actId="20577"/>
          <ac:spMkLst>
            <pc:docMk/>
            <pc:sldMk cId="146339823" sldId="445"/>
            <ac:spMk id="2" creationId="{DB553DC1-99DE-7EDB-5CF6-39C1FC56601E}"/>
          </ac:spMkLst>
        </pc:spChg>
        <pc:spChg chg="mod">
          <ac:chgData name="Dellapenta, Jeremie" userId="d02e6957-76e9-4ff9-ace6-0e3d788e9818" providerId="ADAL" clId="{4A396A46-0954-43A6-9672-FCBF3852BBA5}" dt="2023-03-28T13:14:45.350" v="121" actId="20577"/>
          <ac:spMkLst>
            <pc:docMk/>
            <pc:sldMk cId="146339823" sldId="445"/>
            <ac:spMk id="4" creationId="{C8739E13-EE6F-5C68-227B-87CAA489907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55833-5991-458C-8F59-A5FF3E41CB9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F2FFCB2-6A72-45B4-8849-F2A1A0D14E5C}">
      <dgm:prSet phldrT="[Text]"/>
      <dgm:spPr/>
      <dgm:t>
        <a:bodyPr/>
        <a:lstStyle/>
        <a:p>
          <a:r>
            <a:rPr lang="en-US" dirty="0">
              <a:latin typeface="Georgia" panose="02040502050405020303" pitchFamily="18" charset="0"/>
            </a:rPr>
            <a:t>Medical Response</a:t>
          </a:r>
        </a:p>
      </dgm:t>
    </dgm:pt>
    <dgm:pt modelId="{AF9F325A-F7DB-407C-A250-559AF7E9E689}" type="parTrans" cxnId="{AB30FFC1-4D40-4802-8FA4-E5AA5C6B98C3}">
      <dgm:prSet/>
      <dgm:spPr/>
      <dgm:t>
        <a:bodyPr/>
        <a:lstStyle/>
        <a:p>
          <a:endParaRPr lang="en-US"/>
        </a:p>
      </dgm:t>
    </dgm:pt>
    <dgm:pt modelId="{E904BF8D-6DF5-4E5C-8979-001E8EC2F090}" type="sibTrans" cxnId="{AB30FFC1-4D40-4802-8FA4-E5AA5C6B98C3}">
      <dgm:prSet/>
      <dgm:spPr/>
      <dgm:t>
        <a:bodyPr/>
        <a:lstStyle/>
        <a:p>
          <a:endParaRPr lang="en-US"/>
        </a:p>
      </dgm:t>
    </dgm:pt>
    <dgm:pt modelId="{03955307-7056-44BB-97DA-1B841A4BE35D}">
      <dgm:prSet phldrT="[Text]"/>
      <dgm:spPr/>
      <dgm:t>
        <a:bodyPr/>
        <a:lstStyle/>
        <a:p>
          <a:r>
            <a:rPr lang="en-US" dirty="0">
              <a:latin typeface="Georgia" panose="02040502050405020303" pitchFamily="18" charset="0"/>
            </a:rPr>
            <a:t>Health and medical assistance in domestic disasters by request.</a:t>
          </a:r>
        </a:p>
      </dgm:t>
    </dgm:pt>
    <dgm:pt modelId="{98BF4856-FF24-41D6-ADE5-BDE1EF5A119A}" type="parTrans" cxnId="{8CC15551-0CE0-423D-8157-83D87F8E3C16}">
      <dgm:prSet/>
      <dgm:spPr/>
      <dgm:t>
        <a:bodyPr/>
        <a:lstStyle/>
        <a:p>
          <a:endParaRPr lang="en-US"/>
        </a:p>
      </dgm:t>
    </dgm:pt>
    <dgm:pt modelId="{6B07BEB5-8F4A-4C7D-B6BB-9C32EB109E80}" type="sibTrans" cxnId="{8CC15551-0CE0-423D-8157-83D87F8E3C16}">
      <dgm:prSet/>
      <dgm:spPr/>
      <dgm:t>
        <a:bodyPr/>
        <a:lstStyle/>
        <a:p>
          <a:endParaRPr lang="en-US"/>
        </a:p>
      </dgm:t>
    </dgm:pt>
    <dgm:pt modelId="{EBEC0279-436E-4F2A-BE03-978306115CFE}">
      <dgm:prSet phldrT="[Text]"/>
      <dgm:spPr/>
      <dgm:t>
        <a:bodyPr/>
        <a:lstStyle/>
        <a:p>
          <a:r>
            <a:rPr lang="en-US" dirty="0">
              <a:latin typeface="Georgia" panose="02040502050405020303" pitchFamily="18" charset="0"/>
            </a:rPr>
            <a:t>Temporarily supplement federal, state, Tribal, territorial, and local capabilities with specialty teams.</a:t>
          </a:r>
        </a:p>
      </dgm:t>
    </dgm:pt>
    <dgm:pt modelId="{805E2697-BD99-45AC-AF6E-58B0AF422BBB}" type="parTrans" cxnId="{8DB4FA83-AF16-4B6E-A506-DA730F0E6BAE}">
      <dgm:prSet/>
      <dgm:spPr/>
      <dgm:t>
        <a:bodyPr/>
        <a:lstStyle/>
        <a:p>
          <a:endParaRPr lang="en-US"/>
        </a:p>
      </dgm:t>
    </dgm:pt>
    <dgm:pt modelId="{C18CB5BE-5D46-487D-BFB0-16B7E43E5871}" type="sibTrans" cxnId="{8DB4FA83-AF16-4B6E-A506-DA730F0E6BAE}">
      <dgm:prSet/>
      <dgm:spPr/>
      <dgm:t>
        <a:bodyPr/>
        <a:lstStyle/>
        <a:p>
          <a:endParaRPr lang="en-US"/>
        </a:p>
      </dgm:t>
    </dgm:pt>
    <dgm:pt modelId="{C2E2DFA0-D943-486E-A177-A878FC35B83E}">
      <dgm:prSet phldrT="[Text]"/>
      <dgm:spPr/>
      <dgm:t>
        <a:bodyPr/>
        <a:lstStyle/>
        <a:p>
          <a:r>
            <a:rPr lang="en-US" dirty="0">
              <a:latin typeface="Georgia" panose="02040502050405020303" pitchFamily="18" charset="0"/>
            </a:rPr>
            <a:t>Patient Movement</a:t>
          </a:r>
        </a:p>
      </dgm:t>
    </dgm:pt>
    <dgm:pt modelId="{AE2FACAB-735C-49B6-BBD0-1FDD6380A539}" type="parTrans" cxnId="{47064C2E-BC49-4611-B6C7-E25D1BB1E9CF}">
      <dgm:prSet/>
      <dgm:spPr/>
      <dgm:t>
        <a:bodyPr/>
        <a:lstStyle/>
        <a:p>
          <a:endParaRPr lang="en-US"/>
        </a:p>
      </dgm:t>
    </dgm:pt>
    <dgm:pt modelId="{B7D2798B-F938-4424-801E-51C411A87D26}" type="sibTrans" cxnId="{47064C2E-BC49-4611-B6C7-E25D1BB1E9CF}">
      <dgm:prSet/>
      <dgm:spPr/>
      <dgm:t>
        <a:bodyPr/>
        <a:lstStyle/>
        <a:p>
          <a:endParaRPr lang="en-US"/>
        </a:p>
      </dgm:t>
    </dgm:pt>
    <dgm:pt modelId="{8C18877C-9EBD-46BB-8597-FFCF4A2ACEB1}">
      <dgm:prSet phldrT="[Text]"/>
      <dgm:spPr/>
      <dgm:t>
        <a:bodyPr/>
        <a:lstStyle/>
        <a:p>
          <a:r>
            <a:rPr lang="en-US" dirty="0">
              <a:latin typeface="Georgia" panose="02040502050405020303" pitchFamily="18" charset="0"/>
            </a:rPr>
            <a:t>Aeromedical Evacuation System (military and civilian)</a:t>
          </a:r>
        </a:p>
      </dgm:t>
    </dgm:pt>
    <dgm:pt modelId="{1BDB0F69-1ABA-42F6-9432-9D74F87EEF83}" type="parTrans" cxnId="{96063707-7B73-4630-9B9C-4D346C6C189B}">
      <dgm:prSet/>
      <dgm:spPr/>
      <dgm:t>
        <a:bodyPr/>
        <a:lstStyle/>
        <a:p>
          <a:endParaRPr lang="en-US"/>
        </a:p>
      </dgm:t>
    </dgm:pt>
    <dgm:pt modelId="{3F20DDFB-CFFC-47AF-8D4C-2EED41C871A6}" type="sibTrans" cxnId="{96063707-7B73-4630-9B9C-4D346C6C189B}">
      <dgm:prSet/>
      <dgm:spPr/>
      <dgm:t>
        <a:bodyPr/>
        <a:lstStyle/>
        <a:p>
          <a:endParaRPr lang="en-US"/>
        </a:p>
      </dgm:t>
    </dgm:pt>
    <dgm:pt modelId="{F870D4D7-0907-4E90-AE6B-52616A9DBA1A}">
      <dgm:prSet phldrT="[Text]"/>
      <dgm:spPr/>
      <dgm:t>
        <a:bodyPr/>
        <a:lstStyle/>
        <a:p>
          <a:r>
            <a:rPr lang="en-US" dirty="0">
              <a:latin typeface="Georgia" panose="02040502050405020303" pitchFamily="18" charset="0"/>
            </a:rPr>
            <a:t>Military Sealift</a:t>
          </a:r>
        </a:p>
      </dgm:t>
    </dgm:pt>
    <dgm:pt modelId="{BBA54E33-AC4C-4090-A6D2-4F657DD20E9B}" type="parTrans" cxnId="{0CCCD876-253F-4C69-9EB6-26E4DD98EBF9}">
      <dgm:prSet/>
      <dgm:spPr/>
      <dgm:t>
        <a:bodyPr/>
        <a:lstStyle/>
        <a:p>
          <a:endParaRPr lang="en-US"/>
        </a:p>
      </dgm:t>
    </dgm:pt>
    <dgm:pt modelId="{949DD383-62C1-4536-83D5-B5CCDBC6782F}" type="sibTrans" cxnId="{0CCCD876-253F-4C69-9EB6-26E4DD98EBF9}">
      <dgm:prSet/>
      <dgm:spPr/>
      <dgm:t>
        <a:bodyPr/>
        <a:lstStyle/>
        <a:p>
          <a:endParaRPr lang="en-US"/>
        </a:p>
      </dgm:t>
    </dgm:pt>
    <dgm:pt modelId="{83CC4097-B59D-46F1-87A3-50AFC023E1B4}">
      <dgm:prSet phldrT="[Text]"/>
      <dgm:spPr/>
      <dgm:t>
        <a:bodyPr/>
        <a:lstStyle/>
        <a:p>
          <a:r>
            <a:rPr lang="en-US" dirty="0">
              <a:latin typeface="Georgia" panose="02040502050405020303" pitchFamily="18" charset="0"/>
            </a:rPr>
            <a:t>Definitive Care</a:t>
          </a:r>
        </a:p>
      </dgm:t>
    </dgm:pt>
    <dgm:pt modelId="{3359F444-ACC4-4515-A058-B29383CF1CB6}" type="parTrans" cxnId="{B0B0D627-7B2B-45D6-9F54-5E2172355199}">
      <dgm:prSet/>
      <dgm:spPr/>
      <dgm:t>
        <a:bodyPr/>
        <a:lstStyle/>
        <a:p>
          <a:endParaRPr lang="en-US"/>
        </a:p>
      </dgm:t>
    </dgm:pt>
    <dgm:pt modelId="{6103EBE1-4E3B-4746-BE9F-701D8E057669}" type="sibTrans" cxnId="{B0B0D627-7B2B-45D6-9F54-5E2172355199}">
      <dgm:prSet/>
      <dgm:spPr/>
      <dgm:t>
        <a:bodyPr/>
        <a:lstStyle/>
        <a:p>
          <a:endParaRPr lang="en-US"/>
        </a:p>
      </dgm:t>
    </dgm:pt>
    <dgm:pt modelId="{BDDD38DA-6684-449E-876F-5681C75CEBE6}">
      <dgm:prSet phldrT="[Text]"/>
      <dgm:spPr/>
      <dgm:t>
        <a:bodyPr/>
        <a:lstStyle/>
        <a:p>
          <a:r>
            <a:rPr lang="en-US" dirty="0">
              <a:latin typeface="Georgia" panose="02040502050405020303" pitchFamily="18" charset="0"/>
            </a:rPr>
            <a:t>Inpatient medical services when such treatment may be unavailable due to a public health emergency.</a:t>
          </a:r>
        </a:p>
      </dgm:t>
    </dgm:pt>
    <dgm:pt modelId="{AF7FE97E-6C27-4C06-9735-D41EB562A4D4}" type="parTrans" cxnId="{84F952C5-4464-42EE-83EF-86DC02ADE014}">
      <dgm:prSet/>
      <dgm:spPr/>
      <dgm:t>
        <a:bodyPr/>
        <a:lstStyle/>
        <a:p>
          <a:endParaRPr lang="en-US"/>
        </a:p>
      </dgm:t>
    </dgm:pt>
    <dgm:pt modelId="{8DFE7772-CB25-42A5-AEDD-37517D101E24}" type="sibTrans" cxnId="{84F952C5-4464-42EE-83EF-86DC02ADE014}">
      <dgm:prSet/>
      <dgm:spPr/>
      <dgm:t>
        <a:bodyPr/>
        <a:lstStyle/>
        <a:p>
          <a:endParaRPr lang="en-US"/>
        </a:p>
      </dgm:t>
    </dgm:pt>
    <dgm:pt modelId="{4A0AECED-5505-4936-BDB1-AFF2A0222601}">
      <dgm:prSet phldrT="[Text]"/>
      <dgm:spPr/>
      <dgm:t>
        <a:bodyPr/>
        <a:lstStyle/>
        <a:p>
          <a:r>
            <a:rPr lang="en-US" dirty="0">
              <a:latin typeface="Georgia" panose="02040502050405020303" pitchFamily="18" charset="0"/>
            </a:rPr>
            <a:t>Provided by a network of voluntarily-participating, non-Federal, pre-identified facilities.</a:t>
          </a:r>
        </a:p>
      </dgm:t>
    </dgm:pt>
    <dgm:pt modelId="{E6F86388-9237-4475-BC46-217D200F590C}" type="parTrans" cxnId="{9E9A2131-7EEE-4058-A2AE-88F5AFBAAF4C}">
      <dgm:prSet/>
      <dgm:spPr/>
      <dgm:t>
        <a:bodyPr/>
        <a:lstStyle/>
        <a:p>
          <a:endParaRPr lang="en-US"/>
        </a:p>
      </dgm:t>
    </dgm:pt>
    <dgm:pt modelId="{FFC14A8B-1F30-441A-A377-DFB3B966DEED}" type="sibTrans" cxnId="{9E9A2131-7EEE-4058-A2AE-88F5AFBAAF4C}">
      <dgm:prSet/>
      <dgm:spPr/>
      <dgm:t>
        <a:bodyPr/>
        <a:lstStyle/>
        <a:p>
          <a:endParaRPr lang="en-US"/>
        </a:p>
      </dgm:t>
    </dgm:pt>
    <dgm:pt modelId="{0EE6D26D-14E2-4188-B7C9-6B62B10B1151}">
      <dgm:prSet phldrT="[Text]"/>
      <dgm:spPr/>
      <dgm:t>
        <a:bodyPr/>
        <a:lstStyle/>
        <a:p>
          <a:r>
            <a:rPr lang="en-US" dirty="0">
              <a:latin typeface="Georgia" panose="02040502050405020303" pitchFamily="18" charset="0"/>
            </a:rPr>
            <a:t>Ground Transportation</a:t>
          </a:r>
        </a:p>
      </dgm:t>
    </dgm:pt>
    <dgm:pt modelId="{5FB44CF6-E73F-48B2-B937-B9A78CA6E4CE}" type="parTrans" cxnId="{ECBA535F-BB2A-4A0A-8AEF-44E23BDEABA8}">
      <dgm:prSet/>
      <dgm:spPr/>
      <dgm:t>
        <a:bodyPr/>
        <a:lstStyle/>
        <a:p>
          <a:endParaRPr lang="en-US"/>
        </a:p>
      </dgm:t>
    </dgm:pt>
    <dgm:pt modelId="{978197E3-1032-424D-B64A-810387194316}" type="sibTrans" cxnId="{ECBA535F-BB2A-4A0A-8AEF-44E23BDEABA8}">
      <dgm:prSet/>
      <dgm:spPr/>
      <dgm:t>
        <a:bodyPr/>
        <a:lstStyle/>
        <a:p>
          <a:endParaRPr lang="en-US"/>
        </a:p>
      </dgm:t>
    </dgm:pt>
    <dgm:pt modelId="{F2CC6EE4-103B-44AE-8EFC-D159B69F8668}" type="pres">
      <dgm:prSet presAssocID="{3B255833-5991-458C-8F59-A5FF3E41CB94}" presName="theList" presStyleCnt="0">
        <dgm:presLayoutVars>
          <dgm:dir/>
          <dgm:animLvl val="lvl"/>
          <dgm:resizeHandles val="exact"/>
        </dgm:presLayoutVars>
      </dgm:prSet>
      <dgm:spPr/>
    </dgm:pt>
    <dgm:pt modelId="{78F4A16D-6FA5-4C35-A2B1-13D2BD22AFF9}" type="pres">
      <dgm:prSet presAssocID="{7F2FFCB2-6A72-45B4-8849-F2A1A0D14E5C}" presName="compNode" presStyleCnt="0"/>
      <dgm:spPr/>
    </dgm:pt>
    <dgm:pt modelId="{D37CC39E-6818-47F8-B701-629F5B1D3BEC}" type="pres">
      <dgm:prSet presAssocID="{7F2FFCB2-6A72-45B4-8849-F2A1A0D14E5C}" presName="aNode" presStyleLbl="bgShp" presStyleIdx="0" presStyleCnt="3"/>
      <dgm:spPr/>
    </dgm:pt>
    <dgm:pt modelId="{9F094C5D-1ED5-4E37-8CEB-CB17A5A674E1}" type="pres">
      <dgm:prSet presAssocID="{7F2FFCB2-6A72-45B4-8849-F2A1A0D14E5C}" presName="textNode" presStyleLbl="bgShp" presStyleIdx="0" presStyleCnt="3"/>
      <dgm:spPr/>
    </dgm:pt>
    <dgm:pt modelId="{404BFF9A-F426-4CF1-BC65-70D2B71FF756}" type="pres">
      <dgm:prSet presAssocID="{7F2FFCB2-6A72-45B4-8849-F2A1A0D14E5C}" presName="compChildNode" presStyleCnt="0"/>
      <dgm:spPr/>
    </dgm:pt>
    <dgm:pt modelId="{419062C1-81DF-48C5-91BD-30338DD92A0A}" type="pres">
      <dgm:prSet presAssocID="{7F2FFCB2-6A72-45B4-8849-F2A1A0D14E5C}" presName="theInnerList" presStyleCnt="0"/>
      <dgm:spPr/>
    </dgm:pt>
    <dgm:pt modelId="{A8F2135E-5714-4ADF-ACC5-86D6A2370440}" type="pres">
      <dgm:prSet presAssocID="{03955307-7056-44BB-97DA-1B841A4BE35D}" presName="childNode" presStyleLbl="node1" presStyleIdx="0" presStyleCnt="7">
        <dgm:presLayoutVars>
          <dgm:bulletEnabled val="1"/>
        </dgm:presLayoutVars>
      </dgm:prSet>
      <dgm:spPr/>
    </dgm:pt>
    <dgm:pt modelId="{DF759B75-82BC-447C-9218-25E3A8AC7B60}" type="pres">
      <dgm:prSet presAssocID="{03955307-7056-44BB-97DA-1B841A4BE35D}" presName="aSpace2" presStyleCnt="0"/>
      <dgm:spPr/>
    </dgm:pt>
    <dgm:pt modelId="{D31FE02D-A319-4A8D-B704-B51A56D3F6C6}" type="pres">
      <dgm:prSet presAssocID="{EBEC0279-436E-4F2A-BE03-978306115CFE}" presName="childNode" presStyleLbl="node1" presStyleIdx="1" presStyleCnt="7">
        <dgm:presLayoutVars>
          <dgm:bulletEnabled val="1"/>
        </dgm:presLayoutVars>
      </dgm:prSet>
      <dgm:spPr/>
    </dgm:pt>
    <dgm:pt modelId="{E4908852-BB5C-4CF7-85C6-A1BAE420141E}" type="pres">
      <dgm:prSet presAssocID="{7F2FFCB2-6A72-45B4-8849-F2A1A0D14E5C}" presName="aSpace" presStyleCnt="0"/>
      <dgm:spPr/>
    </dgm:pt>
    <dgm:pt modelId="{06A47241-2B14-4DF9-9971-12563BDA528A}" type="pres">
      <dgm:prSet presAssocID="{C2E2DFA0-D943-486E-A177-A878FC35B83E}" presName="compNode" presStyleCnt="0"/>
      <dgm:spPr/>
    </dgm:pt>
    <dgm:pt modelId="{3E0FFD15-CCE0-4DD7-B2D9-EC968A166840}" type="pres">
      <dgm:prSet presAssocID="{C2E2DFA0-D943-486E-A177-A878FC35B83E}" presName="aNode" presStyleLbl="bgShp" presStyleIdx="1" presStyleCnt="3"/>
      <dgm:spPr/>
    </dgm:pt>
    <dgm:pt modelId="{78010951-F37B-4815-A9E4-23025BFF585A}" type="pres">
      <dgm:prSet presAssocID="{C2E2DFA0-D943-486E-A177-A878FC35B83E}" presName="textNode" presStyleLbl="bgShp" presStyleIdx="1" presStyleCnt="3"/>
      <dgm:spPr/>
    </dgm:pt>
    <dgm:pt modelId="{D29C1336-881D-4FF1-B278-124C8DBC27BD}" type="pres">
      <dgm:prSet presAssocID="{C2E2DFA0-D943-486E-A177-A878FC35B83E}" presName="compChildNode" presStyleCnt="0"/>
      <dgm:spPr/>
    </dgm:pt>
    <dgm:pt modelId="{3828F5FE-792D-4ECC-98AA-E9AD1AF814E9}" type="pres">
      <dgm:prSet presAssocID="{C2E2DFA0-D943-486E-A177-A878FC35B83E}" presName="theInnerList" presStyleCnt="0"/>
      <dgm:spPr/>
    </dgm:pt>
    <dgm:pt modelId="{D31630A4-BB19-4A7A-A7A1-51B73EA7C796}" type="pres">
      <dgm:prSet presAssocID="{8C18877C-9EBD-46BB-8597-FFCF4A2ACEB1}" presName="childNode" presStyleLbl="node1" presStyleIdx="2" presStyleCnt="7">
        <dgm:presLayoutVars>
          <dgm:bulletEnabled val="1"/>
        </dgm:presLayoutVars>
      </dgm:prSet>
      <dgm:spPr/>
    </dgm:pt>
    <dgm:pt modelId="{83257AC6-7267-4C58-BD26-D7A4434E0616}" type="pres">
      <dgm:prSet presAssocID="{8C18877C-9EBD-46BB-8597-FFCF4A2ACEB1}" presName="aSpace2" presStyleCnt="0"/>
      <dgm:spPr/>
    </dgm:pt>
    <dgm:pt modelId="{439014D6-DA54-4693-B3F7-B6032B5E0A62}" type="pres">
      <dgm:prSet presAssocID="{F870D4D7-0907-4E90-AE6B-52616A9DBA1A}" presName="childNode" presStyleLbl="node1" presStyleIdx="3" presStyleCnt="7">
        <dgm:presLayoutVars>
          <dgm:bulletEnabled val="1"/>
        </dgm:presLayoutVars>
      </dgm:prSet>
      <dgm:spPr/>
    </dgm:pt>
    <dgm:pt modelId="{943E459F-AB0C-4DAA-AADE-53E13AA3E0CD}" type="pres">
      <dgm:prSet presAssocID="{F870D4D7-0907-4E90-AE6B-52616A9DBA1A}" presName="aSpace2" presStyleCnt="0"/>
      <dgm:spPr/>
    </dgm:pt>
    <dgm:pt modelId="{55528ACF-D42C-40A4-A52A-2516837B2D42}" type="pres">
      <dgm:prSet presAssocID="{0EE6D26D-14E2-4188-B7C9-6B62B10B1151}" presName="childNode" presStyleLbl="node1" presStyleIdx="4" presStyleCnt="7">
        <dgm:presLayoutVars>
          <dgm:bulletEnabled val="1"/>
        </dgm:presLayoutVars>
      </dgm:prSet>
      <dgm:spPr/>
    </dgm:pt>
    <dgm:pt modelId="{3615D0B2-13DE-4679-BE64-E7DC6F6A6816}" type="pres">
      <dgm:prSet presAssocID="{C2E2DFA0-D943-486E-A177-A878FC35B83E}" presName="aSpace" presStyleCnt="0"/>
      <dgm:spPr/>
    </dgm:pt>
    <dgm:pt modelId="{C33D1C81-35E2-46B6-BAB0-9FF51523A150}" type="pres">
      <dgm:prSet presAssocID="{83CC4097-B59D-46F1-87A3-50AFC023E1B4}" presName="compNode" presStyleCnt="0"/>
      <dgm:spPr/>
    </dgm:pt>
    <dgm:pt modelId="{CAD76480-4F1D-4AC2-82C3-F9A0905177CB}" type="pres">
      <dgm:prSet presAssocID="{83CC4097-B59D-46F1-87A3-50AFC023E1B4}" presName="aNode" presStyleLbl="bgShp" presStyleIdx="2" presStyleCnt="3"/>
      <dgm:spPr/>
    </dgm:pt>
    <dgm:pt modelId="{9BEC7AE9-09C2-4817-AC70-42F93982263D}" type="pres">
      <dgm:prSet presAssocID="{83CC4097-B59D-46F1-87A3-50AFC023E1B4}" presName="textNode" presStyleLbl="bgShp" presStyleIdx="2" presStyleCnt="3"/>
      <dgm:spPr/>
    </dgm:pt>
    <dgm:pt modelId="{454039EB-3E30-4F7C-A21E-3CCC4D09B227}" type="pres">
      <dgm:prSet presAssocID="{83CC4097-B59D-46F1-87A3-50AFC023E1B4}" presName="compChildNode" presStyleCnt="0"/>
      <dgm:spPr/>
    </dgm:pt>
    <dgm:pt modelId="{8CA5C56A-81A5-4047-B71C-CE49AA0EC6A3}" type="pres">
      <dgm:prSet presAssocID="{83CC4097-B59D-46F1-87A3-50AFC023E1B4}" presName="theInnerList" presStyleCnt="0"/>
      <dgm:spPr/>
    </dgm:pt>
    <dgm:pt modelId="{9484F198-461B-44FC-88A5-DA194EB43095}" type="pres">
      <dgm:prSet presAssocID="{BDDD38DA-6684-449E-876F-5681C75CEBE6}" presName="childNode" presStyleLbl="node1" presStyleIdx="5" presStyleCnt="7">
        <dgm:presLayoutVars>
          <dgm:bulletEnabled val="1"/>
        </dgm:presLayoutVars>
      </dgm:prSet>
      <dgm:spPr/>
    </dgm:pt>
    <dgm:pt modelId="{0D771C0D-52BA-408F-A78A-9AED529B3278}" type="pres">
      <dgm:prSet presAssocID="{BDDD38DA-6684-449E-876F-5681C75CEBE6}" presName="aSpace2" presStyleCnt="0"/>
      <dgm:spPr/>
    </dgm:pt>
    <dgm:pt modelId="{D258AB97-06F7-4C1F-A6AF-9C7D4E6B9260}" type="pres">
      <dgm:prSet presAssocID="{4A0AECED-5505-4936-BDB1-AFF2A0222601}" presName="childNode" presStyleLbl="node1" presStyleIdx="6" presStyleCnt="7">
        <dgm:presLayoutVars>
          <dgm:bulletEnabled val="1"/>
        </dgm:presLayoutVars>
      </dgm:prSet>
      <dgm:spPr/>
    </dgm:pt>
  </dgm:ptLst>
  <dgm:cxnLst>
    <dgm:cxn modelId="{96063707-7B73-4630-9B9C-4D346C6C189B}" srcId="{C2E2DFA0-D943-486E-A177-A878FC35B83E}" destId="{8C18877C-9EBD-46BB-8597-FFCF4A2ACEB1}" srcOrd="0" destOrd="0" parTransId="{1BDB0F69-1ABA-42F6-9432-9D74F87EEF83}" sibTransId="{3F20DDFB-CFFC-47AF-8D4C-2EED41C871A6}"/>
    <dgm:cxn modelId="{AB92951D-CDFE-455D-8672-79ABB04E4D56}" type="presOf" srcId="{EBEC0279-436E-4F2A-BE03-978306115CFE}" destId="{D31FE02D-A319-4A8D-B704-B51A56D3F6C6}" srcOrd="0" destOrd="0" presId="urn:microsoft.com/office/officeart/2005/8/layout/lProcess2"/>
    <dgm:cxn modelId="{B0B0D627-7B2B-45D6-9F54-5E2172355199}" srcId="{3B255833-5991-458C-8F59-A5FF3E41CB94}" destId="{83CC4097-B59D-46F1-87A3-50AFC023E1B4}" srcOrd="2" destOrd="0" parTransId="{3359F444-ACC4-4515-A058-B29383CF1CB6}" sibTransId="{6103EBE1-4E3B-4746-BE9F-701D8E057669}"/>
    <dgm:cxn modelId="{47064C2E-BC49-4611-B6C7-E25D1BB1E9CF}" srcId="{3B255833-5991-458C-8F59-A5FF3E41CB94}" destId="{C2E2DFA0-D943-486E-A177-A878FC35B83E}" srcOrd="1" destOrd="0" parTransId="{AE2FACAB-735C-49B6-BBD0-1FDD6380A539}" sibTransId="{B7D2798B-F938-4424-801E-51C411A87D26}"/>
    <dgm:cxn modelId="{C329732E-0342-4F64-88A8-78A1DE096146}" type="presOf" srcId="{4A0AECED-5505-4936-BDB1-AFF2A0222601}" destId="{D258AB97-06F7-4C1F-A6AF-9C7D4E6B9260}" srcOrd="0" destOrd="0" presId="urn:microsoft.com/office/officeart/2005/8/layout/lProcess2"/>
    <dgm:cxn modelId="{9E9A2131-7EEE-4058-A2AE-88F5AFBAAF4C}" srcId="{83CC4097-B59D-46F1-87A3-50AFC023E1B4}" destId="{4A0AECED-5505-4936-BDB1-AFF2A0222601}" srcOrd="1" destOrd="0" parTransId="{E6F86388-9237-4475-BC46-217D200F590C}" sibTransId="{FFC14A8B-1F30-441A-A377-DFB3B966DEED}"/>
    <dgm:cxn modelId="{F8762C3D-2A50-408F-870A-983D742A1D64}" type="presOf" srcId="{C2E2DFA0-D943-486E-A177-A878FC35B83E}" destId="{3E0FFD15-CCE0-4DD7-B2D9-EC968A166840}" srcOrd="0" destOrd="0" presId="urn:microsoft.com/office/officeart/2005/8/layout/lProcess2"/>
    <dgm:cxn modelId="{49C9863D-B5CB-4DE7-ADC8-5FC8CC34B67A}" type="presOf" srcId="{83CC4097-B59D-46F1-87A3-50AFC023E1B4}" destId="{9BEC7AE9-09C2-4817-AC70-42F93982263D}" srcOrd="1" destOrd="0" presId="urn:microsoft.com/office/officeart/2005/8/layout/lProcess2"/>
    <dgm:cxn modelId="{2DAD745C-D00D-4425-A6ED-923F24B5237B}" type="presOf" srcId="{BDDD38DA-6684-449E-876F-5681C75CEBE6}" destId="{9484F198-461B-44FC-88A5-DA194EB43095}" srcOrd="0" destOrd="0" presId="urn:microsoft.com/office/officeart/2005/8/layout/lProcess2"/>
    <dgm:cxn modelId="{ECBA535F-BB2A-4A0A-8AEF-44E23BDEABA8}" srcId="{C2E2DFA0-D943-486E-A177-A878FC35B83E}" destId="{0EE6D26D-14E2-4188-B7C9-6B62B10B1151}" srcOrd="2" destOrd="0" parTransId="{5FB44CF6-E73F-48B2-B937-B9A78CA6E4CE}" sibTransId="{978197E3-1032-424D-B64A-810387194316}"/>
    <dgm:cxn modelId="{68B95F47-46EC-4D13-B5F1-9CB2342931C8}" type="presOf" srcId="{83CC4097-B59D-46F1-87A3-50AFC023E1B4}" destId="{CAD76480-4F1D-4AC2-82C3-F9A0905177CB}" srcOrd="0" destOrd="0" presId="urn:microsoft.com/office/officeart/2005/8/layout/lProcess2"/>
    <dgm:cxn modelId="{7EFEA44A-C7E3-4A10-9C43-618245FA22E5}" type="presOf" srcId="{F870D4D7-0907-4E90-AE6B-52616A9DBA1A}" destId="{439014D6-DA54-4693-B3F7-B6032B5E0A62}" srcOrd="0" destOrd="0" presId="urn:microsoft.com/office/officeart/2005/8/layout/lProcess2"/>
    <dgm:cxn modelId="{0D685C6F-6A23-4D10-83B9-955DBA8C2A09}" type="presOf" srcId="{03955307-7056-44BB-97DA-1B841A4BE35D}" destId="{A8F2135E-5714-4ADF-ACC5-86D6A2370440}" srcOrd="0" destOrd="0" presId="urn:microsoft.com/office/officeart/2005/8/layout/lProcess2"/>
    <dgm:cxn modelId="{8CC15551-0CE0-423D-8157-83D87F8E3C16}" srcId="{7F2FFCB2-6A72-45B4-8849-F2A1A0D14E5C}" destId="{03955307-7056-44BB-97DA-1B841A4BE35D}" srcOrd="0" destOrd="0" parTransId="{98BF4856-FF24-41D6-ADE5-BDE1EF5A119A}" sibTransId="{6B07BEB5-8F4A-4C7D-B6BB-9C32EB109E80}"/>
    <dgm:cxn modelId="{0CCCD876-253F-4C69-9EB6-26E4DD98EBF9}" srcId="{C2E2DFA0-D943-486E-A177-A878FC35B83E}" destId="{F870D4D7-0907-4E90-AE6B-52616A9DBA1A}" srcOrd="1" destOrd="0" parTransId="{BBA54E33-AC4C-4090-A6D2-4F657DD20E9B}" sibTransId="{949DD383-62C1-4536-83D5-B5CCDBC6782F}"/>
    <dgm:cxn modelId="{9C4DA358-0D83-4CC7-A012-EA04459255CD}" type="presOf" srcId="{0EE6D26D-14E2-4188-B7C9-6B62B10B1151}" destId="{55528ACF-D42C-40A4-A52A-2516837B2D42}" srcOrd="0" destOrd="0" presId="urn:microsoft.com/office/officeart/2005/8/layout/lProcess2"/>
    <dgm:cxn modelId="{6E4A6259-60E8-400F-9514-0713D675E7E8}" type="presOf" srcId="{3B255833-5991-458C-8F59-A5FF3E41CB94}" destId="{F2CC6EE4-103B-44AE-8EFC-D159B69F8668}" srcOrd="0" destOrd="0" presId="urn:microsoft.com/office/officeart/2005/8/layout/lProcess2"/>
    <dgm:cxn modelId="{816B7783-B56C-4FEF-A4AA-AA4471E4CF57}" type="presOf" srcId="{8C18877C-9EBD-46BB-8597-FFCF4A2ACEB1}" destId="{D31630A4-BB19-4A7A-A7A1-51B73EA7C796}" srcOrd="0" destOrd="0" presId="urn:microsoft.com/office/officeart/2005/8/layout/lProcess2"/>
    <dgm:cxn modelId="{8DB4FA83-AF16-4B6E-A506-DA730F0E6BAE}" srcId="{7F2FFCB2-6A72-45B4-8849-F2A1A0D14E5C}" destId="{EBEC0279-436E-4F2A-BE03-978306115CFE}" srcOrd="1" destOrd="0" parTransId="{805E2697-BD99-45AC-AF6E-58B0AF422BBB}" sibTransId="{C18CB5BE-5D46-487D-BFB0-16B7E43E5871}"/>
    <dgm:cxn modelId="{FCBBCA89-EA98-4B6F-AF47-667CBD1680DE}" type="presOf" srcId="{7F2FFCB2-6A72-45B4-8849-F2A1A0D14E5C}" destId="{D37CC39E-6818-47F8-B701-629F5B1D3BEC}" srcOrd="0" destOrd="0" presId="urn:microsoft.com/office/officeart/2005/8/layout/lProcess2"/>
    <dgm:cxn modelId="{AB30FFC1-4D40-4802-8FA4-E5AA5C6B98C3}" srcId="{3B255833-5991-458C-8F59-A5FF3E41CB94}" destId="{7F2FFCB2-6A72-45B4-8849-F2A1A0D14E5C}" srcOrd="0" destOrd="0" parTransId="{AF9F325A-F7DB-407C-A250-559AF7E9E689}" sibTransId="{E904BF8D-6DF5-4E5C-8979-001E8EC2F090}"/>
    <dgm:cxn modelId="{84F952C5-4464-42EE-83EF-86DC02ADE014}" srcId="{83CC4097-B59D-46F1-87A3-50AFC023E1B4}" destId="{BDDD38DA-6684-449E-876F-5681C75CEBE6}" srcOrd="0" destOrd="0" parTransId="{AF7FE97E-6C27-4C06-9735-D41EB562A4D4}" sibTransId="{8DFE7772-CB25-42A5-AEDD-37517D101E24}"/>
    <dgm:cxn modelId="{651F9CC8-5CAB-46D4-A0CB-8C8D35CBB0C3}" type="presOf" srcId="{7F2FFCB2-6A72-45B4-8849-F2A1A0D14E5C}" destId="{9F094C5D-1ED5-4E37-8CEB-CB17A5A674E1}" srcOrd="1" destOrd="0" presId="urn:microsoft.com/office/officeart/2005/8/layout/lProcess2"/>
    <dgm:cxn modelId="{09D7E7F9-183D-46FA-90BA-2B49E13E0149}" type="presOf" srcId="{C2E2DFA0-D943-486E-A177-A878FC35B83E}" destId="{78010951-F37B-4815-A9E4-23025BFF585A}" srcOrd="1" destOrd="0" presId="urn:microsoft.com/office/officeart/2005/8/layout/lProcess2"/>
    <dgm:cxn modelId="{70DA9DFE-6113-418D-B63F-C214BD91FF0A}" type="presParOf" srcId="{F2CC6EE4-103B-44AE-8EFC-D159B69F8668}" destId="{78F4A16D-6FA5-4C35-A2B1-13D2BD22AFF9}" srcOrd="0" destOrd="0" presId="urn:microsoft.com/office/officeart/2005/8/layout/lProcess2"/>
    <dgm:cxn modelId="{5EEEA606-F50C-4704-A7D6-07C242041D9B}" type="presParOf" srcId="{78F4A16D-6FA5-4C35-A2B1-13D2BD22AFF9}" destId="{D37CC39E-6818-47F8-B701-629F5B1D3BEC}" srcOrd="0" destOrd="0" presId="urn:microsoft.com/office/officeart/2005/8/layout/lProcess2"/>
    <dgm:cxn modelId="{30F4664B-5B0E-438A-ACE8-F00FA3548823}" type="presParOf" srcId="{78F4A16D-6FA5-4C35-A2B1-13D2BD22AFF9}" destId="{9F094C5D-1ED5-4E37-8CEB-CB17A5A674E1}" srcOrd="1" destOrd="0" presId="urn:microsoft.com/office/officeart/2005/8/layout/lProcess2"/>
    <dgm:cxn modelId="{3070BED7-7331-4C80-9723-18E17CEDAAF0}" type="presParOf" srcId="{78F4A16D-6FA5-4C35-A2B1-13D2BD22AFF9}" destId="{404BFF9A-F426-4CF1-BC65-70D2B71FF756}" srcOrd="2" destOrd="0" presId="urn:microsoft.com/office/officeart/2005/8/layout/lProcess2"/>
    <dgm:cxn modelId="{9F412F87-9762-4612-B0F7-2ABDF268A843}" type="presParOf" srcId="{404BFF9A-F426-4CF1-BC65-70D2B71FF756}" destId="{419062C1-81DF-48C5-91BD-30338DD92A0A}" srcOrd="0" destOrd="0" presId="urn:microsoft.com/office/officeart/2005/8/layout/lProcess2"/>
    <dgm:cxn modelId="{D5720876-61EE-4187-9D2A-3CF9CFD91927}" type="presParOf" srcId="{419062C1-81DF-48C5-91BD-30338DD92A0A}" destId="{A8F2135E-5714-4ADF-ACC5-86D6A2370440}" srcOrd="0" destOrd="0" presId="urn:microsoft.com/office/officeart/2005/8/layout/lProcess2"/>
    <dgm:cxn modelId="{4D2423F8-6D71-4CE5-8819-5FAB452F069A}" type="presParOf" srcId="{419062C1-81DF-48C5-91BD-30338DD92A0A}" destId="{DF759B75-82BC-447C-9218-25E3A8AC7B60}" srcOrd="1" destOrd="0" presId="urn:microsoft.com/office/officeart/2005/8/layout/lProcess2"/>
    <dgm:cxn modelId="{0FB6D67F-FC07-47FD-AFA0-9D249266FEAE}" type="presParOf" srcId="{419062C1-81DF-48C5-91BD-30338DD92A0A}" destId="{D31FE02D-A319-4A8D-B704-B51A56D3F6C6}" srcOrd="2" destOrd="0" presId="urn:microsoft.com/office/officeart/2005/8/layout/lProcess2"/>
    <dgm:cxn modelId="{27D04D08-9713-4F55-AB40-BC84CA5B12F1}" type="presParOf" srcId="{F2CC6EE4-103B-44AE-8EFC-D159B69F8668}" destId="{E4908852-BB5C-4CF7-85C6-A1BAE420141E}" srcOrd="1" destOrd="0" presId="urn:microsoft.com/office/officeart/2005/8/layout/lProcess2"/>
    <dgm:cxn modelId="{030CBF1F-1A70-4917-9603-065FB8047BA3}" type="presParOf" srcId="{F2CC6EE4-103B-44AE-8EFC-D159B69F8668}" destId="{06A47241-2B14-4DF9-9971-12563BDA528A}" srcOrd="2" destOrd="0" presId="urn:microsoft.com/office/officeart/2005/8/layout/lProcess2"/>
    <dgm:cxn modelId="{B5D52676-EAC7-4B1A-8E42-4812F695DFAC}" type="presParOf" srcId="{06A47241-2B14-4DF9-9971-12563BDA528A}" destId="{3E0FFD15-CCE0-4DD7-B2D9-EC968A166840}" srcOrd="0" destOrd="0" presId="urn:microsoft.com/office/officeart/2005/8/layout/lProcess2"/>
    <dgm:cxn modelId="{283A89CF-45E6-4AFE-8BF7-8173185229BB}" type="presParOf" srcId="{06A47241-2B14-4DF9-9971-12563BDA528A}" destId="{78010951-F37B-4815-A9E4-23025BFF585A}" srcOrd="1" destOrd="0" presId="urn:microsoft.com/office/officeart/2005/8/layout/lProcess2"/>
    <dgm:cxn modelId="{A111E055-C8E7-4290-A380-81868941EEAA}" type="presParOf" srcId="{06A47241-2B14-4DF9-9971-12563BDA528A}" destId="{D29C1336-881D-4FF1-B278-124C8DBC27BD}" srcOrd="2" destOrd="0" presId="urn:microsoft.com/office/officeart/2005/8/layout/lProcess2"/>
    <dgm:cxn modelId="{EBE6EFFB-8864-45FD-A2E2-00965D674D51}" type="presParOf" srcId="{D29C1336-881D-4FF1-B278-124C8DBC27BD}" destId="{3828F5FE-792D-4ECC-98AA-E9AD1AF814E9}" srcOrd="0" destOrd="0" presId="urn:microsoft.com/office/officeart/2005/8/layout/lProcess2"/>
    <dgm:cxn modelId="{BF9F86BB-D158-4707-86D1-A6BC7D9A28DF}" type="presParOf" srcId="{3828F5FE-792D-4ECC-98AA-E9AD1AF814E9}" destId="{D31630A4-BB19-4A7A-A7A1-51B73EA7C796}" srcOrd="0" destOrd="0" presId="urn:microsoft.com/office/officeart/2005/8/layout/lProcess2"/>
    <dgm:cxn modelId="{B648BF52-EA01-42FF-A73A-363615228CFC}" type="presParOf" srcId="{3828F5FE-792D-4ECC-98AA-E9AD1AF814E9}" destId="{83257AC6-7267-4C58-BD26-D7A4434E0616}" srcOrd="1" destOrd="0" presId="urn:microsoft.com/office/officeart/2005/8/layout/lProcess2"/>
    <dgm:cxn modelId="{822ED57A-07A2-4FC7-A422-234FA0F19349}" type="presParOf" srcId="{3828F5FE-792D-4ECC-98AA-E9AD1AF814E9}" destId="{439014D6-DA54-4693-B3F7-B6032B5E0A62}" srcOrd="2" destOrd="0" presId="urn:microsoft.com/office/officeart/2005/8/layout/lProcess2"/>
    <dgm:cxn modelId="{6556B33B-7C6E-4F57-A07D-1F79B1714155}" type="presParOf" srcId="{3828F5FE-792D-4ECC-98AA-E9AD1AF814E9}" destId="{943E459F-AB0C-4DAA-AADE-53E13AA3E0CD}" srcOrd="3" destOrd="0" presId="urn:microsoft.com/office/officeart/2005/8/layout/lProcess2"/>
    <dgm:cxn modelId="{6A8B9C59-BD14-491D-9A5E-C2E6C2DC3E02}" type="presParOf" srcId="{3828F5FE-792D-4ECC-98AA-E9AD1AF814E9}" destId="{55528ACF-D42C-40A4-A52A-2516837B2D42}" srcOrd="4" destOrd="0" presId="urn:microsoft.com/office/officeart/2005/8/layout/lProcess2"/>
    <dgm:cxn modelId="{48C8F12F-039F-4ABB-BEE1-02235D1E93ED}" type="presParOf" srcId="{F2CC6EE4-103B-44AE-8EFC-D159B69F8668}" destId="{3615D0B2-13DE-4679-BE64-E7DC6F6A6816}" srcOrd="3" destOrd="0" presId="urn:microsoft.com/office/officeart/2005/8/layout/lProcess2"/>
    <dgm:cxn modelId="{260C6190-DBA9-4028-BEF1-B3B36A7C2EE7}" type="presParOf" srcId="{F2CC6EE4-103B-44AE-8EFC-D159B69F8668}" destId="{C33D1C81-35E2-46B6-BAB0-9FF51523A150}" srcOrd="4" destOrd="0" presId="urn:microsoft.com/office/officeart/2005/8/layout/lProcess2"/>
    <dgm:cxn modelId="{6CADFED4-30D1-452C-BEB4-349F88CCA55C}" type="presParOf" srcId="{C33D1C81-35E2-46B6-BAB0-9FF51523A150}" destId="{CAD76480-4F1D-4AC2-82C3-F9A0905177CB}" srcOrd="0" destOrd="0" presId="urn:microsoft.com/office/officeart/2005/8/layout/lProcess2"/>
    <dgm:cxn modelId="{6C0A1C4B-D904-4D83-AE64-6E019E33A96F}" type="presParOf" srcId="{C33D1C81-35E2-46B6-BAB0-9FF51523A150}" destId="{9BEC7AE9-09C2-4817-AC70-42F93982263D}" srcOrd="1" destOrd="0" presId="urn:microsoft.com/office/officeart/2005/8/layout/lProcess2"/>
    <dgm:cxn modelId="{77437A33-099F-41DB-97EA-516C2AC20EC3}" type="presParOf" srcId="{C33D1C81-35E2-46B6-BAB0-9FF51523A150}" destId="{454039EB-3E30-4F7C-A21E-3CCC4D09B227}" srcOrd="2" destOrd="0" presId="urn:microsoft.com/office/officeart/2005/8/layout/lProcess2"/>
    <dgm:cxn modelId="{0BA487D8-BE3D-4A2F-9A77-48DF875FBB54}" type="presParOf" srcId="{454039EB-3E30-4F7C-A21E-3CCC4D09B227}" destId="{8CA5C56A-81A5-4047-B71C-CE49AA0EC6A3}" srcOrd="0" destOrd="0" presId="urn:microsoft.com/office/officeart/2005/8/layout/lProcess2"/>
    <dgm:cxn modelId="{433ACFEF-44D2-481C-ACD2-3C407AA86E3B}" type="presParOf" srcId="{8CA5C56A-81A5-4047-B71C-CE49AA0EC6A3}" destId="{9484F198-461B-44FC-88A5-DA194EB43095}" srcOrd="0" destOrd="0" presId="urn:microsoft.com/office/officeart/2005/8/layout/lProcess2"/>
    <dgm:cxn modelId="{8B406BEE-2D25-4F8F-9B89-9E9085A3A3AE}" type="presParOf" srcId="{8CA5C56A-81A5-4047-B71C-CE49AA0EC6A3}" destId="{0D771C0D-52BA-408F-A78A-9AED529B3278}" srcOrd="1" destOrd="0" presId="urn:microsoft.com/office/officeart/2005/8/layout/lProcess2"/>
    <dgm:cxn modelId="{CFFEF368-407C-4ED6-9495-B46B5907D95A}" type="presParOf" srcId="{8CA5C56A-81A5-4047-B71C-CE49AA0EC6A3}" destId="{D258AB97-06F7-4C1F-A6AF-9C7D4E6B926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B07F1-8B71-45DB-B5AD-F42DC50B129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C332BB7-F43E-4FDD-8A87-0D3E837B3637}">
      <dgm:prSet phldrT="[Text]" custT="1"/>
      <dgm:spPr/>
      <dgm:t>
        <a:bodyPr/>
        <a:lstStyle/>
        <a:p>
          <a:r>
            <a:rPr lang="en-US" sz="1800" b="1" dirty="0">
              <a:latin typeface="Georgia" panose="02040502050405020303" pitchFamily="18" charset="0"/>
            </a:rPr>
            <a:t>If FCC is viable, </a:t>
          </a:r>
          <a:r>
            <a:rPr lang="en-US" sz="1800" dirty="0">
              <a:latin typeface="Georgia" panose="02040502050405020303" pitchFamily="18" charset="0"/>
            </a:rPr>
            <a:t>Global Patient Movement Requirements Centers match NDMS patients to an FCC based upon bed availability reporting and coordination with the FCC.</a:t>
          </a:r>
          <a:endParaRPr lang="en-US" sz="2800" dirty="0">
            <a:latin typeface="Georgia" panose="02040502050405020303" pitchFamily="18" charset="0"/>
          </a:endParaRPr>
        </a:p>
      </dgm:t>
    </dgm:pt>
    <dgm:pt modelId="{E4FE9B1E-93FB-4767-82BB-CE9B90733EFF}" type="parTrans" cxnId="{DCB2CA99-ECE0-4844-B308-E1334E200912}">
      <dgm:prSet/>
      <dgm:spPr/>
      <dgm:t>
        <a:bodyPr/>
        <a:lstStyle/>
        <a:p>
          <a:endParaRPr lang="en-US"/>
        </a:p>
      </dgm:t>
    </dgm:pt>
    <dgm:pt modelId="{E0A9E209-546B-4617-AC10-8307F8EE6353}" type="sibTrans" cxnId="{DCB2CA99-ECE0-4844-B308-E1334E200912}">
      <dgm:prSet/>
      <dgm:spPr/>
      <dgm:t>
        <a:bodyPr/>
        <a:lstStyle/>
        <a:p>
          <a:endParaRPr lang="en-US"/>
        </a:p>
      </dgm:t>
    </dgm:pt>
    <dgm:pt modelId="{2F8BDA7E-B2AD-4523-862A-AEAC554CE2D9}">
      <dgm:prSet phldrT="[Text]"/>
      <dgm:spPr/>
      <dgm:t>
        <a:bodyPr/>
        <a:lstStyle/>
        <a:p>
          <a:r>
            <a:rPr lang="en-US" dirty="0">
              <a:latin typeface="Georgia" panose="02040502050405020303" pitchFamily="18" charset="0"/>
            </a:rPr>
            <a:t>The FCC matches each NDMS patient with a bed in an NDMS facility that has the necessary health service support capabilities. </a:t>
          </a:r>
        </a:p>
        <a:p>
          <a:r>
            <a:rPr lang="en-US" i="1" dirty="0">
              <a:latin typeface="Georgia" panose="02040502050405020303" pitchFamily="18" charset="0"/>
            </a:rPr>
            <a:t>May or may not occur prior to patient arrival at the PRS. </a:t>
          </a:r>
        </a:p>
      </dgm:t>
    </dgm:pt>
    <dgm:pt modelId="{F10CA8F2-A296-442B-A753-2D7AA573990B}" type="parTrans" cxnId="{8E2A67E0-0CA0-4180-B968-50336078CD2F}">
      <dgm:prSet/>
      <dgm:spPr/>
      <dgm:t>
        <a:bodyPr/>
        <a:lstStyle/>
        <a:p>
          <a:endParaRPr lang="en-US"/>
        </a:p>
      </dgm:t>
    </dgm:pt>
    <dgm:pt modelId="{CFD5EB58-5FCF-4A5D-8051-AD15436339D6}" type="sibTrans" cxnId="{8E2A67E0-0CA0-4180-B968-50336078CD2F}">
      <dgm:prSet/>
      <dgm:spPr/>
      <dgm:t>
        <a:bodyPr/>
        <a:lstStyle/>
        <a:p>
          <a:endParaRPr lang="en-US"/>
        </a:p>
      </dgm:t>
    </dgm:pt>
    <dgm:pt modelId="{1F3775F8-0A68-4339-8884-A7345C082AFE}">
      <dgm:prSet phldrT="[Text]"/>
      <dgm:spPr/>
      <dgm:t>
        <a:bodyPr/>
        <a:lstStyle/>
        <a:p>
          <a:r>
            <a:rPr lang="en-US" dirty="0">
              <a:latin typeface="Georgia" panose="02040502050405020303" pitchFamily="18" charset="0"/>
            </a:rPr>
            <a:t>Local patient reception and distribution operations are then coordinated directly between the FCC and the local participating NDMS facilities with assistance from other local organizations. </a:t>
          </a:r>
        </a:p>
      </dgm:t>
    </dgm:pt>
    <dgm:pt modelId="{47AC5EBB-349B-4B7D-AEA1-197DD2CF148B}" type="parTrans" cxnId="{D36D6B5E-8E7D-4EA7-AE07-98EEB4F61EB5}">
      <dgm:prSet/>
      <dgm:spPr/>
      <dgm:t>
        <a:bodyPr/>
        <a:lstStyle/>
        <a:p>
          <a:endParaRPr lang="en-US"/>
        </a:p>
      </dgm:t>
    </dgm:pt>
    <dgm:pt modelId="{7DF144F8-7529-400C-9365-C7B98F9EECCD}" type="sibTrans" cxnId="{D36D6B5E-8E7D-4EA7-AE07-98EEB4F61EB5}">
      <dgm:prSet/>
      <dgm:spPr/>
      <dgm:t>
        <a:bodyPr/>
        <a:lstStyle/>
        <a:p>
          <a:endParaRPr lang="en-US"/>
        </a:p>
      </dgm:t>
    </dgm:pt>
    <dgm:pt modelId="{2D022A84-0B13-4DD3-96E1-C86CD08B615A}" type="pres">
      <dgm:prSet presAssocID="{372B07F1-8B71-45DB-B5AD-F42DC50B1299}" presName="outerComposite" presStyleCnt="0">
        <dgm:presLayoutVars>
          <dgm:chMax val="5"/>
          <dgm:dir/>
          <dgm:resizeHandles val="exact"/>
        </dgm:presLayoutVars>
      </dgm:prSet>
      <dgm:spPr/>
    </dgm:pt>
    <dgm:pt modelId="{1DEC7BC2-E46C-4E7C-A3E3-6908CE1CDD39}" type="pres">
      <dgm:prSet presAssocID="{372B07F1-8B71-45DB-B5AD-F42DC50B1299}" presName="dummyMaxCanvas" presStyleCnt="0">
        <dgm:presLayoutVars/>
      </dgm:prSet>
      <dgm:spPr/>
    </dgm:pt>
    <dgm:pt modelId="{BA6DF341-104B-47D7-A4EC-43882CADF4CE}" type="pres">
      <dgm:prSet presAssocID="{372B07F1-8B71-45DB-B5AD-F42DC50B1299}" presName="ThreeNodes_1" presStyleLbl="node1" presStyleIdx="0" presStyleCnt="3">
        <dgm:presLayoutVars>
          <dgm:bulletEnabled val="1"/>
        </dgm:presLayoutVars>
      </dgm:prSet>
      <dgm:spPr/>
    </dgm:pt>
    <dgm:pt modelId="{55AAFB94-1919-4D36-9000-D7F6AA6C5DBD}" type="pres">
      <dgm:prSet presAssocID="{372B07F1-8B71-45DB-B5AD-F42DC50B1299}" presName="ThreeNodes_2" presStyleLbl="node1" presStyleIdx="1" presStyleCnt="3">
        <dgm:presLayoutVars>
          <dgm:bulletEnabled val="1"/>
        </dgm:presLayoutVars>
      </dgm:prSet>
      <dgm:spPr/>
    </dgm:pt>
    <dgm:pt modelId="{09E69607-37FA-4DEE-BF0D-4AB66E12B469}" type="pres">
      <dgm:prSet presAssocID="{372B07F1-8B71-45DB-B5AD-F42DC50B1299}" presName="ThreeNodes_3" presStyleLbl="node1" presStyleIdx="2" presStyleCnt="3">
        <dgm:presLayoutVars>
          <dgm:bulletEnabled val="1"/>
        </dgm:presLayoutVars>
      </dgm:prSet>
      <dgm:spPr/>
    </dgm:pt>
    <dgm:pt modelId="{18562A35-5028-46A8-8F01-651DAB538052}" type="pres">
      <dgm:prSet presAssocID="{372B07F1-8B71-45DB-B5AD-F42DC50B1299}" presName="ThreeConn_1-2" presStyleLbl="fgAccFollowNode1" presStyleIdx="0" presStyleCnt="2">
        <dgm:presLayoutVars>
          <dgm:bulletEnabled val="1"/>
        </dgm:presLayoutVars>
      </dgm:prSet>
      <dgm:spPr/>
    </dgm:pt>
    <dgm:pt modelId="{6BD0255B-4FE0-43E8-BD46-4D5C71BC2E05}" type="pres">
      <dgm:prSet presAssocID="{372B07F1-8B71-45DB-B5AD-F42DC50B1299}" presName="ThreeConn_2-3" presStyleLbl="fgAccFollowNode1" presStyleIdx="1" presStyleCnt="2">
        <dgm:presLayoutVars>
          <dgm:bulletEnabled val="1"/>
        </dgm:presLayoutVars>
      </dgm:prSet>
      <dgm:spPr/>
    </dgm:pt>
    <dgm:pt modelId="{39047E6F-0CA3-4B4E-931A-969EB8D6405C}" type="pres">
      <dgm:prSet presAssocID="{372B07F1-8B71-45DB-B5AD-F42DC50B1299}" presName="ThreeNodes_1_text" presStyleLbl="node1" presStyleIdx="2" presStyleCnt="3">
        <dgm:presLayoutVars>
          <dgm:bulletEnabled val="1"/>
        </dgm:presLayoutVars>
      </dgm:prSet>
      <dgm:spPr/>
    </dgm:pt>
    <dgm:pt modelId="{0BCCAF88-B46F-4EE6-85E0-75126B008BF1}" type="pres">
      <dgm:prSet presAssocID="{372B07F1-8B71-45DB-B5AD-F42DC50B1299}" presName="ThreeNodes_2_text" presStyleLbl="node1" presStyleIdx="2" presStyleCnt="3">
        <dgm:presLayoutVars>
          <dgm:bulletEnabled val="1"/>
        </dgm:presLayoutVars>
      </dgm:prSet>
      <dgm:spPr/>
    </dgm:pt>
    <dgm:pt modelId="{FA786391-A69D-4956-94E8-C0CA3C09521D}" type="pres">
      <dgm:prSet presAssocID="{372B07F1-8B71-45DB-B5AD-F42DC50B1299}" presName="ThreeNodes_3_text" presStyleLbl="node1" presStyleIdx="2" presStyleCnt="3">
        <dgm:presLayoutVars>
          <dgm:bulletEnabled val="1"/>
        </dgm:presLayoutVars>
      </dgm:prSet>
      <dgm:spPr/>
    </dgm:pt>
  </dgm:ptLst>
  <dgm:cxnLst>
    <dgm:cxn modelId="{68DD9B08-14CC-4100-805F-4F9A4744B307}" type="presOf" srcId="{1C332BB7-F43E-4FDD-8A87-0D3E837B3637}" destId="{BA6DF341-104B-47D7-A4EC-43882CADF4CE}" srcOrd="0" destOrd="0" presId="urn:microsoft.com/office/officeart/2005/8/layout/vProcess5"/>
    <dgm:cxn modelId="{DA6FE70B-382C-4B4F-B72F-9DC83965382A}" type="presOf" srcId="{1F3775F8-0A68-4339-8884-A7345C082AFE}" destId="{FA786391-A69D-4956-94E8-C0CA3C09521D}" srcOrd="1" destOrd="0" presId="urn:microsoft.com/office/officeart/2005/8/layout/vProcess5"/>
    <dgm:cxn modelId="{D9A9AD1A-6249-4D65-8AAA-3223BCE85C4C}" type="presOf" srcId="{2F8BDA7E-B2AD-4523-862A-AEAC554CE2D9}" destId="{0BCCAF88-B46F-4EE6-85E0-75126B008BF1}" srcOrd="1" destOrd="0" presId="urn:microsoft.com/office/officeart/2005/8/layout/vProcess5"/>
    <dgm:cxn modelId="{1FDB9D3C-EE29-4240-AD63-332DFF8C4974}" type="presOf" srcId="{CFD5EB58-5FCF-4A5D-8051-AD15436339D6}" destId="{6BD0255B-4FE0-43E8-BD46-4D5C71BC2E05}" srcOrd="0" destOrd="0" presId="urn:microsoft.com/office/officeart/2005/8/layout/vProcess5"/>
    <dgm:cxn modelId="{D36D6B5E-8E7D-4EA7-AE07-98EEB4F61EB5}" srcId="{372B07F1-8B71-45DB-B5AD-F42DC50B1299}" destId="{1F3775F8-0A68-4339-8884-A7345C082AFE}" srcOrd="2" destOrd="0" parTransId="{47AC5EBB-349B-4B7D-AEA1-197DD2CF148B}" sibTransId="{7DF144F8-7529-400C-9365-C7B98F9EECCD}"/>
    <dgm:cxn modelId="{07BFDA87-6CA8-4B61-95E6-52B28CE59441}" type="presOf" srcId="{1C332BB7-F43E-4FDD-8A87-0D3E837B3637}" destId="{39047E6F-0CA3-4B4E-931A-969EB8D6405C}" srcOrd="1" destOrd="0" presId="urn:microsoft.com/office/officeart/2005/8/layout/vProcess5"/>
    <dgm:cxn modelId="{DCB2CA99-ECE0-4844-B308-E1334E200912}" srcId="{372B07F1-8B71-45DB-B5AD-F42DC50B1299}" destId="{1C332BB7-F43E-4FDD-8A87-0D3E837B3637}" srcOrd="0" destOrd="0" parTransId="{E4FE9B1E-93FB-4767-82BB-CE9B90733EFF}" sibTransId="{E0A9E209-546B-4617-AC10-8307F8EE6353}"/>
    <dgm:cxn modelId="{17C8779B-1FEA-4EBF-B521-FE925570ADFF}" type="presOf" srcId="{372B07F1-8B71-45DB-B5AD-F42DC50B1299}" destId="{2D022A84-0B13-4DD3-96E1-C86CD08B615A}" srcOrd="0" destOrd="0" presId="urn:microsoft.com/office/officeart/2005/8/layout/vProcess5"/>
    <dgm:cxn modelId="{0F8E62AD-0B4F-4CBD-859B-6E930A618AFB}" type="presOf" srcId="{E0A9E209-546B-4617-AC10-8307F8EE6353}" destId="{18562A35-5028-46A8-8F01-651DAB538052}" srcOrd="0" destOrd="0" presId="urn:microsoft.com/office/officeart/2005/8/layout/vProcess5"/>
    <dgm:cxn modelId="{020AD3C5-765F-4ED0-9D3C-DB0BDFD4C413}" type="presOf" srcId="{1F3775F8-0A68-4339-8884-A7345C082AFE}" destId="{09E69607-37FA-4DEE-BF0D-4AB66E12B469}" srcOrd="0" destOrd="0" presId="urn:microsoft.com/office/officeart/2005/8/layout/vProcess5"/>
    <dgm:cxn modelId="{8E2A67E0-0CA0-4180-B968-50336078CD2F}" srcId="{372B07F1-8B71-45DB-B5AD-F42DC50B1299}" destId="{2F8BDA7E-B2AD-4523-862A-AEAC554CE2D9}" srcOrd="1" destOrd="0" parTransId="{F10CA8F2-A296-442B-A753-2D7AA573990B}" sibTransId="{CFD5EB58-5FCF-4A5D-8051-AD15436339D6}"/>
    <dgm:cxn modelId="{25EF1AF3-3384-488D-8537-232AE297B102}" type="presOf" srcId="{2F8BDA7E-B2AD-4523-862A-AEAC554CE2D9}" destId="{55AAFB94-1919-4D36-9000-D7F6AA6C5DBD}" srcOrd="0" destOrd="0" presId="urn:microsoft.com/office/officeart/2005/8/layout/vProcess5"/>
    <dgm:cxn modelId="{75C4692D-FDF3-4A90-AF2C-F2C3EAFA1A87}" type="presParOf" srcId="{2D022A84-0B13-4DD3-96E1-C86CD08B615A}" destId="{1DEC7BC2-E46C-4E7C-A3E3-6908CE1CDD39}" srcOrd="0" destOrd="0" presId="urn:microsoft.com/office/officeart/2005/8/layout/vProcess5"/>
    <dgm:cxn modelId="{01B642AB-0C41-4C91-96C7-6327D733D52A}" type="presParOf" srcId="{2D022A84-0B13-4DD3-96E1-C86CD08B615A}" destId="{BA6DF341-104B-47D7-A4EC-43882CADF4CE}" srcOrd="1" destOrd="0" presId="urn:microsoft.com/office/officeart/2005/8/layout/vProcess5"/>
    <dgm:cxn modelId="{7516EF21-3433-4635-95C0-638C784DA09E}" type="presParOf" srcId="{2D022A84-0B13-4DD3-96E1-C86CD08B615A}" destId="{55AAFB94-1919-4D36-9000-D7F6AA6C5DBD}" srcOrd="2" destOrd="0" presId="urn:microsoft.com/office/officeart/2005/8/layout/vProcess5"/>
    <dgm:cxn modelId="{33FF68C3-3D81-46BC-A68A-6945561A7618}" type="presParOf" srcId="{2D022A84-0B13-4DD3-96E1-C86CD08B615A}" destId="{09E69607-37FA-4DEE-BF0D-4AB66E12B469}" srcOrd="3" destOrd="0" presId="urn:microsoft.com/office/officeart/2005/8/layout/vProcess5"/>
    <dgm:cxn modelId="{56B0D1A2-2653-4608-B937-BAE29615C61B}" type="presParOf" srcId="{2D022A84-0B13-4DD3-96E1-C86CD08B615A}" destId="{18562A35-5028-46A8-8F01-651DAB538052}" srcOrd="4" destOrd="0" presId="urn:microsoft.com/office/officeart/2005/8/layout/vProcess5"/>
    <dgm:cxn modelId="{5CBA038D-88F6-4C0E-A8A6-48C4C24FFF84}" type="presParOf" srcId="{2D022A84-0B13-4DD3-96E1-C86CD08B615A}" destId="{6BD0255B-4FE0-43E8-BD46-4D5C71BC2E05}" srcOrd="5" destOrd="0" presId="urn:microsoft.com/office/officeart/2005/8/layout/vProcess5"/>
    <dgm:cxn modelId="{D6566522-0ECB-417A-88C3-686417F867BD}" type="presParOf" srcId="{2D022A84-0B13-4DD3-96E1-C86CD08B615A}" destId="{39047E6F-0CA3-4B4E-931A-969EB8D6405C}" srcOrd="6" destOrd="0" presId="urn:microsoft.com/office/officeart/2005/8/layout/vProcess5"/>
    <dgm:cxn modelId="{746C7D5C-016C-411E-A2EC-674B049052F2}" type="presParOf" srcId="{2D022A84-0B13-4DD3-96E1-C86CD08B615A}" destId="{0BCCAF88-B46F-4EE6-85E0-75126B008BF1}" srcOrd="7" destOrd="0" presId="urn:microsoft.com/office/officeart/2005/8/layout/vProcess5"/>
    <dgm:cxn modelId="{6D012C41-75AD-4DC4-96A9-29641A2EF798}" type="presParOf" srcId="{2D022A84-0B13-4DD3-96E1-C86CD08B615A}" destId="{FA786391-A69D-4956-94E8-C0CA3C09521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602056-0C75-43A6-B07D-67F06D1FDED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4F930363-501C-442A-830C-DB78CBAFF0CB}">
      <dgm:prSet phldrT="[Text]"/>
      <dgm:spPr/>
      <dgm:t>
        <a:bodyPr/>
        <a:lstStyle/>
        <a:p>
          <a:r>
            <a:rPr lang="en-US" dirty="0">
              <a:latin typeface="Georgia" panose="02040502050405020303" pitchFamily="18" charset="0"/>
            </a:rPr>
            <a:t>Community FCC</a:t>
          </a:r>
        </a:p>
      </dgm:t>
    </dgm:pt>
    <dgm:pt modelId="{D3184A9E-2FFD-4741-AC4F-E95CE612B87E}" type="parTrans" cxnId="{5C1C971D-47CC-4EAC-B46B-F5EEAD9E4EA7}">
      <dgm:prSet/>
      <dgm:spPr/>
      <dgm:t>
        <a:bodyPr/>
        <a:lstStyle/>
        <a:p>
          <a:endParaRPr lang="en-US"/>
        </a:p>
      </dgm:t>
    </dgm:pt>
    <dgm:pt modelId="{71C3E652-580D-45F4-BD1D-8CAFB8096C0E}" type="sibTrans" cxnId="{5C1C971D-47CC-4EAC-B46B-F5EEAD9E4EA7}">
      <dgm:prSet/>
      <dgm:spPr/>
      <dgm:t>
        <a:bodyPr/>
        <a:lstStyle/>
        <a:p>
          <a:endParaRPr lang="en-US"/>
        </a:p>
      </dgm:t>
    </dgm:pt>
    <dgm:pt modelId="{601D6C25-A8FD-4D8F-8ABE-999115E38ADB}">
      <dgm:prSet phldrT="[Text]"/>
      <dgm:spPr/>
      <dgm:t>
        <a:bodyPr/>
        <a:lstStyle/>
        <a:p>
          <a:r>
            <a:rPr lang="en-US" dirty="0">
              <a:latin typeface="Georgia" panose="02040502050405020303" pitchFamily="18" charset="0"/>
            </a:rPr>
            <a:t>Mixed FCC</a:t>
          </a:r>
        </a:p>
      </dgm:t>
    </dgm:pt>
    <dgm:pt modelId="{27C98DE5-F9DB-4E51-9678-B900D4B5DBB9}" type="parTrans" cxnId="{A0111DF5-71F3-4621-B0FD-3CC9CF7DBCDF}">
      <dgm:prSet/>
      <dgm:spPr/>
      <dgm:t>
        <a:bodyPr/>
        <a:lstStyle/>
        <a:p>
          <a:endParaRPr lang="en-US"/>
        </a:p>
      </dgm:t>
    </dgm:pt>
    <dgm:pt modelId="{79B4DE87-B850-4A2E-B6DB-4F8AB8D55EDA}" type="sibTrans" cxnId="{A0111DF5-71F3-4621-B0FD-3CC9CF7DBCDF}">
      <dgm:prSet/>
      <dgm:spPr/>
      <dgm:t>
        <a:bodyPr/>
        <a:lstStyle/>
        <a:p>
          <a:endParaRPr lang="en-US"/>
        </a:p>
      </dgm:t>
    </dgm:pt>
    <dgm:pt modelId="{F4841E60-B2F4-40CA-B5CA-0729D83C537D}">
      <dgm:prSet phldrT="[Text]"/>
      <dgm:spPr/>
      <dgm:t>
        <a:bodyPr/>
        <a:lstStyle/>
        <a:p>
          <a:r>
            <a:rPr lang="en-US" dirty="0">
              <a:latin typeface="Georgia" panose="02040502050405020303" pitchFamily="18" charset="0"/>
            </a:rPr>
            <a:t>VA FCC</a:t>
          </a:r>
        </a:p>
      </dgm:t>
    </dgm:pt>
    <dgm:pt modelId="{F094AD8B-6C50-441D-9A1F-3024DB15C137}" type="parTrans" cxnId="{840959C1-8168-452A-BB95-97B2DF8527DC}">
      <dgm:prSet/>
      <dgm:spPr/>
      <dgm:t>
        <a:bodyPr/>
        <a:lstStyle/>
        <a:p>
          <a:endParaRPr lang="en-US"/>
        </a:p>
      </dgm:t>
    </dgm:pt>
    <dgm:pt modelId="{FF701BA2-8B37-4A24-B613-4FC63E2C5A99}" type="sibTrans" cxnId="{840959C1-8168-452A-BB95-97B2DF8527DC}">
      <dgm:prSet/>
      <dgm:spPr/>
      <dgm:t>
        <a:bodyPr/>
        <a:lstStyle/>
        <a:p>
          <a:endParaRPr lang="en-US"/>
        </a:p>
      </dgm:t>
    </dgm:pt>
    <dgm:pt modelId="{AD197A5D-6C8A-4D57-B0BB-F34D458A34DA}" type="pres">
      <dgm:prSet presAssocID="{21602056-0C75-43A6-B07D-67F06D1FDEDB}" presName="Name0" presStyleCnt="0">
        <dgm:presLayoutVars>
          <dgm:dir/>
          <dgm:resizeHandles val="exact"/>
        </dgm:presLayoutVars>
      </dgm:prSet>
      <dgm:spPr/>
    </dgm:pt>
    <dgm:pt modelId="{CBDA0BCB-064D-4602-9FA6-A89E8CED1824}" type="pres">
      <dgm:prSet presAssocID="{4F930363-501C-442A-830C-DB78CBAFF0CB}" presName="Name5" presStyleLbl="vennNode1" presStyleIdx="0" presStyleCnt="3">
        <dgm:presLayoutVars>
          <dgm:bulletEnabled val="1"/>
        </dgm:presLayoutVars>
      </dgm:prSet>
      <dgm:spPr/>
    </dgm:pt>
    <dgm:pt modelId="{9F8E8963-A293-44F6-8FB6-30601343AEEB}" type="pres">
      <dgm:prSet presAssocID="{71C3E652-580D-45F4-BD1D-8CAFB8096C0E}" presName="space" presStyleCnt="0"/>
      <dgm:spPr/>
    </dgm:pt>
    <dgm:pt modelId="{0D7B9AF6-C687-4D41-81C7-417EEFC1EFE8}" type="pres">
      <dgm:prSet presAssocID="{601D6C25-A8FD-4D8F-8ABE-999115E38ADB}" presName="Name5" presStyleLbl="vennNode1" presStyleIdx="1" presStyleCnt="3">
        <dgm:presLayoutVars>
          <dgm:bulletEnabled val="1"/>
        </dgm:presLayoutVars>
      </dgm:prSet>
      <dgm:spPr/>
    </dgm:pt>
    <dgm:pt modelId="{E7F935D4-D9B5-4742-A193-1CEDA296F431}" type="pres">
      <dgm:prSet presAssocID="{79B4DE87-B850-4A2E-B6DB-4F8AB8D55EDA}" presName="space" presStyleCnt="0"/>
      <dgm:spPr/>
    </dgm:pt>
    <dgm:pt modelId="{ECD14494-D42C-4EA6-A0DB-E3ED47DE7E6F}" type="pres">
      <dgm:prSet presAssocID="{F4841E60-B2F4-40CA-B5CA-0729D83C537D}" presName="Name5" presStyleLbl="vennNode1" presStyleIdx="2" presStyleCnt="3">
        <dgm:presLayoutVars>
          <dgm:bulletEnabled val="1"/>
        </dgm:presLayoutVars>
      </dgm:prSet>
      <dgm:spPr/>
    </dgm:pt>
  </dgm:ptLst>
  <dgm:cxnLst>
    <dgm:cxn modelId="{5C1C971D-47CC-4EAC-B46B-F5EEAD9E4EA7}" srcId="{21602056-0C75-43A6-B07D-67F06D1FDEDB}" destId="{4F930363-501C-442A-830C-DB78CBAFF0CB}" srcOrd="0" destOrd="0" parTransId="{D3184A9E-2FFD-4741-AC4F-E95CE612B87E}" sibTransId="{71C3E652-580D-45F4-BD1D-8CAFB8096C0E}"/>
    <dgm:cxn modelId="{A423768B-F5C4-4BA8-8DC4-64AFFF5B12E6}" type="presOf" srcId="{F4841E60-B2F4-40CA-B5CA-0729D83C537D}" destId="{ECD14494-D42C-4EA6-A0DB-E3ED47DE7E6F}" srcOrd="0" destOrd="0" presId="urn:microsoft.com/office/officeart/2005/8/layout/venn3"/>
    <dgm:cxn modelId="{DAECECA3-34DB-4070-AD96-7A82B3E0FC9B}" type="presOf" srcId="{4F930363-501C-442A-830C-DB78CBAFF0CB}" destId="{CBDA0BCB-064D-4602-9FA6-A89E8CED1824}" srcOrd="0" destOrd="0" presId="urn:microsoft.com/office/officeart/2005/8/layout/venn3"/>
    <dgm:cxn modelId="{F3653BB3-956F-4E9D-9162-B786E4B0A31F}" type="presOf" srcId="{21602056-0C75-43A6-B07D-67F06D1FDEDB}" destId="{AD197A5D-6C8A-4D57-B0BB-F34D458A34DA}" srcOrd="0" destOrd="0" presId="urn:microsoft.com/office/officeart/2005/8/layout/venn3"/>
    <dgm:cxn modelId="{840959C1-8168-452A-BB95-97B2DF8527DC}" srcId="{21602056-0C75-43A6-B07D-67F06D1FDEDB}" destId="{F4841E60-B2F4-40CA-B5CA-0729D83C537D}" srcOrd="2" destOrd="0" parTransId="{F094AD8B-6C50-441D-9A1F-3024DB15C137}" sibTransId="{FF701BA2-8B37-4A24-B613-4FC63E2C5A99}"/>
    <dgm:cxn modelId="{39077CDA-4777-494E-B15D-79ED8BE57BFC}" type="presOf" srcId="{601D6C25-A8FD-4D8F-8ABE-999115E38ADB}" destId="{0D7B9AF6-C687-4D41-81C7-417EEFC1EFE8}" srcOrd="0" destOrd="0" presId="urn:microsoft.com/office/officeart/2005/8/layout/venn3"/>
    <dgm:cxn modelId="{A0111DF5-71F3-4621-B0FD-3CC9CF7DBCDF}" srcId="{21602056-0C75-43A6-B07D-67F06D1FDEDB}" destId="{601D6C25-A8FD-4D8F-8ABE-999115E38ADB}" srcOrd="1" destOrd="0" parTransId="{27C98DE5-F9DB-4E51-9678-B900D4B5DBB9}" sibTransId="{79B4DE87-B850-4A2E-B6DB-4F8AB8D55EDA}"/>
    <dgm:cxn modelId="{45A668E0-0D90-4CC9-9F4C-F92CE1F36C69}" type="presParOf" srcId="{AD197A5D-6C8A-4D57-B0BB-F34D458A34DA}" destId="{CBDA0BCB-064D-4602-9FA6-A89E8CED1824}" srcOrd="0" destOrd="0" presId="urn:microsoft.com/office/officeart/2005/8/layout/venn3"/>
    <dgm:cxn modelId="{BA74EE9F-D4DE-4041-8522-B7C500537CD6}" type="presParOf" srcId="{AD197A5D-6C8A-4D57-B0BB-F34D458A34DA}" destId="{9F8E8963-A293-44F6-8FB6-30601343AEEB}" srcOrd="1" destOrd="0" presId="urn:microsoft.com/office/officeart/2005/8/layout/venn3"/>
    <dgm:cxn modelId="{E6114B17-A9C4-46BB-9E33-6831643790EA}" type="presParOf" srcId="{AD197A5D-6C8A-4D57-B0BB-F34D458A34DA}" destId="{0D7B9AF6-C687-4D41-81C7-417EEFC1EFE8}" srcOrd="2" destOrd="0" presId="urn:microsoft.com/office/officeart/2005/8/layout/venn3"/>
    <dgm:cxn modelId="{0539BDE5-C28D-4556-AD21-0BDD82A4BA9D}" type="presParOf" srcId="{AD197A5D-6C8A-4D57-B0BB-F34D458A34DA}" destId="{E7F935D4-D9B5-4742-A193-1CEDA296F431}" srcOrd="3" destOrd="0" presId="urn:microsoft.com/office/officeart/2005/8/layout/venn3"/>
    <dgm:cxn modelId="{CCF8A559-5573-4177-95F1-F4EE047C47F3}" type="presParOf" srcId="{AD197A5D-6C8A-4D57-B0BB-F34D458A34DA}" destId="{ECD14494-D42C-4EA6-A0DB-E3ED47DE7E6F}"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813CE3-5F4B-46C7-BD0C-48503FB8366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DDF4DD47-9C0B-4423-9073-DD50F46ECC7D}">
      <dgm:prSet phldrT="[Text]"/>
      <dgm:spPr/>
      <dgm:t>
        <a:bodyPr/>
        <a:lstStyle/>
        <a:p>
          <a:r>
            <a:rPr lang="en-US" dirty="0">
              <a:latin typeface="Georgia" panose="02040502050405020303" pitchFamily="18" charset="0"/>
            </a:rPr>
            <a:t>Alert</a:t>
          </a:r>
        </a:p>
      </dgm:t>
    </dgm:pt>
    <dgm:pt modelId="{3D836E46-5344-459A-8D8B-8BFDFAC9ECE6}" type="parTrans" cxnId="{9AF2712A-070F-46C8-A49E-7BF18E3A243F}">
      <dgm:prSet/>
      <dgm:spPr/>
      <dgm:t>
        <a:bodyPr/>
        <a:lstStyle/>
        <a:p>
          <a:endParaRPr lang="en-US">
            <a:latin typeface="Georgia" panose="02040502050405020303" pitchFamily="18" charset="0"/>
          </a:endParaRPr>
        </a:p>
      </dgm:t>
    </dgm:pt>
    <dgm:pt modelId="{FAF0752B-33F3-49B5-9F94-DC4EED686D4D}" type="sibTrans" cxnId="{9AF2712A-070F-46C8-A49E-7BF18E3A243F}">
      <dgm:prSet/>
      <dgm:spPr/>
      <dgm:t>
        <a:bodyPr/>
        <a:lstStyle/>
        <a:p>
          <a:endParaRPr lang="en-US">
            <a:latin typeface="Georgia" panose="02040502050405020303" pitchFamily="18" charset="0"/>
          </a:endParaRPr>
        </a:p>
      </dgm:t>
    </dgm:pt>
    <dgm:pt modelId="{D7994D3B-5AAE-4143-9837-27E1E0B46C98}">
      <dgm:prSet phldrT="[Text]"/>
      <dgm:spPr/>
      <dgm:t>
        <a:bodyPr/>
        <a:lstStyle/>
        <a:p>
          <a:r>
            <a:rPr lang="en-US" dirty="0">
              <a:latin typeface="Georgia" panose="02040502050405020303" pitchFamily="18" charset="0"/>
            </a:rPr>
            <a:t>Activation</a:t>
          </a:r>
        </a:p>
      </dgm:t>
    </dgm:pt>
    <dgm:pt modelId="{07461E33-9396-44D0-99A6-F3D7B62E686A}" type="parTrans" cxnId="{020E5029-0F24-4D6C-A097-2A5F991F7B0E}">
      <dgm:prSet/>
      <dgm:spPr/>
      <dgm:t>
        <a:bodyPr/>
        <a:lstStyle/>
        <a:p>
          <a:endParaRPr lang="en-US">
            <a:latin typeface="Georgia" panose="02040502050405020303" pitchFamily="18" charset="0"/>
          </a:endParaRPr>
        </a:p>
      </dgm:t>
    </dgm:pt>
    <dgm:pt modelId="{15C096A2-2DD6-4B45-B864-A140671A35B6}" type="sibTrans" cxnId="{020E5029-0F24-4D6C-A097-2A5F991F7B0E}">
      <dgm:prSet/>
      <dgm:spPr/>
      <dgm:t>
        <a:bodyPr/>
        <a:lstStyle/>
        <a:p>
          <a:endParaRPr lang="en-US">
            <a:latin typeface="Georgia" panose="02040502050405020303" pitchFamily="18" charset="0"/>
          </a:endParaRPr>
        </a:p>
      </dgm:t>
    </dgm:pt>
    <dgm:pt modelId="{901A2985-B1C9-42B0-AD5A-00BB41E63176}">
      <dgm:prSet phldrT="[Text]"/>
      <dgm:spPr/>
      <dgm:t>
        <a:bodyPr/>
        <a:lstStyle/>
        <a:p>
          <a:r>
            <a:rPr lang="en-US" dirty="0">
              <a:latin typeface="Georgia" panose="02040502050405020303" pitchFamily="18" charset="0"/>
            </a:rPr>
            <a:t>Mobilization</a:t>
          </a:r>
        </a:p>
      </dgm:t>
    </dgm:pt>
    <dgm:pt modelId="{3D6F08CF-8025-4E40-9D53-02679AAB8EE8}" type="parTrans" cxnId="{B1076D1A-AB85-4EC4-ACCA-6ABFA882F452}">
      <dgm:prSet/>
      <dgm:spPr/>
      <dgm:t>
        <a:bodyPr/>
        <a:lstStyle/>
        <a:p>
          <a:endParaRPr lang="en-US">
            <a:latin typeface="Georgia" panose="02040502050405020303" pitchFamily="18" charset="0"/>
          </a:endParaRPr>
        </a:p>
      </dgm:t>
    </dgm:pt>
    <dgm:pt modelId="{6ECD2F71-5182-4F1F-951B-39624BF6FF02}" type="sibTrans" cxnId="{B1076D1A-AB85-4EC4-ACCA-6ABFA882F452}">
      <dgm:prSet/>
      <dgm:spPr/>
      <dgm:t>
        <a:bodyPr/>
        <a:lstStyle/>
        <a:p>
          <a:endParaRPr lang="en-US">
            <a:latin typeface="Georgia" panose="02040502050405020303" pitchFamily="18" charset="0"/>
          </a:endParaRPr>
        </a:p>
      </dgm:t>
    </dgm:pt>
    <dgm:pt modelId="{7CC753F7-E0CA-4171-861E-0F4D2AFC199D}">
      <dgm:prSet phldrT="[Text]"/>
      <dgm:spPr/>
      <dgm:t>
        <a:bodyPr/>
        <a:lstStyle/>
        <a:p>
          <a:r>
            <a:rPr lang="en-US" dirty="0">
              <a:latin typeface="Georgia" panose="02040502050405020303" pitchFamily="18" charset="0"/>
            </a:rPr>
            <a:t>Operations</a:t>
          </a:r>
        </a:p>
      </dgm:t>
    </dgm:pt>
    <dgm:pt modelId="{E75B760F-767C-4811-90B6-C57AF9C336BA}" type="parTrans" cxnId="{94709D8C-A997-483F-9B91-F48B651A955C}">
      <dgm:prSet/>
      <dgm:spPr/>
      <dgm:t>
        <a:bodyPr/>
        <a:lstStyle/>
        <a:p>
          <a:endParaRPr lang="en-US">
            <a:latin typeface="Georgia" panose="02040502050405020303" pitchFamily="18" charset="0"/>
          </a:endParaRPr>
        </a:p>
      </dgm:t>
    </dgm:pt>
    <dgm:pt modelId="{A1B64728-CB81-4E29-8FDD-6723276CA274}" type="sibTrans" cxnId="{94709D8C-A997-483F-9B91-F48B651A955C}">
      <dgm:prSet/>
      <dgm:spPr/>
      <dgm:t>
        <a:bodyPr/>
        <a:lstStyle/>
        <a:p>
          <a:endParaRPr lang="en-US">
            <a:latin typeface="Georgia" panose="02040502050405020303" pitchFamily="18" charset="0"/>
          </a:endParaRPr>
        </a:p>
      </dgm:t>
    </dgm:pt>
    <dgm:pt modelId="{FAD35623-4786-47D6-AD35-9CDFFAD14D96}">
      <dgm:prSet phldrT="[Text]"/>
      <dgm:spPr/>
      <dgm:t>
        <a:bodyPr/>
        <a:lstStyle/>
        <a:p>
          <a:r>
            <a:rPr lang="en-US" dirty="0">
              <a:latin typeface="Georgia" panose="02040502050405020303" pitchFamily="18" charset="0"/>
            </a:rPr>
            <a:t>Demobilization</a:t>
          </a:r>
        </a:p>
      </dgm:t>
    </dgm:pt>
    <dgm:pt modelId="{B0467FC9-7481-426F-A56C-62E45E8D8B04}" type="parTrans" cxnId="{D6BC457F-DE9C-41FD-91B9-27D7DA5D606A}">
      <dgm:prSet/>
      <dgm:spPr/>
      <dgm:t>
        <a:bodyPr/>
        <a:lstStyle/>
        <a:p>
          <a:endParaRPr lang="en-US">
            <a:latin typeface="Georgia" panose="02040502050405020303" pitchFamily="18" charset="0"/>
          </a:endParaRPr>
        </a:p>
      </dgm:t>
    </dgm:pt>
    <dgm:pt modelId="{37564059-AC92-4A23-9CFD-A84C53D3FD04}" type="sibTrans" cxnId="{D6BC457F-DE9C-41FD-91B9-27D7DA5D606A}">
      <dgm:prSet/>
      <dgm:spPr/>
      <dgm:t>
        <a:bodyPr/>
        <a:lstStyle/>
        <a:p>
          <a:endParaRPr lang="en-US">
            <a:latin typeface="Georgia" panose="02040502050405020303" pitchFamily="18" charset="0"/>
          </a:endParaRPr>
        </a:p>
      </dgm:t>
    </dgm:pt>
    <dgm:pt modelId="{4A9CE092-BF85-4196-8E66-A3F0AE9DEC42}">
      <dgm:prSet phldrT="[Text]"/>
      <dgm:spPr/>
      <dgm:t>
        <a:bodyPr/>
        <a:lstStyle/>
        <a:p>
          <a:r>
            <a:rPr lang="en-US" dirty="0">
              <a:latin typeface="Georgia" panose="02040502050405020303" pitchFamily="18" charset="0"/>
            </a:rPr>
            <a:t>Financial Reconciliation</a:t>
          </a:r>
        </a:p>
      </dgm:t>
    </dgm:pt>
    <dgm:pt modelId="{2D7D970C-0D0C-44C1-85BB-018DD0B6C288}" type="parTrans" cxnId="{99F47A50-38D3-484A-9677-4CDAF19EB368}">
      <dgm:prSet/>
      <dgm:spPr/>
      <dgm:t>
        <a:bodyPr/>
        <a:lstStyle/>
        <a:p>
          <a:endParaRPr lang="en-US">
            <a:latin typeface="Georgia" panose="02040502050405020303" pitchFamily="18" charset="0"/>
          </a:endParaRPr>
        </a:p>
      </dgm:t>
    </dgm:pt>
    <dgm:pt modelId="{228589C4-AEC4-4F77-9CEB-04DA87F5CB44}" type="sibTrans" cxnId="{99F47A50-38D3-484A-9677-4CDAF19EB368}">
      <dgm:prSet/>
      <dgm:spPr/>
      <dgm:t>
        <a:bodyPr/>
        <a:lstStyle/>
        <a:p>
          <a:endParaRPr lang="en-US">
            <a:latin typeface="Georgia" panose="02040502050405020303" pitchFamily="18" charset="0"/>
          </a:endParaRPr>
        </a:p>
      </dgm:t>
    </dgm:pt>
    <dgm:pt modelId="{E7E07F8F-D952-4EA2-9017-D6E39516221E}" type="pres">
      <dgm:prSet presAssocID="{6E813CE3-5F4B-46C7-BD0C-48503FB8366C}" presName="diagram" presStyleCnt="0">
        <dgm:presLayoutVars>
          <dgm:dir/>
          <dgm:resizeHandles val="exact"/>
        </dgm:presLayoutVars>
      </dgm:prSet>
      <dgm:spPr/>
    </dgm:pt>
    <dgm:pt modelId="{CEFD1B71-2575-4846-BB9B-914D96AD8FD9}" type="pres">
      <dgm:prSet presAssocID="{DDF4DD47-9C0B-4423-9073-DD50F46ECC7D}" presName="node" presStyleLbl="node1" presStyleIdx="0" presStyleCnt="6">
        <dgm:presLayoutVars>
          <dgm:bulletEnabled val="1"/>
        </dgm:presLayoutVars>
      </dgm:prSet>
      <dgm:spPr/>
    </dgm:pt>
    <dgm:pt modelId="{6C5800FC-D0D1-43FF-B87C-9F8B01A23F15}" type="pres">
      <dgm:prSet presAssocID="{FAF0752B-33F3-49B5-9F94-DC4EED686D4D}" presName="sibTrans" presStyleLbl="sibTrans2D1" presStyleIdx="0" presStyleCnt="5"/>
      <dgm:spPr/>
    </dgm:pt>
    <dgm:pt modelId="{53DC16FF-429F-49EC-BB98-C060043103F7}" type="pres">
      <dgm:prSet presAssocID="{FAF0752B-33F3-49B5-9F94-DC4EED686D4D}" presName="connectorText" presStyleLbl="sibTrans2D1" presStyleIdx="0" presStyleCnt="5"/>
      <dgm:spPr/>
    </dgm:pt>
    <dgm:pt modelId="{75F0BD8C-F596-4669-9EE9-A31CF018FE23}" type="pres">
      <dgm:prSet presAssocID="{D7994D3B-5AAE-4143-9837-27E1E0B46C98}" presName="node" presStyleLbl="node1" presStyleIdx="1" presStyleCnt="6">
        <dgm:presLayoutVars>
          <dgm:bulletEnabled val="1"/>
        </dgm:presLayoutVars>
      </dgm:prSet>
      <dgm:spPr/>
    </dgm:pt>
    <dgm:pt modelId="{3A25C602-055C-4732-93D8-297D74FA2972}" type="pres">
      <dgm:prSet presAssocID="{15C096A2-2DD6-4B45-B864-A140671A35B6}" presName="sibTrans" presStyleLbl="sibTrans2D1" presStyleIdx="1" presStyleCnt="5"/>
      <dgm:spPr/>
    </dgm:pt>
    <dgm:pt modelId="{A466F8C7-083F-480F-9D53-B09C0D9AFC47}" type="pres">
      <dgm:prSet presAssocID="{15C096A2-2DD6-4B45-B864-A140671A35B6}" presName="connectorText" presStyleLbl="sibTrans2D1" presStyleIdx="1" presStyleCnt="5"/>
      <dgm:spPr/>
    </dgm:pt>
    <dgm:pt modelId="{2354AB06-AB27-4E37-B1FC-45803C155FE5}" type="pres">
      <dgm:prSet presAssocID="{901A2985-B1C9-42B0-AD5A-00BB41E63176}" presName="node" presStyleLbl="node1" presStyleIdx="2" presStyleCnt="6">
        <dgm:presLayoutVars>
          <dgm:bulletEnabled val="1"/>
        </dgm:presLayoutVars>
      </dgm:prSet>
      <dgm:spPr/>
    </dgm:pt>
    <dgm:pt modelId="{DCDBC04C-0190-4886-8298-A1A194281C49}" type="pres">
      <dgm:prSet presAssocID="{6ECD2F71-5182-4F1F-951B-39624BF6FF02}" presName="sibTrans" presStyleLbl="sibTrans2D1" presStyleIdx="2" presStyleCnt="5"/>
      <dgm:spPr/>
    </dgm:pt>
    <dgm:pt modelId="{7A51D337-F333-4E0B-A6F4-02752B1752D0}" type="pres">
      <dgm:prSet presAssocID="{6ECD2F71-5182-4F1F-951B-39624BF6FF02}" presName="connectorText" presStyleLbl="sibTrans2D1" presStyleIdx="2" presStyleCnt="5"/>
      <dgm:spPr/>
    </dgm:pt>
    <dgm:pt modelId="{96C029DD-447A-49D3-AB0D-F4F25FBC1998}" type="pres">
      <dgm:prSet presAssocID="{7CC753F7-E0CA-4171-861E-0F4D2AFC199D}" presName="node" presStyleLbl="node1" presStyleIdx="3" presStyleCnt="6">
        <dgm:presLayoutVars>
          <dgm:bulletEnabled val="1"/>
        </dgm:presLayoutVars>
      </dgm:prSet>
      <dgm:spPr/>
    </dgm:pt>
    <dgm:pt modelId="{1AABA530-BE57-4024-B446-20220B7E059B}" type="pres">
      <dgm:prSet presAssocID="{A1B64728-CB81-4E29-8FDD-6723276CA274}" presName="sibTrans" presStyleLbl="sibTrans2D1" presStyleIdx="3" presStyleCnt="5"/>
      <dgm:spPr/>
    </dgm:pt>
    <dgm:pt modelId="{985B994C-7CA3-4232-B361-9828B42C8533}" type="pres">
      <dgm:prSet presAssocID="{A1B64728-CB81-4E29-8FDD-6723276CA274}" presName="connectorText" presStyleLbl="sibTrans2D1" presStyleIdx="3" presStyleCnt="5"/>
      <dgm:spPr/>
    </dgm:pt>
    <dgm:pt modelId="{5359C811-F39B-44E6-BB47-6B7F2D2E4A3F}" type="pres">
      <dgm:prSet presAssocID="{FAD35623-4786-47D6-AD35-9CDFFAD14D96}" presName="node" presStyleLbl="node1" presStyleIdx="4" presStyleCnt="6">
        <dgm:presLayoutVars>
          <dgm:bulletEnabled val="1"/>
        </dgm:presLayoutVars>
      </dgm:prSet>
      <dgm:spPr/>
    </dgm:pt>
    <dgm:pt modelId="{9D6F2A9A-D299-4CAC-A34D-66900D613EFF}" type="pres">
      <dgm:prSet presAssocID="{37564059-AC92-4A23-9CFD-A84C53D3FD04}" presName="sibTrans" presStyleLbl="sibTrans2D1" presStyleIdx="4" presStyleCnt="5"/>
      <dgm:spPr/>
    </dgm:pt>
    <dgm:pt modelId="{040BBC2B-83EE-4494-83FF-A370D29C8EFE}" type="pres">
      <dgm:prSet presAssocID="{37564059-AC92-4A23-9CFD-A84C53D3FD04}" presName="connectorText" presStyleLbl="sibTrans2D1" presStyleIdx="4" presStyleCnt="5"/>
      <dgm:spPr/>
    </dgm:pt>
    <dgm:pt modelId="{163CB00B-1F0D-4D99-A26B-94BB05ACF47C}" type="pres">
      <dgm:prSet presAssocID="{4A9CE092-BF85-4196-8E66-A3F0AE9DEC42}" presName="node" presStyleLbl="node1" presStyleIdx="5" presStyleCnt="6">
        <dgm:presLayoutVars>
          <dgm:bulletEnabled val="1"/>
        </dgm:presLayoutVars>
      </dgm:prSet>
      <dgm:spPr/>
    </dgm:pt>
  </dgm:ptLst>
  <dgm:cxnLst>
    <dgm:cxn modelId="{6027640C-7BBB-466D-8FCC-E9F56ED3C501}" type="presOf" srcId="{FAD35623-4786-47D6-AD35-9CDFFAD14D96}" destId="{5359C811-F39B-44E6-BB47-6B7F2D2E4A3F}" srcOrd="0" destOrd="0" presId="urn:microsoft.com/office/officeart/2005/8/layout/process5"/>
    <dgm:cxn modelId="{E8825B16-36F5-433C-A21E-D5D15A840DDF}" type="presOf" srcId="{6E813CE3-5F4B-46C7-BD0C-48503FB8366C}" destId="{E7E07F8F-D952-4EA2-9017-D6E39516221E}" srcOrd="0" destOrd="0" presId="urn:microsoft.com/office/officeart/2005/8/layout/process5"/>
    <dgm:cxn modelId="{B1076D1A-AB85-4EC4-ACCA-6ABFA882F452}" srcId="{6E813CE3-5F4B-46C7-BD0C-48503FB8366C}" destId="{901A2985-B1C9-42B0-AD5A-00BB41E63176}" srcOrd="2" destOrd="0" parTransId="{3D6F08CF-8025-4E40-9D53-02679AAB8EE8}" sibTransId="{6ECD2F71-5182-4F1F-951B-39624BF6FF02}"/>
    <dgm:cxn modelId="{4392731F-489D-424A-AE8C-453295DC3446}" type="presOf" srcId="{D7994D3B-5AAE-4143-9837-27E1E0B46C98}" destId="{75F0BD8C-F596-4669-9EE9-A31CF018FE23}" srcOrd="0" destOrd="0" presId="urn:microsoft.com/office/officeart/2005/8/layout/process5"/>
    <dgm:cxn modelId="{020E5029-0F24-4D6C-A097-2A5F991F7B0E}" srcId="{6E813CE3-5F4B-46C7-BD0C-48503FB8366C}" destId="{D7994D3B-5AAE-4143-9837-27E1E0B46C98}" srcOrd="1" destOrd="0" parTransId="{07461E33-9396-44D0-99A6-F3D7B62E686A}" sibTransId="{15C096A2-2DD6-4B45-B864-A140671A35B6}"/>
    <dgm:cxn modelId="{9AF2712A-070F-46C8-A49E-7BF18E3A243F}" srcId="{6E813CE3-5F4B-46C7-BD0C-48503FB8366C}" destId="{DDF4DD47-9C0B-4423-9073-DD50F46ECC7D}" srcOrd="0" destOrd="0" parTransId="{3D836E46-5344-459A-8D8B-8BFDFAC9ECE6}" sibTransId="{FAF0752B-33F3-49B5-9F94-DC4EED686D4D}"/>
    <dgm:cxn modelId="{DD37AD2F-3610-4B64-824E-21B4E53CE671}" type="presOf" srcId="{901A2985-B1C9-42B0-AD5A-00BB41E63176}" destId="{2354AB06-AB27-4E37-B1FC-45803C155FE5}" srcOrd="0" destOrd="0" presId="urn:microsoft.com/office/officeart/2005/8/layout/process5"/>
    <dgm:cxn modelId="{40251F38-B543-4A7C-BF7C-F859FF0F30B7}" type="presOf" srcId="{7CC753F7-E0CA-4171-861E-0F4D2AFC199D}" destId="{96C029DD-447A-49D3-AB0D-F4F25FBC1998}" srcOrd="0" destOrd="0" presId="urn:microsoft.com/office/officeart/2005/8/layout/process5"/>
    <dgm:cxn modelId="{75F00067-3941-4946-9DA0-30C95187A16B}" type="presOf" srcId="{37564059-AC92-4A23-9CFD-A84C53D3FD04}" destId="{9D6F2A9A-D299-4CAC-A34D-66900D613EFF}" srcOrd="0" destOrd="0" presId="urn:microsoft.com/office/officeart/2005/8/layout/process5"/>
    <dgm:cxn modelId="{644E976A-01C2-4531-88A8-6F8A992500D6}" type="presOf" srcId="{FAF0752B-33F3-49B5-9F94-DC4EED686D4D}" destId="{53DC16FF-429F-49EC-BB98-C060043103F7}" srcOrd="1" destOrd="0" presId="urn:microsoft.com/office/officeart/2005/8/layout/process5"/>
    <dgm:cxn modelId="{99F47A50-38D3-484A-9677-4CDAF19EB368}" srcId="{6E813CE3-5F4B-46C7-BD0C-48503FB8366C}" destId="{4A9CE092-BF85-4196-8E66-A3F0AE9DEC42}" srcOrd="5" destOrd="0" parTransId="{2D7D970C-0D0C-44C1-85BB-018DD0B6C288}" sibTransId="{228589C4-AEC4-4F77-9CEB-04DA87F5CB44}"/>
    <dgm:cxn modelId="{6FD4E27D-54B5-46EC-AAE6-5A6D4826F1A0}" type="presOf" srcId="{37564059-AC92-4A23-9CFD-A84C53D3FD04}" destId="{040BBC2B-83EE-4494-83FF-A370D29C8EFE}" srcOrd="1" destOrd="0" presId="urn:microsoft.com/office/officeart/2005/8/layout/process5"/>
    <dgm:cxn modelId="{52DCE57D-9CF6-417D-9465-D2E636AF603E}" type="presOf" srcId="{4A9CE092-BF85-4196-8E66-A3F0AE9DEC42}" destId="{163CB00B-1F0D-4D99-A26B-94BB05ACF47C}" srcOrd="0" destOrd="0" presId="urn:microsoft.com/office/officeart/2005/8/layout/process5"/>
    <dgm:cxn modelId="{D6BC457F-DE9C-41FD-91B9-27D7DA5D606A}" srcId="{6E813CE3-5F4B-46C7-BD0C-48503FB8366C}" destId="{FAD35623-4786-47D6-AD35-9CDFFAD14D96}" srcOrd="4" destOrd="0" parTransId="{B0467FC9-7481-426F-A56C-62E45E8D8B04}" sibTransId="{37564059-AC92-4A23-9CFD-A84C53D3FD04}"/>
    <dgm:cxn modelId="{94709D8C-A997-483F-9B91-F48B651A955C}" srcId="{6E813CE3-5F4B-46C7-BD0C-48503FB8366C}" destId="{7CC753F7-E0CA-4171-861E-0F4D2AFC199D}" srcOrd="3" destOrd="0" parTransId="{E75B760F-767C-4811-90B6-C57AF9C336BA}" sibTransId="{A1B64728-CB81-4E29-8FDD-6723276CA274}"/>
    <dgm:cxn modelId="{3BA138AF-5A84-40C9-A38C-0D7B34761F69}" type="presOf" srcId="{15C096A2-2DD6-4B45-B864-A140671A35B6}" destId="{A466F8C7-083F-480F-9D53-B09C0D9AFC47}" srcOrd="1" destOrd="0" presId="urn:microsoft.com/office/officeart/2005/8/layout/process5"/>
    <dgm:cxn modelId="{39CCA4C1-1CC8-47BF-BD2E-0C58266DDEAD}" type="presOf" srcId="{6ECD2F71-5182-4F1F-951B-39624BF6FF02}" destId="{7A51D337-F333-4E0B-A6F4-02752B1752D0}" srcOrd="1" destOrd="0" presId="urn:microsoft.com/office/officeart/2005/8/layout/process5"/>
    <dgm:cxn modelId="{958A05C8-DB87-4B48-8D65-E45D6617F871}" type="presOf" srcId="{DDF4DD47-9C0B-4423-9073-DD50F46ECC7D}" destId="{CEFD1B71-2575-4846-BB9B-914D96AD8FD9}" srcOrd="0" destOrd="0" presId="urn:microsoft.com/office/officeart/2005/8/layout/process5"/>
    <dgm:cxn modelId="{42EE8ED3-6DA9-474F-8FA7-D55BD08A163C}" type="presOf" srcId="{FAF0752B-33F3-49B5-9F94-DC4EED686D4D}" destId="{6C5800FC-D0D1-43FF-B87C-9F8B01A23F15}" srcOrd="0" destOrd="0" presId="urn:microsoft.com/office/officeart/2005/8/layout/process5"/>
    <dgm:cxn modelId="{9730A7EC-8260-4AED-B11D-8FB36241015C}" type="presOf" srcId="{15C096A2-2DD6-4B45-B864-A140671A35B6}" destId="{3A25C602-055C-4732-93D8-297D74FA2972}" srcOrd="0" destOrd="0" presId="urn:microsoft.com/office/officeart/2005/8/layout/process5"/>
    <dgm:cxn modelId="{39CCFFEC-98E4-4200-9168-EEC108140F82}" type="presOf" srcId="{A1B64728-CB81-4E29-8FDD-6723276CA274}" destId="{985B994C-7CA3-4232-B361-9828B42C8533}" srcOrd="1" destOrd="0" presId="urn:microsoft.com/office/officeart/2005/8/layout/process5"/>
    <dgm:cxn modelId="{CC2A2BF9-13D4-4237-A896-0C896DD5C482}" type="presOf" srcId="{6ECD2F71-5182-4F1F-951B-39624BF6FF02}" destId="{DCDBC04C-0190-4886-8298-A1A194281C49}" srcOrd="0" destOrd="0" presId="urn:microsoft.com/office/officeart/2005/8/layout/process5"/>
    <dgm:cxn modelId="{89FEEFFA-533A-49A8-8987-F7E3C2FD7548}" type="presOf" srcId="{A1B64728-CB81-4E29-8FDD-6723276CA274}" destId="{1AABA530-BE57-4024-B446-20220B7E059B}" srcOrd="0" destOrd="0" presId="urn:microsoft.com/office/officeart/2005/8/layout/process5"/>
    <dgm:cxn modelId="{BA8F0A5D-7614-403C-825B-455AA32B1923}" type="presParOf" srcId="{E7E07F8F-D952-4EA2-9017-D6E39516221E}" destId="{CEFD1B71-2575-4846-BB9B-914D96AD8FD9}" srcOrd="0" destOrd="0" presId="urn:microsoft.com/office/officeart/2005/8/layout/process5"/>
    <dgm:cxn modelId="{0BF6360B-84F3-4F45-BAB2-BF1B42BECA04}" type="presParOf" srcId="{E7E07F8F-D952-4EA2-9017-D6E39516221E}" destId="{6C5800FC-D0D1-43FF-B87C-9F8B01A23F15}" srcOrd="1" destOrd="0" presId="urn:microsoft.com/office/officeart/2005/8/layout/process5"/>
    <dgm:cxn modelId="{8FCE6875-BDA8-4FDE-A2C6-DC788D34475C}" type="presParOf" srcId="{6C5800FC-D0D1-43FF-B87C-9F8B01A23F15}" destId="{53DC16FF-429F-49EC-BB98-C060043103F7}" srcOrd="0" destOrd="0" presId="urn:microsoft.com/office/officeart/2005/8/layout/process5"/>
    <dgm:cxn modelId="{848D6E9C-B3A2-49F1-8F43-A2EA34B5E67B}" type="presParOf" srcId="{E7E07F8F-D952-4EA2-9017-D6E39516221E}" destId="{75F0BD8C-F596-4669-9EE9-A31CF018FE23}" srcOrd="2" destOrd="0" presId="urn:microsoft.com/office/officeart/2005/8/layout/process5"/>
    <dgm:cxn modelId="{C8EB2B4E-59D3-489A-A435-F45917050FB3}" type="presParOf" srcId="{E7E07F8F-D952-4EA2-9017-D6E39516221E}" destId="{3A25C602-055C-4732-93D8-297D74FA2972}" srcOrd="3" destOrd="0" presId="urn:microsoft.com/office/officeart/2005/8/layout/process5"/>
    <dgm:cxn modelId="{61D662B2-667D-4E0D-8B50-34BF59022D76}" type="presParOf" srcId="{3A25C602-055C-4732-93D8-297D74FA2972}" destId="{A466F8C7-083F-480F-9D53-B09C0D9AFC47}" srcOrd="0" destOrd="0" presId="urn:microsoft.com/office/officeart/2005/8/layout/process5"/>
    <dgm:cxn modelId="{8EFB2BAF-2CCF-48AA-9C96-45E4F7C33B86}" type="presParOf" srcId="{E7E07F8F-D952-4EA2-9017-D6E39516221E}" destId="{2354AB06-AB27-4E37-B1FC-45803C155FE5}" srcOrd="4" destOrd="0" presId="urn:microsoft.com/office/officeart/2005/8/layout/process5"/>
    <dgm:cxn modelId="{510F92F1-8C9D-4371-91DC-90076A2BE9A7}" type="presParOf" srcId="{E7E07F8F-D952-4EA2-9017-D6E39516221E}" destId="{DCDBC04C-0190-4886-8298-A1A194281C49}" srcOrd="5" destOrd="0" presId="urn:microsoft.com/office/officeart/2005/8/layout/process5"/>
    <dgm:cxn modelId="{1ED24CFC-DFAE-4890-A220-5323409C8DCE}" type="presParOf" srcId="{DCDBC04C-0190-4886-8298-A1A194281C49}" destId="{7A51D337-F333-4E0B-A6F4-02752B1752D0}" srcOrd="0" destOrd="0" presId="urn:microsoft.com/office/officeart/2005/8/layout/process5"/>
    <dgm:cxn modelId="{C3B1190C-A786-41A7-9AF6-E8C8904E9341}" type="presParOf" srcId="{E7E07F8F-D952-4EA2-9017-D6E39516221E}" destId="{96C029DD-447A-49D3-AB0D-F4F25FBC1998}" srcOrd="6" destOrd="0" presId="urn:microsoft.com/office/officeart/2005/8/layout/process5"/>
    <dgm:cxn modelId="{624EA15C-688D-4DDA-AB4C-90963E09B70E}" type="presParOf" srcId="{E7E07F8F-D952-4EA2-9017-D6E39516221E}" destId="{1AABA530-BE57-4024-B446-20220B7E059B}" srcOrd="7" destOrd="0" presId="urn:microsoft.com/office/officeart/2005/8/layout/process5"/>
    <dgm:cxn modelId="{413C92FE-3DB1-477C-B723-D36A8A5FDFD5}" type="presParOf" srcId="{1AABA530-BE57-4024-B446-20220B7E059B}" destId="{985B994C-7CA3-4232-B361-9828B42C8533}" srcOrd="0" destOrd="0" presId="urn:microsoft.com/office/officeart/2005/8/layout/process5"/>
    <dgm:cxn modelId="{134170B5-77B2-47A0-B511-E854BB2896E6}" type="presParOf" srcId="{E7E07F8F-D952-4EA2-9017-D6E39516221E}" destId="{5359C811-F39B-44E6-BB47-6B7F2D2E4A3F}" srcOrd="8" destOrd="0" presId="urn:microsoft.com/office/officeart/2005/8/layout/process5"/>
    <dgm:cxn modelId="{A4D44F8A-31E0-4444-9C37-EFE364DEC99F}" type="presParOf" srcId="{E7E07F8F-D952-4EA2-9017-D6E39516221E}" destId="{9D6F2A9A-D299-4CAC-A34D-66900D613EFF}" srcOrd="9" destOrd="0" presId="urn:microsoft.com/office/officeart/2005/8/layout/process5"/>
    <dgm:cxn modelId="{2EDB2C6F-B945-48F0-A17B-CB1F35CF8B34}" type="presParOf" srcId="{9D6F2A9A-D299-4CAC-A34D-66900D613EFF}" destId="{040BBC2B-83EE-4494-83FF-A370D29C8EFE}" srcOrd="0" destOrd="0" presId="urn:microsoft.com/office/officeart/2005/8/layout/process5"/>
    <dgm:cxn modelId="{BC1C0E77-88E5-44D7-9755-410BA47F89DA}" type="presParOf" srcId="{E7E07F8F-D952-4EA2-9017-D6E39516221E}" destId="{163CB00B-1F0D-4D99-A26B-94BB05ACF47C}"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CC39E-6818-47F8-B701-629F5B1D3BEC}">
      <dsp:nvSpPr>
        <dsp:cNvPr id="0" name=""/>
        <dsp:cNvSpPr/>
      </dsp:nvSpPr>
      <dsp:spPr>
        <a:xfrm>
          <a:off x="1283" y="0"/>
          <a:ext cx="3337470" cy="39306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Georgia" panose="02040502050405020303" pitchFamily="18" charset="0"/>
            </a:rPr>
            <a:t>Medical Response</a:t>
          </a:r>
        </a:p>
      </dsp:txBody>
      <dsp:txXfrm>
        <a:off x="1283" y="0"/>
        <a:ext cx="3337470" cy="1179195"/>
      </dsp:txXfrm>
    </dsp:sp>
    <dsp:sp modelId="{A8F2135E-5714-4ADF-ACC5-86D6A2370440}">
      <dsp:nvSpPr>
        <dsp:cNvPr id="0" name=""/>
        <dsp:cNvSpPr/>
      </dsp:nvSpPr>
      <dsp:spPr>
        <a:xfrm>
          <a:off x="335030" y="1180346"/>
          <a:ext cx="2669976" cy="11851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Health and medical assistance in domestic disasters by request.</a:t>
          </a:r>
        </a:p>
      </dsp:txBody>
      <dsp:txXfrm>
        <a:off x="369742" y="1215058"/>
        <a:ext cx="2600552" cy="1115720"/>
      </dsp:txXfrm>
    </dsp:sp>
    <dsp:sp modelId="{D31FE02D-A319-4A8D-B704-B51A56D3F6C6}">
      <dsp:nvSpPr>
        <dsp:cNvPr id="0" name=""/>
        <dsp:cNvSpPr/>
      </dsp:nvSpPr>
      <dsp:spPr>
        <a:xfrm>
          <a:off x="335030" y="2547821"/>
          <a:ext cx="2669976" cy="11851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Temporarily supplement federal, state, Tribal, territorial, and local capabilities with specialty teams.</a:t>
          </a:r>
        </a:p>
      </dsp:txBody>
      <dsp:txXfrm>
        <a:off x="369742" y="2582533"/>
        <a:ext cx="2600552" cy="1115720"/>
      </dsp:txXfrm>
    </dsp:sp>
    <dsp:sp modelId="{3E0FFD15-CCE0-4DD7-B2D9-EC968A166840}">
      <dsp:nvSpPr>
        <dsp:cNvPr id="0" name=""/>
        <dsp:cNvSpPr/>
      </dsp:nvSpPr>
      <dsp:spPr>
        <a:xfrm>
          <a:off x="3589064" y="0"/>
          <a:ext cx="3337470" cy="39306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Georgia" panose="02040502050405020303" pitchFamily="18" charset="0"/>
            </a:rPr>
            <a:t>Patient Movement</a:t>
          </a:r>
        </a:p>
      </dsp:txBody>
      <dsp:txXfrm>
        <a:off x="3589064" y="0"/>
        <a:ext cx="3337470" cy="1179195"/>
      </dsp:txXfrm>
    </dsp:sp>
    <dsp:sp modelId="{D31630A4-BB19-4A7A-A7A1-51B73EA7C796}">
      <dsp:nvSpPr>
        <dsp:cNvPr id="0" name=""/>
        <dsp:cNvSpPr/>
      </dsp:nvSpPr>
      <dsp:spPr>
        <a:xfrm>
          <a:off x="3922811" y="1179530"/>
          <a:ext cx="2669976" cy="772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Aeromedical Evacuation System (military and civilian)</a:t>
          </a:r>
        </a:p>
      </dsp:txBody>
      <dsp:txXfrm>
        <a:off x="3945428" y="1202147"/>
        <a:ext cx="2624742" cy="726981"/>
      </dsp:txXfrm>
    </dsp:sp>
    <dsp:sp modelId="{439014D6-DA54-4693-B3F7-B6032B5E0A62}">
      <dsp:nvSpPr>
        <dsp:cNvPr id="0" name=""/>
        <dsp:cNvSpPr/>
      </dsp:nvSpPr>
      <dsp:spPr>
        <a:xfrm>
          <a:off x="3922811" y="2070548"/>
          <a:ext cx="2669976" cy="772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Military Sealift</a:t>
          </a:r>
        </a:p>
      </dsp:txBody>
      <dsp:txXfrm>
        <a:off x="3945428" y="2093165"/>
        <a:ext cx="2624742" cy="726981"/>
      </dsp:txXfrm>
    </dsp:sp>
    <dsp:sp modelId="{55528ACF-D42C-40A4-A52A-2516837B2D42}">
      <dsp:nvSpPr>
        <dsp:cNvPr id="0" name=""/>
        <dsp:cNvSpPr/>
      </dsp:nvSpPr>
      <dsp:spPr>
        <a:xfrm>
          <a:off x="3922811" y="2961566"/>
          <a:ext cx="2669976" cy="772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Ground Transportation</a:t>
          </a:r>
        </a:p>
      </dsp:txBody>
      <dsp:txXfrm>
        <a:off x="3945428" y="2984183"/>
        <a:ext cx="2624742" cy="726981"/>
      </dsp:txXfrm>
    </dsp:sp>
    <dsp:sp modelId="{CAD76480-4F1D-4AC2-82C3-F9A0905177CB}">
      <dsp:nvSpPr>
        <dsp:cNvPr id="0" name=""/>
        <dsp:cNvSpPr/>
      </dsp:nvSpPr>
      <dsp:spPr>
        <a:xfrm>
          <a:off x="7176845" y="0"/>
          <a:ext cx="3337470" cy="39306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Georgia" panose="02040502050405020303" pitchFamily="18" charset="0"/>
            </a:rPr>
            <a:t>Definitive Care</a:t>
          </a:r>
        </a:p>
      </dsp:txBody>
      <dsp:txXfrm>
        <a:off x="7176845" y="0"/>
        <a:ext cx="3337470" cy="1179195"/>
      </dsp:txXfrm>
    </dsp:sp>
    <dsp:sp modelId="{9484F198-461B-44FC-88A5-DA194EB43095}">
      <dsp:nvSpPr>
        <dsp:cNvPr id="0" name=""/>
        <dsp:cNvSpPr/>
      </dsp:nvSpPr>
      <dsp:spPr>
        <a:xfrm>
          <a:off x="7510592" y="1180346"/>
          <a:ext cx="2669976" cy="11851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Inpatient medical services when such treatment may be unavailable due to a public health emergency.</a:t>
          </a:r>
        </a:p>
      </dsp:txBody>
      <dsp:txXfrm>
        <a:off x="7545304" y="1215058"/>
        <a:ext cx="2600552" cy="1115720"/>
      </dsp:txXfrm>
    </dsp:sp>
    <dsp:sp modelId="{D258AB97-06F7-4C1F-A6AF-9C7D4E6B9260}">
      <dsp:nvSpPr>
        <dsp:cNvPr id="0" name=""/>
        <dsp:cNvSpPr/>
      </dsp:nvSpPr>
      <dsp:spPr>
        <a:xfrm>
          <a:off x="7510592" y="2547821"/>
          <a:ext cx="2669976" cy="11851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Provided by a network of voluntarily-participating, non-Federal, pre-identified facilities.</a:t>
          </a:r>
        </a:p>
      </dsp:txBody>
      <dsp:txXfrm>
        <a:off x="7545304" y="2582533"/>
        <a:ext cx="2600552" cy="1115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DF341-104B-47D7-A4EC-43882CADF4CE}">
      <dsp:nvSpPr>
        <dsp:cNvPr id="0" name=""/>
        <dsp:cNvSpPr/>
      </dsp:nvSpPr>
      <dsp:spPr>
        <a:xfrm>
          <a:off x="0" y="0"/>
          <a:ext cx="8938260" cy="1179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eorgia" panose="02040502050405020303" pitchFamily="18" charset="0"/>
            </a:rPr>
            <a:t>If FCC is viable, </a:t>
          </a:r>
          <a:r>
            <a:rPr lang="en-US" sz="1800" kern="1200" dirty="0">
              <a:latin typeface="Georgia" panose="02040502050405020303" pitchFamily="18" charset="0"/>
            </a:rPr>
            <a:t>Global Patient Movement Requirements Centers match NDMS patients to an FCC based upon bed availability reporting and coordination with the FCC.</a:t>
          </a:r>
          <a:endParaRPr lang="en-US" sz="2800" kern="1200" dirty="0">
            <a:latin typeface="Georgia" panose="02040502050405020303" pitchFamily="18" charset="0"/>
          </a:endParaRPr>
        </a:p>
      </dsp:txBody>
      <dsp:txXfrm>
        <a:off x="34537" y="34537"/>
        <a:ext cx="7665817" cy="1110121"/>
      </dsp:txXfrm>
    </dsp:sp>
    <dsp:sp modelId="{55AAFB94-1919-4D36-9000-D7F6AA6C5DBD}">
      <dsp:nvSpPr>
        <dsp:cNvPr id="0" name=""/>
        <dsp:cNvSpPr/>
      </dsp:nvSpPr>
      <dsp:spPr>
        <a:xfrm>
          <a:off x="788669" y="1375727"/>
          <a:ext cx="8938260" cy="1179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Georgia" panose="02040502050405020303" pitchFamily="18" charset="0"/>
            </a:rPr>
            <a:t>The FCC matches each NDMS patient with a bed in an NDMS facility that has the necessary health service support capabilities. </a:t>
          </a:r>
        </a:p>
        <a:p>
          <a:pPr marL="0" lvl="0" indent="0" algn="l" defTabSz="844550">
            <a:lnSpc>
              <a:spcPct val="90000"/>
            </a:lnSpc>
            <a:spcBef>
              <a:spcPct val="0"/>
            </a:spcBef>
            <a:spcAft>
              <a:spcPct val="35000"/>
            </a:spcAft>
            <a:buNone/>
          </a:pPr>
          <a:r>
            <a:rPr lang="en-US" sz="1900" i="1" kern="1200" dirty="0">
              <a:latin typeface="Georgia" panose="02040502050405020303" pitchFamily="18" charset="0"/>
            </a:rPr>
            <a:t>May or may not occur prior to patient arrival at the PRS. </a:t>
          </a:r>
        </a:p>
      </dsp:txBody>
      <dsp:txXfrm>
        <a:off x="823206" y="1410264"/>
        <a:ext cx="7314039" cy="1110121"/>
      </dsp:txXfrm>
    </dsp:sp>
    <dsp:sp modelId="{09E69607-37FA-4DEE-BF0D-4AB66E12B469}">
      <dsp:nvSpPr>
        <dsp:cNvPr id="0" name=""/>
        <dsp:cNvSpPr/>
      </dsp:nvSpPr>
      <dsp:spPr>
        <a:xfrm>
          <a:off x="1577339" y="2751454"/>
          <a:ext cx="8938260" cy="1179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Georgia" panose="02040502050405020303" pitchFamily="18" charset="0"/>
            </a:rPr>
            <a:t>Local patient reception and distribution operations are then coordinated directly between the FCC and the local participating NDMS facilities with assistance from other local organizations. </a:t>
          </a:r>
        </a:p>
      </dsp:txBody>
      <dsp:txXfrm>
        <a:off x="1611876" y="2785991"/>
        <a:ext cx="7314039" cy="1110121"/>
      </dsp:txXfrm>
    </dsp:sp>
    <dsp:sp modelId="{18562A35-5028-46A8-8F01-651DAB538052}">
      <dsp:nvSpPr>
        <dsp:cNvPr id="0" name=""/>
        <dsp:cNvSpPr/>
      </dsp:nvSpPr>
      <dsp:spPr>
        <a:xfrm>
          <a:off x="8171783" y="894222"/>
          <a:ext cx="766476" cy="7664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344240" y="894222"/>
        <a:ext cx="421562" cy="576773"/>
      </dsp:txXfrm>
    </dsp:sp>
    <dsp:sp modelId="{6BD0255B-4FE0-43E8-BD46-4D5C71BC2E05}">
      <dsp:nvSpPr>
        <dsp:cNvPr id="0" name=""/>
        <dsp:cNvSpPr/>
      </dsp:nvSpPr>
      <dsp:spPr>
        <a:xfrm>
          <a:off x="8960453" y="2262089"/>
          <a:ext cx="766476" cy="7664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132910" y="2262089"/>
        <a:ext cx="421562" cy="576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A0BCB-064D-4602-9FA6-A89E8CED1824}">
      <dsp:nvSpPr>
        <dsp:cNvPr id="0" name=""/>
        <dsp:cNvSpPr/>
      </dsp:nvSpPr>
      <dsp:spPr>
        <a:xfrm>
          <a:off x="3616" y="681757"/>
          <a:ext cx="3162448" cy="31624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35560" rIns="1740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Community FCC</a:t>
          </a:r>
        </a:p>
      </dsp:txBody>
      <dsp:txXfrm>
        <a:off x="466746" y="1144887"/>
        <a:ext cx="2236188" cy="2236188"/>
      </dsp:txXfrm>
    </dsp:sp>
    <dsp:sp modelId="{0D7B9AF6-C687-4D41-81C7-417EEFC1EFE8}">
      <dsp:nvSpPr>
        <dsp:cNvPr id="0" name=""/>
        <dsp:cNvSpPr/>
      </dsp:nvSpPr>
      <dsp:spPr>
        <a:xfrm>
          <a:off x="2533575" y="681757"/>
          <a:ext cx="3162448" cy="31624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35560" rIns="1740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Mixed FCC</a:t>
          </a:r>
        </a:p>
      </dsp:txBody>
      <dsp:txXfrm>
        <a:off x="2996705" y="1144887"/>
        <a:ext cx="2236188" cy="2236188"/>
      </dsp:txXfrm>
    </dsp:sp>
    <dsp:sp modelId="{ECD14494-D42C-4EA6-A0DB-E3ED47DE7E6F}">
      <dsp:nvSpPr>
        <dsp:cNvPr id="0" name=""/>
        <dsp:cNvSpPr/>
      </dsp:nvSpPr>
      <dsp:spPr>
        <a:xfrm>
          <a:off x="5063534" y="681757"/>
          <a:ext cx="3162448" cy="31624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35560" rIns="1740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VA FCC</a:t>
          </a:r>
        </a:p>
      </dsp:txBody>
      <dsp:txXfrm>
        <a:off x="5526664" y="1144887"/>
        <a:ext cx="2236188" cy="2236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D1B71-2575-4846-BB9B-914D96AD8FD9}">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panose="02040502050405020303" pitchFamily="18" charset="0"/>
            </a:rPr>
            <a:t>Alert</a:t>
          </a:r>
        </a:p>
      </dsp:txBody>
      <dsp:txXfrm>
        <a:off x="45225" y="571471"/>
        <a:ext cx="2085893" cy="1221142"/>
      </dsp:txXfrm>
    </dsp:sp>
    <dsp:sp modelId="{6C5800FC-D0D1-43FF-B87C-9F8B01A23F15}">
      <dsp:nvSpPr>
        <dsp:cNvPr id="0" name=""/>
        <dsp:cNvSpPr/>
      </dsp:nvSpPr>
      <dsp:spPr>
        <a:xfrm>
          <a:off x="2359355" y="913970"/>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Georgia" panose="02040502050405020303" pitchFamily="18" charset="0"/>
          </a:endParaRPr>
        </a:p>
      </dsp:txBody>
      <dsp:txXfrm>
        <a:off x="2359355" y="1021199"/>
        <a:ext cx="320822" cy="321687"/>
      </dsp:txXfrm>
    </dsp:sp>
    <dsp:sp modelId="{75F0BD8C-F596-4669-9EE9-A31CF018FE23}">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panose="02040502050405020303" pitchFamily="18" charset="0"/>
            </a:rPr>
            <a:t>Activation</a:t>
          </a:r>
        </a:p>
      </dsp:txBody>
      <dsp:txXfrm>
        <a:off x="3071853" y="571471"/>
        <a:ext cx="2085893" cy="1221142"/>
      </dsp:txXfrm>
    </dsp:sp>
    <dsp:sp modelId="{3A25C602-055C-4732-93D8-297D74FA2972}">
      <dsp:nvSpPr>
        <dsp:cNvPr id="0" name=""/>
        <dsp:cNvSpPr/>
      </dsp:nvSpPr>
      <dsp:spPr>
        <a:xfrm>
          <a:off x="5385983" y="913970"/>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Georgia" panose="02040502050405020303" pitchFamily="18" charset="0"/>
          </a:endParaRPr>
        </a:p>
      </dsp:txBody>
      <dsp:txXfrm>
        <a:off x="5385983" y="1021199"/>
        <a:ext cx="320822" cy="321687"/>
      </dsp:txXfrm>
    </dsp:sp>
    <dsp:sp modelId="{2354AB06-AB27-4E37-B1FC-45803C155FE5}">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panose="02040502050405020303" pitchFamily="18" charset="0"/>
            </a:rPr>
            <a:t>Mobilization</a:t>
          </a:r>
        </a:p>
      </dsp:txBody>
      <dsp:txXfrm>
        <a:off x="6098481" y="571471"/>
        <a:ext cx="2085893" cy="1221142"/>
      </dsp:txXfrm>
    </dsp:sp>
    <dsp:sp modelId="{DCDBC04C-0190-4886-8298-A1A194281C49}">
      <dsp:nvSpPr>
        <dsp:cNvPr id="0" name=""/>
        <dsp:cNvSpPr/>
      </dsp:nvSpPr>
      <dsp:spPr>
        <a:xfrm rot="5400000">
          <a:off x="6912269" y="198193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Georgia" panose="02040502050405020303" pitchFamily="18" charset="0"/>
          </a:endParaRPr>
        </a:p>
      </dsp:txBody>
      <dsp:txXfrm rot="-5400000">
        <a:off x="6980585" y="2020851"/>
        <a:ext cx="321687" cy="320822"/>
      </dsp:txXfrm>
    </dsp:sp>
    <dsp:sp modelId="{96C029DD-447A-49D3-AB0D-F4F25FBC1998}">
      <dsp:nvSpPr>
        <dsp:cNvPr id="0" name=""/>
        <dsp:cNvSpPr/>
      </dsp:nvSpPr>
      <dsp:spPr>
        <a:xfrm>
          <a:off x="6060489" y="2695356"/>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panose="02040502050405020303" pitchFamily="18" charset="0"/>
            </a:rPr>
            <a:t>Operations</a:t>
          </a:r>
        </a:p>
      </dsp:txBody>
      <dsp:txXfrm>
        <a:off x="6098481" y="2733348"/>
        <a:ext cx="2085893" cy="1221142"/>
      </dsp:txXfrm>
    </dsp:sp>
    <dsp:sp modelId="{1AABA530-BE57-4024-B446-20220B7E059B}">
      <dsp:nvSpPr>
        <dsp:cNvPr id="0" name=""/>
        <dsp:cNvSpPr/>
      </dsp:nvSpPr>
      <dsp:spPr>
        <a:xfrm rot="10800000">
          <a:off x="5411926" y="307584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Georgia" panose="02040502050405020303" pitchFamily="18" charset="0"/>
          </a:endParaRPr>
        </a:p>
      </dsp:txBody>
      <dsp:txXfrm rot="10800000">
        <a:off x="5549421" y="3183076"/>
        <a:ext cx="320822" cy="321687"/>
      </dsp:txXfrm>
    </dsp:sp>
    <dsp:sp modelId="{5359C811-F39B-44E6-BB47-6B7F2D2E4A3F}">
      <dsp:nvSpPr>
        <dsp:cNvPr id="0" name=""/>
        <dsp:cNvSpPr/>
      </dsp:nvSpPr>
      <dsp:spPr>
        <a:xfrm>
          <a:off x="3033861" y="2695356"/>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panose="02040502050405020303" pitchFamily="18" charset="0"/>
            </a:rPr>
            <a:t>Demobilization</a:t>
          </a:r>
        </a:p>
      </dsp:txBody>
      <dsp:txXfrm>
        <a:off x="3071853" y="2733348"/>
        <a:ext cx="2085893" cy="1221142"/>
      </dsp:txXfrm>
    </dsp:sp>
    <dsp:sp modelId="{9D6F2A9A-D299-4CAC-A34D-66900D613EFF}">
      <dsp:nvSpPr>
        <dsp:cNvPr id="0" name=""/>
        <dsp:cNvSpPr/>
      </dsp:nvSpPr>
      <dsp:spPr>
        <a:xfrm rot="10800000">
          <a:off x="2385298" y="307584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Georgia" panose="02040502050405020303" pitchFamily="18" charset="0"/>
          </a:endParaRPr>
        </a:p>
      </dsp:txBody>
      <dsp:txXfrm rot="10800000">
        <a:off x="2522793" y="3183076"/>
        <a:ext cx="320822" cy="321687"/>
      </dsp:txXfrm>
    </dsp:sp>
    <dsp:sp modelId="{163CB00B-1F0D-4D99-A26B-94BB05ACF47C}">
      <dsp:nvSpPr>
        <dsp:cNvPr id="0" name=""/>
        <dsp:cNvSpPr/>
      </dsp:nvSpPr>
      <dsp:spPr>
        <a:xfrm>
          <a:off x="7233" y="2695356"/>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panose="02040502050405020303" pitchFamily="18" charset="0"/>
            </a:rPr>
            <a:t>Financial Reconciliation</a:t>
          </a:r>
        </a:p>
      </dsp:txBody>
      <dsp:txXfrm>
        <a:off x="45225" y="2733348"/>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F65B2-2B23-4B71-9B04-70B09C134789}"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6A1AC-7C7D-4C7B-B185-B27472DDB603}" type="slidenum">
              <a:rPr lang="en-US" smtClean="0"/>
              <a:t>‹#›</a:t>
            </a:fld>
            <a:endParaRPr lang="en-US"/>
          </a:p>
        </p:txBody>
      </p:sp>
    </p:spTree>
    <p:extLst>
      <p:ext uri="{BB962C8B-B14F-4D97-AF65-F5344CB8AC3E}">
        <p14:creationId xmlns:p14="http://schemas.microsoft.com/office/powerpoint/2010/main" val="147074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99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DC06-648B-A309-55D1-32A189EAE7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42E8EF-C631-5EE8-C48E-F06D3AE1A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2B072D-90BC-FADA-C4D0-1ABECE78EBF4}"/>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5" name="Footer Placeholder 4">
            <a:extLst>
              <a:ext uri="{FF2B5EF4-FFF2-40B4-BE49-F238E27FC236}">
                <a16:creationId xmlns:a16="http://schemas.microsoft.com/office/drawing/2014/main" id="{7D84A1D2-53F0-5522-4612-1FCD551AA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B4540-F592-010D-C496-95E8519A1E23}"/>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95853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DD25-8D5A-CD10-49BF-A8F58B518E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8E5A42-628A-FC65-69C1-6235ED7FDA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0B7B9-E7E8-78E3-E83D-DFA886F9428A}"/>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5" name="Footer Placeholder 4">
            <a:extLst>
              <a:ext uri="{FF2B5EF4-FFF2-40B4-BE49-F238E27FC236}">
                <a16:creationId xmlns:a16="http://schemas.microsoft.com/office/drawing/2014/main" id="{C2E38E7B-2E19-C7A0-6953-1EAA6F4A0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07A4E-F51D-47C5-2767-78263C9FB3F4}"/>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171317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BB6D3-2D54-56E9-C2CA-7D581049C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946A2B-50F9-D05E-E9A8-6DE5D13EC1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0615B-6D25-031C-70ED-76AEBBDF9AEC}"/>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5" name="Footer Placeholder 4">
            <a:extLst>
              <a:ext uri="{FF2B5EF4-FFF2-40B4-BE49-F238E27FC236}">
                <a16:creationId xmlns:a16="http://schemas.microsoft.com/office/drawing/2014/main" id="{64C6A373-4A87-7971-BF66-B9A0270D2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F9F1F-72EB-D2EA-E798-26FEED6A0F43}"/>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272889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3721" y="2131620"/>
            <a:ext cx="6109680" cy="1983624"/>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773721" y="4459463"/>
            <a:ext cx="6109680" cy="1131740"/>
          </a:xfrm>
          <a:prstGeom prst="rect">
            <a:avLst/>
          </a:prstGeo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24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39383"/>
            <a:ext cx="10515600" cy="39306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724400" y="6356351"/>
            <a:ext cx="2743200" cy="365125"/>
          </a:xfrm>
          <a:prstGeom prst="rect">
            <a:avLst/>
          </a:prstGeom>
        </p:spPr>
        <p:txBody>
          <a:bodyPr/>
          <a:lstStyle/>
          <a:p>
            <a:fld id="{ACD12D91-5F71-FE4F-A594-B9667DC21877}" type="slidenum">
              <a:rPr lang="en-US" smtClean="0"/>
              <a:t>‹#›</a:t>
            </a:fld>
            <a:endParaRPr lang="en-US"/>
          </a:p>
        </p:txBody>
      </p:sp>
      <p:sp>
        <p:nvSpPr>
          <p:cNvPr id="5" name="Title 3">
            <a:extLst>
              <a:ext uri="{FF2B5EF4-FFF2-40B4-BE49-F238E27FC236}">
                <a16:creationId xmlns:a16="http://schemas.microsoft.com/office/drawing/2014/main" id="{D39A2C36-FC14-480A-A9E5-0629FAF9C593}"/>
              </a:ext>
            </a:extLst>
          </p:cNvPr>
          <p:cNvSpPr>
            <a:spLocks noGrp="1"/>
          </p:cNvSpPr>
          <p:nvPr>
            <p:ph type="title"/>
          </p:nvPr>
        </p:nvSpPr>
        <p:spPr>
          <a:xfrm>
            <a:off x="838200" y="647938"/>
            <a:ext cx="10515600" cy="1047512"/>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91848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466606"/>
            <a:ext cx="5157787" cy="31851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826452"/>
            <a:ext cx="5183188" cy="57677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466606"/>
            <a:ext cx="5183188" cy="31851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4724400" y="6356351"/>
            <a:ext cx="2743200" cy="365125"/>
          </a:xfrm>
          <a:prstGeom prst="rect">
            <a:avLst/>
          </a:prstGeom>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69039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37819"/>
            <a:ext cx="5181600" cy="392918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37819"/>
            <a:ext cx="5181600" cy="392918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724400" y="6356351"/>
            <a:ext cx="2743200" cy="365125"/>
          </a:xfrm>
          <a:prstGeom prst="rect">
            <a:avLst/>
          </a:prstGeom>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850874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4724400" y="6356351"/>
            <a:ext cx="2743200" cy="365125"/>
          </a:xfrm>
          <a:prstGeom prst="rect">
            <a:avLst/>
          </a:prstGeom>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2788260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4400" y="6356351"/>
            <a:ext cx="2743200" cy="365125"/>
          </a:xfrm>
          <a:prstGeom prst="rect">
            <a:avLst/>
          </a:prstGeom>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609312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54D9-8FF5-4AA5-8081-0AB899176786}"/>
              </a:ext>
            </a:extLst>
          </p:cNvPr>
          <p:cNvSpPr>
            <a:spLocks noGrp="1"/>
          </p:cNvSpPr>
          <p:nvPr>
            <p:ph type="title"/>
          </p:nvPr>
        </p:nvSpPr>
        <p:spPr>
          <a:xfrm>
            <a:off x="838200" y="647938"/>
            <a:ext cx="10515600" cy="1047512"/>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0CBB50B-0BE0-4AE8-ABE4-E44B86B154E9}"/>
              </a:ext>
            </a:extLst>
          </p:cNvPr>
          <p:cNvSpPr>
            <a:spLocks noGrp="1"/>
          </p:cNvSpPr>
          <p:nvPr>
            <p:ph type="sldNum" sz="quarter" idx="10"/>
          </p:nvPr>
        </p:nvSpPr>
        <p:spPr>
          <a:xfrm>
            <a:off x="4724400" y="6356351"/>
            <a:ext cx="2743200" cy="365125"/>
          </a:xfrm>
          <a:prstGeom prst="rect">
            <a:avLst/>
          </a:prstGeom>
        </p:spPr>
        <p:txBody>
          <a:bodyPr/>
          <a:lstStyle/>
          <a:p>
            <a:fld id="{ACD12D91-5F71-FE4F-A594-B9667DC21877}" type="slidenum">
              <a:rPr lang="en-US" smtClean="0"/>
              <a:pPr/>
              <a:t>‹#›</a:t>
            </a:fld>
            <a:endParaRPr lang="en-US"/>
          </a:p>
        </p:txBody>
      </p:sp>
    </p:spTree>
    <p:extLst>
      <p:ext uri="{BB962C8B-B14F-4D97-AF65-F5344CB8AC3E}">
        <p14:creationId xmlns:p14="http://schemas.microsoft.com/office/powerpoint/2010/main" val="4150214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a:xfrm>
            <a:off x="4724400" y="6356351"/>
            <a:ext cx="2743200" cy="365125"/>
          </a:xfrm>
          <a:prstGeom prst="rect">
            <a:avLst/>
          </a:prstGeom>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a:prstGeom prst="rect">
            <a:avLst/>
          </a:prstGeo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4299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A21B-AAD2-7194-2E33-9EB87E69A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12522-9CB5-0FEA-00BD-BF4F2B507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448A8-B549-F5E2-E9D3-895F3374245E}"/>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5" name="Footer Placeholder 4">
            <a:extLst>
              <a:ext uri="{FF2B5EF4-FFF2-40B4-BE49-F238E27FC236}">
                <a16:creationId xmlns:a16="http://schemas.microsoft.com/office/drawing/2014/main" id="{69DAE806-7F3E-5205-DFD2-31CFA6508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3D627-C012-8728-7081-82FA2274E498}"/>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125847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23981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812"/>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2"/>
            <a:ext cx="12192000" cy="506626"/>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318185"/>
            <a:ext cx="121920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2889071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0"/>
            <a:ext cx="12192000" cy="506626"/>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09600" y="-304800"/>
            <a:ext cx="109728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2477206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0"/>
            <a:ext cx="12192000" cy="506626"/>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09600" y="1981200"/>
            <a:ext cx="10972800" cy="1143000"/>
          </a:xfrm>
        </p:spPr>
        <p:txBody>
          <a:bodyPr>
            <a:normAutofit/>
          </a:bodyPr>
          <a:lstStyle>
            <a:lvl1pPr>
              <a:defRPr sz="3600" b="1">
                <a:solidFill>
                  <a:schemeClr val="tx1">
                    <a:lumMod val="95000"/>
                    <a:lumOff val="5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3844441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8567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4216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endParaRPr lang="en-U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4647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endParaRPr lang="en-U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021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E278-EEAA-042F-3607-FBCA092A1E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9536A-3683-3DAC-1F7B-A0E54B700C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83827F-69E9-93B8-E560-C6F56D632FB2}"/>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5" name="Footer Placeholder 4">
            <a:extLst>
              <a:ext uri="{FF2B5EF4-FFF2-40B4-BE49-F238E27FC236}">
                <a16:creationId xmlns:a16="http://schemas.microsoft.com/office/drawing/2014/main" id="{171E7453-E381-33C5-51F4-33AEF6A9D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BD748-C9B3-CBEA-94EC-EECA06BF0BE7}"/>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404668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9BF83-2A23-4FB0-984B-88569FE004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E54386-090B-C07B-B9AE-1D67E38AF3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482792-CF52-6323-1AC0-E0904D1B4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B67750-A6FE-1D64-6666-81DBACE3608B}"/>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6" name="Footer Placeholder 5">
            <a:extLst>
              <a:ext uri="{FF2B5EF4-FFF2-40B4-BE49-F238E27FC236}">
                <a16:creationId xmlns:a16="http://schemas.microsoft.com/office/drawing/2014/main" id="{B883ABEF-7D81-3230-062F-D19D36B3B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9AEEB-50A6-A852-FA84-9EFC7803A8ED}"/>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407633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A12F-5A21-97DE-7B1B-23EC6AD7E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04267A-1BB5-A4B5-D7DF-37AF1F452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02712-0600-24CC-D420-735F490C3D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2B7873-B74E-84B9-ABE6-8FF37C5D32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B4F686-B5BB-3E5D-A3DB-9B067B8A4B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457783-549D-43C2-0D22-C1A47EDB003F}"/>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8" name="Footer Placeholder 7">
            <a:extLst>
              <a:ext uri="{FF2B5EF4-FFF2-40B4-BE49-F238E27FC236}">
                <a16:creationId xmlns:a16="http://schemas.microsoft.com/office/drawing/2014/main" id="{C5B27332-8DE6-A612-32C2-9EBEE06001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5756B-A7E9-CB1E-D046-BA5027159EAC}"/>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368686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BD48-AFB1-1AC0-7D35-96BC8CE8E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C11E12-A27C-D87C-CA5F-83EE2A67CA3D}"/>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4" name="Footer Placeholder 3">
            <a:extLst>
              <a:ext uri="{FF2B5EF4-FFF2-40B4-BE49-F238E27FC236}">
                <a16:creationId xmlns:a16="http://schemas.microsoft.com/office/drawing/2014/main" id="{6AE07E61-AA16-F49D-8752-EC253774C8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1E63A4-F5E4-DE89-91D6-DD489CAA91A4}"/>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199120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ABBC3-BE9F-A84F-5481-93C247232D30}"/>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3" name="Footer Placeholder 2">
            <a:extLst>
              <a:ext uri="{FF2B5EF4-FFF2-40B4-BE49-F238E27FC236}">
                <a16:creationId xmlns:a16="http://schemas.microsoft.com/office/drawing/2014/main" id="{30F9DA56-BB7D-596E-4B4A-FB3FE8C64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234F2-7D2F-96C1-A87E-6AFD0DFBF2A1}"/>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112530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E776-AEE1-62A6-5F1B-D748DC6E9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09A81F-01ED-1E25-7B35-FD62B86DA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095618-44EC-5D8D-9FA9-D99AADC16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1060B-0608-9734-F0FF-524D4556BD9A}"/>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6" name="Footer Placeholder 5">
            <a:extLst>
              <a:ext uri="{FF2B5EF4-FFF2-40B4-BE49-F238E27FC236}">
                <a16:creationId xmlns:a16="http://schemas.microsoft.com/office/drawing/2014/main" id="{959AC243-CA82-BAD6-7FAF-83395D1F7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CDB45F-3A65-CEB3-58FE-71CBB8DBD162}"/>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427004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1772-4E33-332E-D5B3-8C45A749C5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6740FF-58F3-2629-08FA-85F503277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289FB-E229-9E7D-31ED-8D07DC9C8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EE1C30-EB23-AD78-6644-1CBA99D844BE}"/>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6" name="Footer Placeholder 5">
            <a:extLst>
              <a:ext uri="{FF2B5EF4-FFF2-40B4-BE49-F238E27FC236}">
                <a16:creationId xmlns:a16="http://schemas.microsoft.com/office/drawing/2014/main" id="{B03384F6-244E-A093-0ECC-D54126F3D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A4FD0-E065-845F-EBA9-30B090E22147}"/>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261161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5.png"/><Relationship Id="rId5" Type="http://schemas.openxmlformats.org/officeDocument/2006/relationships/slideLayout" Target="../slideLayouts/slideLayout24.xml"/><Relationship Id="rId10" Type="http://schemas.openxmlformats.org/officeDocument/2006/relationships/image" Target="../media/image4.pn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DD1B5-A0CA-BEB3-94CF-E10F72FBCC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F00C4F-F032-E4AF-7388-ED661BDCE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B9707-29B6-7692-4171-4BF279E0E9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543F1-2148-4D32-8826-89B06C3CA2C3}" type="datetimeFigureOut">
              <a:rPr lang="en-US" smtClean="0"/>
              <a:t>3/28/2023</a:t>
            </a:fld>
            <a:endParaRPr lang="en-US"/>
          </a:p>
        </p:txBody>
      </p:sp>
      <p:sp>
        <p:nvSpPr>
          <p:cNvPr id="5" name="Footer Placeholder 4">
            <a:extLst>
              <a:ext uri="{FF2B5EF4-FFF2-40B4-BE49-F238E27FC236}">
                <a16:creationId xmlns:a16="http://schemas.microsoft.com/office/drawing/2014/main" id="{0B289DE9-4367-EDD6-EE68-F54179AD1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CD77ED-0196-CA29-0B8E-60FF2B804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BD8C0-7BC2-4327-8C4F-FF37A112A816}" type="slidenum">
              <a:rPr lang="en-US" smtClean="0"/>
              <a:t>‹#›</a:t>
            </a:fld>
            <a:endParaRPr lang="en-US"/>
          </a:p>
        </p:txBody>
      </p:sp>
    </p:spTree>
    <p:extLst>
      <p:ext uri="{BB962C8B-B14F-4D97-AF65-F5344CB8AC3E}">
        <p14:creationId xmlns:p14="http://schemas.microsoft.com/office/powerpoint/2010/main" val="352713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1156"/>
            <a:ext cx="10515600" cy="39322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latin typeface="Georgia" panose="02040502050405020303" pitchFamily="18" charset="0"/>
              </a:defRPr>
            </a:lvl1pPr>
          </a:lstStyle>
          <a:p>
            <a:fld id="{ACD12D91-5F71-FE4F-A594-B9667DC21877}" type="slidenum">
              <a:rPr lang="en-US" smtClean="0"/>
              <a:pPr/>
              <a:t>‹#›</a:t>
            </a:fld>
            <a:endParaRPr lang="en-US"/>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49403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3500" b="1" kern="1200">
          <a:solidFill>
            <a:srgbClr val="00467F"/>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35305"/>
            <a:ext cx="12192000" cy="731838"/>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9" name="Picture 8" descr="3. VA-PRIMARY-HORIZONTAL-WHITE-VECTOR2.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387965" y="6266034"/>
            <a:ext cx="2946400" cy="491986"/>
          </a:xfrm>
          <a:prstGeom prst="rect">
            <a:avLst/>
          </a:prstGeom>
        </p:spPr>
      </p:pic>
      <p:sp>
        <p:nvSpPr>
          <p:cNvPr id="6" name="Slide Number Placeholder 5"/>
          <p:cNvSpPr>
            <a:spLocks noGrp="1"/>
          </p:cNvSpPr>
          <p:nvPr userDrawn="1">
            <p:ph type="sldNum" sz="quarter" idx="4"/>
          </p:nvPr>
        </p:nvSpPr>
        <p:spPr>
          <a:xfrm>
            <a:off x="9250440" y="6400139"/>
            <a:ext cx="28448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5199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GHKdPv2fvNk"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va.gov/vhapublications/ViewPublication.asp?pub_ID=9609" TargetMode="External"/><Relationship Id="rId2" Type="http://schemas.openxmlformats.org/officeDocument/2006/relationships/hyperlink" Target="https://www.fema.gov/pdf/emergency/nrf/nrf-esf-08.pdf"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va.gov/directory/guide/division_flsh.asp?dnum=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va.gov/VHAEMERGENCYMANAGEMENT/CEMP/index.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E9C11-47FF-F765-67F7-8C94DC1D86BE}"/>
              </a:ext>
            </a:extLst>
          </p:cNvPr>
          <p:cNvSpPr>
            <a:spLocks noGrp="1"/>
          </p:cNvSpPr>
          <p:nvPr>
            <p:ph type="ctrTitle"/>
          </p:nvPr>
        </p:nvSpPr>
        <p:spPr/>
        <p:txBody>
          <a:bodyPr>
            <a:normAutofit/>
          </a:bodyPr>
          <a:lstStyle/>
          <a:p>
            <a:r>
              <a:rPr lang="en-US" b="1" dirty="0">
                <a:solidFill>
                  <a:schemeClr val="tx2"/>
                </a:solidFill>
              </a:rPr>
              <a:t>Veterans Administration</a:t>
            </a:r>
            <a:br>
              <a:rPr lang="en-US" b="1" dirty="0">
                <a:solidFill>
                  <a:schemeClr val="tx2"/>
                </a:solidFill>
              </a:rPr>
            </a:br>
            <a:r>
              <a:rPr lang="en-US" b="1" dirty="0">
                <a:solidFill>
                  <a:schemeClr val="tx2"/>
                </a:solidFill>
              </a:rPr>
              <a:t>An Overview</a:t>
            </a:r>
          </a:p>
        </p:txBody>
      </p:sp>
      <p:sp>
        <p:nvSpPr>
          <p:cNvPr id="3" name="Subtitle 2">
            <a:extLst>
              <a:ext uri="{FF2B5EF4-FFF2-40B4-BE49-F238E27FC236}">
                <a16:creationId xmlns:a16="http://schemas.microsoft.com/office/drawing/2014/main" id="{A348E7ED-04A1-E4E8-923B-06EDB3F93E81}"/>
              </a:ext>
            </a:extLst>
          </p:cNvPr>
          <p:cNvSpPr>
            <a:spLocks noGrp="1"/>
          </p:cNvSpPr>
          <p:nvPr>
            <p:ph type="subTitle" idx="1"/>
          </p:nvPr>
        </p:nvSpPr>
        <p:spPr>
          <a:xfrm>
            <a:off x="1524000" y="3602037"/>
            <a:ext cx="9144000" cy="2255423"/>
          </a:xfrm>
        </p:spPr>
        <p:txBody>
          <a:bodyPr>
            <a:normAutofit fontScale="92500" lnSpcReduction="10000"/>
          </a:bodyPr>
          <a:lstStyle/>
          <a:p>
            <a:endParaRPr lang="en-US" sz="5800" b="1" dirty="0"/>
          </a:p>
          <a:p>
            <a:pPr algn="r"/>
            <a:r>
              <a:rPr lang="en-US" sz="3200" b="1" dirty="0"/>
              <a:t>Todd Lake</a:t>
            </a:r>
          </a:p>
          <a:p>
            <a:pPr algn="r"/>
            <a:r>
              <a:rPr lang="en-US" sz="3200" b="1" dirty="0"/>
              <a:t>Area Emergency Manager</a:t>
            </a:r>
          </a:p>
          <a:p>
            <a:pPr algn="r"/>
            <a:r>
              <a:rPr lang="en-US" sz="3200" b="1" dirty="0"/>
              <a:t>Washington, DC</a:t>
            </a:r>
          </a:p>
        </p:txBody>
      </p:sp>
    </p:spTree>
    <p:extLst>
      <p:ext uri="{BB962C8B-B14F-4D97-AF65-F5344CB8AC3E}">
        <p14:creationId xmlns:p14="http://schemas.microsoft.com/office/powerpoint/2010/main" val="112881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735D-F4FD-5D02-8510-EA4561DFD641}"/>
              </a:ext>
            </a:extLst>
          </p:cNvPr>
          <p:cNvSpPr>
            <a:spLocks noGrp="1"/>
          </p:cNvSpPr>
          <p:nvPr>
            <p:ph type="title"/>
          </p:nvPr>
        </p:nvSpPr>
        <p:spPr/>
        <p:txBody>
          <a:bodyPr/>
          <a:lstStyle/>
          <a:p>
            <a:pPr algn="ctr"/>
            <a:r>
              <a:rPr lang="en-US" b="1" i="0" dirty="0">
                <a:solidFill>
                  <a:srgbClr val="FF0000"/>
                </a:solidFill>
                <a:effectLst/>
                <a:latin typeface="Times New Roman" panose="02020603050405020304" pitchFamily="18" charset="0"/>
              </a:rPr>
              <a:t>Deployable Resources</a:t>
            </a:r>
            <a:br>
              <a:rPr lang="en-US" b="1" i="0" dirty="0">
                <a:solidFill>
                  <a:srgbClr val="FF0000"/>
                </a:solidFill>
                <a:effectLst/>
                <a:latin typeface="Times New Roman" panose="02020603050405020304" pitchFamily="18" charset="0"/>
              </a:rPr>
            </a:br>
            <a:r>
              <a:rPr lang="en-US" b="1" i="0" dirty="0">
                <a:solidFill>
                  <a:srgbClr val="FF0000"/>
                </a:solidFill>
                <a:effectLst/>
                <a:latin typeface="Times New Roman" panose="02020603050405020304" pitchFamily="18" charset="0"/>
              </a:rPr>
              <a:t>Isolation Unit</a:t>
            </a:r>
            <a:endParaRPr lang="en-US" b="1" dirty="0">
              <a:solidFill>
                <a:srgbClr val="FF0000"/>
              </a:solidFill>
            </a:endParaRPr>
          </a:p>
        </p:txBody>
      </p:sp>
      <p:sp>
        <p:nvSpPr>
          <p:cNvPr id="3" name="Content Placeholder 2">
            <a:extLst>
              <a:ext uri="{FF2B5EF4-FFF2-40B4-BE49-F238E27FC236}">
                <a16:creationId xmlns:a16="http://schemas.microsoft.com/office/drawing/2014/main" id="{2A083575-4757-22F9-156F-F402DA9B96FF}"/>
              </a:ext>
            </a:extLst>
          </p:cNvPr>
          <p:cNvSpPr>
            <a:spLocks noGrp="1"/>
          </p:cNvSpPr>
          <p:nvPr>
            <p:ph idx="1"/>
          </p:nvPr>
        </p:nvSpPr>
        <p:spPr/>
        <p:txBody>
          <a:bodyPr/>
          <a:lstStyle/>
          <a:p>
            <a:pPr marL="0" indent="0" algn="ctr">
              <a:buNone/>
            </a:pPr>
            <a:r>
              <a:rPr lang="en-US" dirty="0">
                <a:solidFill>
                  <a:schemeClr val="accent1">
                    <a:lumMod val="75000"/>
                  </a:schemeClr>
                </a:solidFill>
              </a:rPr>
              <a:t>(Comprehensive list sent to MS. Stamper)</a:t>
            </a:r>
          </a:p>
          <a:p>
            <a:endParaRPr lang="en-US" dirty="0"/>
          </a:p>
          <a:p>
            <a:pPr algn="ctr"/>
            <a:endParaRPr lang="en-US" dirty="0"/>
          </a:p>
          <a:p>
            <a:endParaRPr lang="en-US" dirty="0"/>
          </a:p>
        </p:txBody>
      </p:sp>
      <p:pic>
        <p:nvPicPr>
          <p:cNvPr id="4" name="Picture 3">
            <a:extLst>
              <a:ext uri="{FF2B5EF4-FFF2-40B4-BE49-F238E27FC236}">
                <a16:creationId xmlns:a16="http://schemas.microsoft.com/office/drawing/2014/main" id="{C42509B9-F1E8-A643-DBCA-014929CEB182}"/>
              </a:ext>
            </a:extLst>
          </p:cNvPr>
          <p:cNvPicPr>
            <a:picLocks noChangeAspect="1"/>
          </p:cNvPicPr>
          <p:nvPr/>
        </p:nvPicPr>
        <p:blipFill>
          <a:blip r:embed="rId2"/>
          <a:stretch>
            <a:fillRect/>
          </a:stretch>
        </p:blipFill>
        <p:spPr>
          <a:xfrm>
            <a:off x="1519310" y="2391508"/>
            <a:ext cx="8707901" cy="3920392"/>
          </a:xfrm>
          <a:prstGeom prst="rect">
            <a:avLst/>
          </a:prstGeom>
        </p:spPr>
      </p:pic>
    </p:spTree>
    <p:extLst>
      <p:ext uri="{BB962C8B-B14F-4D97-AF65-F5344CB8AC3E}">
        <p14:creationId xmlns:p14="http://schemas.microsoft.com/office/powerpoint/2010/main" val="400731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B9C6-530C-4913-78BD-C9FE4BEDBE9D}"/>
              </a:ext>
            </a:extLst>
          </p:cNvPr>
          <p:cNvSpPr>
            <a:spLocks noGrp="1"/>
          </p:cNvSpPr>
          <p:nvPr>
            <p:ph type="title"/>
          </p:nvPr>
        </p:nvSpPr>
        <p:spPr/>
        <p:txBody>
          <a:bodyPr/>
          <a:lstStyle/>
          <a:p>
            <a:pPr algn="ctr"/>
            <a:r>
              <a:rPr lang="en-US" b="1" dirty="0">
                <a:solidFill>
                  <a:srgbClr val="FF0000"/>
                </a:solidFill>
              </a:rPr>
              <a:t>Intensive Care Unit (ICU)</a:t>
            </a:r>
            <a:br>
              <a:rPr lang="en-US" b="1" dirty="0">
                <a:solidFill>
                  <a:srgbClr val="FF0000"/>
                </a:solidFill>
              </a:rPr>
            </a:br>
            <a:r>
              <a:rPr lang="en-US" b="1" dirty="0">
                <a:solidFill>
                  <a:srgbClr val="FF0000"/>
                </a:solidFill>
              </a:rPr>
              <a:t>(17) 53’ Flatbed Trailers</a:t>
            </a:r>
          </a:p>
        </p:txBody>
      </p:sp>
      <p:pic>
        <p:nvPicPr>
          <p:cNvPr id="4" name="Content Placeholder 3">
            <a:extLst>
              <a:ext uri="{FF2B5EF4-FFF2-40B4-BE49-F238E27FC236}">
                <a16:creationId xmlns:a16="http://schemas.microsoft.com/office/drawing/2014/main" id="{5553160E-95FF-34F3-D763-950D80D37912}"/>
              </a:ext>
            </a:extLst>
          </p:cNvPr>
          <p:cNvPicPr>
            <a:picLocks noGrp="1" noChangeAspect="1"/>
          </p:cNvPicPr>
          <p:nvPr>
            <p:ph idx="1"/>
          </p:nvPr>
        </p:nvPicPr>
        <p:blipFill>
          <a:blip r:embed="rId2"/>
          <a:stretch>
            <a:fillRect/>
          </a:stretch>
        </p:blipFill>
        <p:spPr>
          <a:xfrm>
            <a:off x="2138289" y="2208629"/>
            <a:ext cx="7793501" cy="4403186"/>
          </a:xfrm>
          <a:prstGeom prst="rect">
            <a:avLst/>
          </a:prstGeom>
        </p:spPr>
      </p:pic>
    </p:spTree>
    <p:extLst>
      <p:ext uri="{BB962C8B-B14F-4D97-AF65-F5344CB8AC3E}">
        <p14:creationId xmlns:p14="http://schemas.microsoft.com/office/powerpoint/2010/main" val="310832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D5DA-7FA4-EC7D-6069-3DED853101B0}"/>
              </a:ext>
            </a:extLst>
          </p:cNvPr>
          <p:cNvSpPr>
            <a:spLocks noGrp="1"/>
          </p:cNvSpPr>
          <p:nvPr>
            <p:ph type="title"/>
          </p:nvPr>
        </p:nvSpPr>
        <p:spPr/>
        <p:txBody>
          <a:bodyPr/>
          <a:lstStyle/>
          <a:p>
            <a:pPr algn="ctr"/>
            <a:r>
              <a:rPr lang="en-US" b="1" dirty="0">
                <a:solidFill>
                  <a:srgbClr val="FF0000"/>
                </a:solidFill>
              </a:rPr>
              <a:t>Mortuary Refrigeration Trailers – 14’</a:t>
            </a:r>
            <a:br>
              <a:rPr lang="en-US" b="1" dirty="0">
                <a:solidFill>
                  <a:srgbClr val="FF0000"/>
                </a:solidFill>
              </a:rPr>
            </a:br>
            <a:r>
              <a:rPr lang="en-US" b="1" dirty="0">
                <a:solidFill>
                  <a:srgbClr val="FF0000"/>
                </a:solidFill>
              </a:rPr>
              <a:t>12 remains capability</a:t>
            </a:r>
          </a:p>
        </p:txBody>
      </p:sp>
      <p:pic>
        <p:nvPicPr>
          <p:cNvPr id="4" name="Content Placeholder 3">
            <a:extLst>
              <a:ext uri="{FF2B5EF4-FFF2-40B4-BE49-F238E27FC236}">
                <a16:creationId xmlns:a16="http://schemas.microsoft.com/office/drawing/2014/main" id="{A64C9470-29F9-36D9-FB1F-4CE801A15461}"/>
              </a:ext>
            </a:extLst>
          </p:cNvPr>
          <p:cNvPicPr>
            <a:picLocks noGrp="1" noChangeAspect="1"/>
          </p:cNvPicPr>
          <p:nvPr>
            <p:ph idx="1"/>
          </p:nvPr>
        </p:nvPicPr>
        <p:blipFill>
          <a:blip r:embed="rId2"/>
          <a:stretch>
            <a:fillRect/>
          </a:stretch>
        </p:blipFill>
        <p:spPr>
          <a:xfrm>
            <a:off x="4498709" y="2458872"/>
            <a:ext cx="3194581" cy="3084843"/>
          </a:xfrm>
          <a:prstGeom prst="rect">
            <a:avLst/>
          </a:prstGeom>
        </p:spPr>
      </p:pic>
    </p:spTree>
    <p:extLst>
      <p:ext uri="{BB962C8B-B14F-4D97-AF65-F5344CB8AC3E}">
        <p14:creationId xmlns:p14="http://schemas.microsoft.com/office/powerpoint/2010/main" val="219749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A338-D88E-2B0B-F40C-9B0EFBA96EB4}"/>
              </a:ext>
            </a:extLst>
          </p:cNvPr>
          <p:cNvSpPr>
            <a:spLocks noGrp="1"/>
          </p:cNvSpPr>
          <p:nvPr>
            <p:ph type="title"/>
          </p:nvPr>
        </p:nvSpPr>
        <p:spPr/>
        <p:txBody>
          <a:bodyPr/>
          <a:lstStyle/>
          <a:p>
            <a:pPr algn="ctr"/>
            <a:r>
              <a:rPr lang="en-US" b="1" dirty="0">
                <a:solidFill>
                  <a:srgbClr val="FF0000"/>
                </a:solidFill>
              </a:rPr>
              <a:t>High Water Vehicles (HWV)</a:t>
            </a:r>
            <a:br>
              <a:rPr lang="en-US" b="1" dirty="0">
                <a:solidFill>
                  <a:srgbClr val="FF0000"/>
                </a:solidFill>
              </a:rPr>
            </a:br>
            <a:r>
              <a:rPr lang="en-US" b="1" dirty="0">
                <a:solidFill>
                  <a:srgbClr val="FF0000"/>
                </a:solidFill>
              </a:rPr>
              <a:t>Deep water fording up to 50” of water.</a:t>
            </a:r>
          </a:p>
        </p:txBody>
      </p:sp>
      <p:pic>
        <p:nvPicPr>
          <p:cNvPr id="4" name="Content Placeholder 3">
            <a:extLst>
              <a:ext uri="{FF2B5EF4-FFF2-40B4-BE49-F238E27FC236}">
                <a16:creationId xmlns:a16="http://schemas.microsoft.com/office/drawing/2014/main" id="{106D2481-6DD6-A34C-BCBB-17644AFD733A}"/>
              </a:ext>
            </a:extLst>
          </p:cNvPr>
          <p:cNvPicPr>
            <a:picLocks noGrp="1" noChangeAspect="1"/>
          </p:cNvPicPr>
          <p:nvPr>
            <p:ph idx="1"/>
          </p:nvPr>
        </p:nvPicPr>
        <p:blipFill>
          <a:blip r:embed="rId2"/>
          <a:stretch>
            <a:fillRect/>
          </a:stretch>
        </p:blipFill>
        <p:spPr>
          <a:xfrm>
            <a:off x="4449937" y="2766747"/>
            <a:ext cx="3292125" cy="2469094"/>
          </a:xfrm>
          <a:prstGeom prst="rect">
            <a:avLst/>
          </a:prstGeom>
        </p:spPr>
      </p:pic>
    </p:spTree>
    <p:extLst>
      <p:ext uri="{BB962C8B-B14F-4D97-AF65-F5344CB8AC3E}">
        <p14:creationId xmlns:p14="http://schemas.microsoft.com/office/powerpoint/2010/main" val="78058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907E-3685-840A-8C63-860A0A305AF3}"/>
              </a:ext>
            </a:extLst>
          </p:cNvPr>
          <p:cNvSpPr>
            <a:spLocks noGrp="1"/>
          </p:cNvSpPr>
          <p:nvPr>
            <p:ph type="title"/>
          </p:nvPr>
        </p:nvSpPr>
        <p:spPr/>
        <p:txBody>
          <a:bodyPr/>
          <a:lstStyle/>
          <a:p>
            <a:pPr algn="ctr"/>
            <a:r>
              <a:rPr lang="en-US" b="1" dirty="0">
                <a:solidFill>
                  <a:srgbClr val="FF0000"/>
                </a:solidFill>
              </a:rPr>
              <a:t>How can VA Help?</a:t>
            </a:r>
          </a:p>
        </p:txBody>
      </p:sp>
      <p:sp>
        <p:nvSpPr>
          <p:cNvPr id="3" name="Content Placeholder 2">
            <a:extLst>
              <a:ext uri="{FF2B5EF4-FFF2-40B4-BE49-F238E27FC236}">
                <a16:creationId xmlns:a16="http://schemas.microsoft.com/office/drawing/2014/main" id="{95C5F82B-90B5-63E0-5395-DA27BA512825}"/>
              </a:ext>
            </a:extLst>
          </p:cNvPr>
          <p:cNvSpPr>
            <a:spLocks noGrp="1"/>
          </p:cNvSpPr>
          <p:nvPr>
            <p:ph idx="1"/>
          </p:nvPr>
        </p:nvSpPr>
        <p:spPr/>
        <p:txBody>
          <a:bodyPr/>
          <a:lstStyle/>
          <a:p>
            <a:pPr algn="ctr"/>
            <a:endParaRPr lang="en-US" b="1" dirty="0"/>
          </a:p>
          <a:p>
            <a:pPr algn="ctr"/>
            <a:r>
              <a:rPr lang="en-US" b="1" dirty="0"/>
              <a:t>Staffing (Hurricanes/Flooding/Pandemic)</a:t>
            </a:r>
          </a:p>
          <a:p>
            <a:pPr algn="ctr"/>
            <a:r>
              <a:rPr lang="en-US" b="1" dirty="0"/>
              <a:t>Mobile Facilities</a:t>
            </a:r>
          </a:p>
          <a:p>
            <a:pPr algn="ctr"/>
            <a:r>
              <a:rPr lang="en-US" b="1" dirty="0"/>
              <a:t>Mental Health Services</a:t>
            </a:r>
          </a:p>
          <a:p>
            <a:pPr algn="ctr"/>
            <a:r>
              <a:rPr lang="en-US" b="1" dirty="0"/>
              <a:t>Flooding rescue/retrieval</a:t>
            </a:r>
          </a:p>
          <a:p>
            <a:pPr algn="ctr"/>
            <a:r>
              <a:rPr lang="en-US" b="1" dirty="0"/>
              <a:t>Quality Management</a:t>
            </a:r>
          </a:p>
          <a:p>
            <a:pPr algn="ctr"/>
            <a:r>
              <a:rPr lang="en-US" b="1" dirty="0">
                <a:solidFill>
                  <a:schemeClr val="accent1">
                    <a:lumMod val="50000"/>
                  </a:schemeClr>
                </a:solidFill>
              </a:rPr>
              <a:t>Partnership</a:t>
            </a:r>
          </a:p>
        </p:txBody>
      </p:sp>
    </p:spTree>
    <p:extLst>
      <p:ext uri="{BB962C8B-B14F-4D97-AF65-F5344CB8AC3E}">
        <p14:creationId xmlns:p14="http://schemas.microsoft.com/office/powerpoint/2010/main" val="143694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F45F-D69B-944A-8496-A48FFD16D057}"/>
              </a:ext>
            </a:extLst>
          </p:cNvPr>
          <p:cNvSpPr>
            <a:spLocks noGrp="1"/>
          </p:cNvSpPr>
          <p:nvPr>
            <p:ph type="title"/>
          </p:nvPr>
        </p:nvSpPr>
        <p:spPr/>
        <p:txBody>
          <a:bodyPr/>
          <a:lstStyle/>
          <a:p>
            <a:pPr algn="ctr"/>
            <a:r>
              <a:rPr lang="en-US" b="1" dirty="0">
                <a:solidFill>
                  <a:srgbClr val="FF0000"/>
                </a:solidFill>
              </a:rPr>
              <a:t>How to get VA Help?</a:t>
            </a:r>
          </a:p>
        </p:txBody>
      </p:sp>
      <p:sp>
        <p:nvSpPr>
          <p:cNvPr id="3" name="Content Placeholder 2">
            <a:extLst>
              <a:ext uri="{FF2B5EF4-FFF2-40B4-BE49-F238E27FC236}">
                <a16:creationId xmlns:a16="http://schemas.microsoft.com/office/drawing/2014/main" id="{FCE0AFF3-E106-89D5-B10E-8D801498F70F}"/>
              </a:ext>
            </a:extLst>
          </p:cNvPr>
          <p:cNvSpPr>
            <a:spLocks noGrp="1"/>
          </p:cNvSpPr>
          <p:nvPr>
            <p:ph idx="1"/>
          </p:nvPr>
        </p:nvSpPr>
        <p:spPr/>
        <p:txBody>
          <a:bodyPr/>
          <a:lstStyle/>
          <a:p>
            <a:pPr>
              <a:buFont typeface="Wingdings" panose="05000000000000000000" pitchFamily="2" charset="2"/>
              <a:buChar char="Ø"/>
            </a:pPr>
            <a:r>
              <a:rPr lang="en-US" dirty="0"/>
              <a:t>Contact State Department of Health and Human Resources</a:t>
            </a:r>
          </a:p>
          <a:p>
            <a:pPr marL="0" indent="0" algn="ctr">
              <a:buNone/>
            </a:pPr>
            <a:r>
              <a:rPr lang="en-US" dirty="0"/>
              <a:t>or</a:t>
            </a:r>
          </a:p>
          <a:p>
            <a:pPr>
              <a:buFont typeface="Wingdings" panose="05000000000000000000" pitchFamily="2" charset="2"/>
              <a:buChar char="Ø"/>
            </a:pPr>
            <a:r>
              <a:rPr lang="en-US" dirty="0"/>
              <a:t>Contact State Office of Emergency Management</a:t>
            </a:r>
          </a:p>
          <a:p>
            <a:pPr lvl="1">
              <a:buFont typeface="Courier New" panose="02070309020205020404" pitchFamily="49" charset="0"/>
              <a:buChar char="o"/>
            </a:pPr>
            <a:r>
              <a:rPr lang="en-US" sz="3400" dirty="0"/>
              <a:t>State will contact HHS</a:t>
            </a:r>
          </a:p>
          <a:p>
            <a:pPr lvl="1">
              <a:buFont typeface="Courier New" panose="02070309020205020404" pitchFamily="49" charset="0"/>
              <a:buChar char="o"/>
            </a:pPr>
            <a:r>
              <a:rPr lang="en-US" sz="3400" dirty="0"/>
              <a:t>HHS will contact FEMA and request a Mission Assignment (MA)</a:t>
            </a:r>
          </a:p>
          <a:p>
            <a:pPr lvl="1">
              <a:buFont typeface="Courier New" panose="02070309020205020404" pitchFamily="49" charset="0"/>
              <a:buChar char="o"/>
            </a:pPr>
            <a:r>
              <a:rPr lang="en-US" sz="3400" dirty="0"/>
              <a:t>HHS will assign the MA</a:t>
            </a:r>
          </a:p>
        </p:txBody>
      </p:sp>
    </p:spTree>
    <p:extLst>
      <p:ext uri="{BB962C8B-B14F-4D97-AF65-F5344CB8AC3E}">
        <p14:creationId xmlns:p14="http://schemas.microsoft.com/office/powerpoint/2010/main" val="29759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FC489-04F0-51DB-7A51-AEF9ECCD343E}"/>
              </a:ext>
            </a:extLst>
          </p:cNvPr>
          <p:cNvSpPr>
            <a:spLocks noGrp="1"/>
          </p:cNvSpPr>
          <p:nvPr>
            <p:ph type="title"/>
          </p:nvPr>
        </p:nvSpPr>
        <p:spPr/>
        <p:txBody>
          <a:bodyPr/>
          <a:lstStyle/>
          <a:p>
            <a:pPr algn="ctr"/>
            <a:r>
              <a:rPr lang="en-US" b="1" dirty="0">
                <a:solidFill>
                  <a:srgbClr val="FF0000"/>
                </a:solidFill>
              </a:rPr>
              <a:t>Fourth Mission</a:t>
            </a:r>
          </a:p>
        </p:txBody>
      </p:sp>
      <p:sp>
        <p:nvSpPr>
          <p:cNvPr id="3" name="Content Placeholder 2">
            <a:extLst>
              <a:ext uri="{FF2B5EF4-FFF2-40B4-BE49-F238E27FC236}">
                <a16:creationId xmlns:a16="http://schemas.microsoft.com/office/drawing/2014/main" id="{3368DCB6-0074-37DF-3DED-FFC66A55E808}"/>
              </a:ext>
            </a:extLst>
          </p:cNvPr>
          <p:cNvSpPr>
            <a:spLocks noGrp="1"/>
          </p:cNvSpPr>
          <p:nvPr>
            <p:ph idx="1"/>
          </p:nvPr>
        </p:nvSpPr>
        <p:spPr/>
        <p:txBody>
          <a:bodyPr>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Department of Veterans Affairs fourth statutory mission is to support the Department of Defense and the Public Health Service during times of national emergency.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Public Law (P.L.) 97-174</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Public Law 93-288 National Response Framework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Veterans Health Administration, Office of Emergency Management, has lead responsibility for the emergency management mission.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VA shares the Federal responsibility for preserving public health during domestic crises.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As a partner in the National Disaster Medical System, VA coordinates medical resources and shares staff and supplies with local health providers during public health emergencies.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VA works with other Federal agencies and the Red Cross, as part of the National Response Framework (Public Law 93-288, as amended), to disasters.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If necessary, VA would offer direct patient care to assist communities overwhelmed by large numbers of patients.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FEMA coordinates this plan, and the Secretary of Health and Human Services directs the public health care responses.   </a:t>
            </a:r>
          </a:p>
          <a:p>
            <a:endParaRPr lang="en-US" dirty="0"/>
          </a:p>
        </p:txBody>
      </p:sp>
    </p:spTree>
    <p:extLst>
      <p:ext uri="{BB962C8B-B14F-4D97-AF65-F5344CB8AC3E}">
        <p14:creationId xmlns:p14="http://schemas.microsoft.com/office/powerpoint/2010/main" val="178168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051D8C-72CD-F148-BC16-CB00936E3015}"/>
              </a:ext>
            </a:extLst>
          </p:cNvPr>
          <p:cNvSpPr>
            <a:spLocks noGrp="1"/>
          </p:cNvSpPr>
          <p:nvPr>
            <p:ph type="ctrTitle"/>
          </p:nvPr>
        </p:nvSpPr>
        <p:spPr>
          <a:xfrm>
            <a:off x="773719" y="2131620"/>
            <a:ext cx="8045815" cy="1983624"/>
          </a:xfrm>
          <a:prstGeom prst="rect">
            <a:avLst/>
          </a:prstGeom>
        </p:spPr>
        <p:txBody>
          <a:bodyPr/>
          <a:lstStyle/>
          <a:p>
            <a:r>
              <a:rPr lang="en-US" dirty="0"/>
              <a:t>Federal Patient Movement </a:t>
            </a:r>
            <a:br>
              <a:rPr lang="en-US" dirty="0"/>
            </a:br>
            <a:r>
              <a:rPr lang="en-US" dirty="0"/>
              <a:t>NDMS &amp; FCC Overview</a:t>
            </a:r>
          </a:p>
        </p:txBody>
      </p:sp>
      <p:sp>
        <p:nvSpPr>
          <p:cNvPr id="2" name="AutoShape 2">
            <a:extLst>
              <a:ext uri="{FF2B5EF4-FFF2-40B4-BE49-F238E27FC236}">
                <a16:creationId xmlns:a16="http://schemas.microsoft.com/office/drawing/2014/main" id="{7F9CBA94-551B-4B91-B59B-95D2BE3AFA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824E6E-C0DF-9B9C-DF04-57BF6D3626A6}"/>
              </a:ext>
            </a:extLst>
          </p:cNvPr>
          <p:cNvSpPr txBox="1"/>
          <p:nvPr/>
        </p:nvSpPr>
        <p:spPr>
          <a:xfrm>
            <a:off x="773719" y="5149701"/>
            <a:ext cx="5007956" cy="1384995"/>
          </a:xfrm>
          <a:prstGeom prst="rect">
            <a:avLst/>
          </a:prstGeom>
          <a:noFill/>
        </p:spPr>
        <p:txBody>
          <a:bodyPr wrap="square" rtlCol="0">
            <a:spAutoFit/>
          </a:bodyPr>
          <a:lstStyle/>
          <a:p>
            <a:r>
              <a:rPr lang="en-US" sz="2800" dirty="0">
                <a:solidFill>
                  <a:schemeClr val="bg1"/>
                </a:solidFill>
                <a:latin typeface="Georgia" panose="02040502050405020303" pitchFamily="18" charset="0"/>
              </a:rPr>
              <a:t>Jeremie Dellapenta</a:t>
            </a:r>
          </a:p>
          <a:p>
            <a:r>
              <a:rPr lang="en-US" sz="2800" dirty="0">
                <a:solidFill>
                  <a:schemeClr val="bg1"/>
                </a:solidFill>
                <a:latin typeface="Georgia" panose="02040502050405020303" pitchFamily="18" charset="0"/>
              </a:rPr>
              <a:t>VHA OEM AEM</a:t>
            </a:r>
          </a:p>
          <a:p>
            <a:r>
              <a:rPr lang="en-US" sz="2800" dirty="0">
                <a:solidFill>
                  <a:schemeClr val="bg1"/>
                </a:solidFill>
                <a:latin typeface="Georgia" panose="02040502050405020303" pitchFamily="18" charset="0"/>
              </a:rPr>
              <a:t>Baltimore FCC Coordinator</a:t>
            </a:r>
          </a:p>
        </p:txBody>
      </p:sp>
    </p:spTree>
    <p:extLst>
      <p:ext uri="{BB962C8B-B14F-4D97-AF65-F5344CB8AC3E}">
        <p14:creationId xmlns:p14="http://schemas.microsoft.com/office/powerpoint/2010/main" val="2817090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34DC21-34C8-1C81-D1C6-2DAF1187D616}"/>
              </a:ext>
            </a:extLst>
          </p:cNvPr>
          <p:cNvSpPr>
            <a:spLocks noGrp="1"/>
          </p:cNvSpPr>
          <p:nvPr>
            <p:ph idx="1"/>
          </p:nvPr>
        </p:nvSpPr>
        <p:spPr>
          <a:xfrm>
            <a:off x="666750" y="1633810"/>
            <a:ext cx="10515600" cy="3952875"/>
          </a:xfrm>
        </p:spPr>
        <p:txBody>
          <a:bodyPr>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000000"/>
                </a:solidFill>
                <a:effectLst/>
                <a:uLnTx/>
                <a:uFillTx/>
                <a:cs typeface="Arial" panose="020B0604020202020204" pitchFamily="34" charset="0"/>
                <a:hlinkClick r:id="rId2"/>
              </a:rPr>
              <a:t>NDMS Patient Movement Exercise - YouTube</a:t>
            </a:r>
            <a:endParaRPr kumimoji="0" lang="en-US" sz="3200" b="0" i="0" u="none" strike="noStrike" kern="1200" cap="none" spc="0" normalizeH="0" baseline="0" noProof="0" dirty="0">
              <a:ln>
                <a:noFill/>
              </a:ln>
              <a:solidFill>
                <a:srgbClr val="000000"/>
              </a:solidFill>
              <a:effectLst/>
              <a:uLnTx/>
              <a:uFillTx/>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000000"/>
                </a:solidFill>
                <a:effectLst/>
                <a:uLnTx/>
                <a:uFillTx/>
                <a:cs typeface="Arial" panose="020B0604020202020204" pitchFamily="34" charset="0"/>
              </a:rPr>
              <a:t>HHS is the Lead Federal Agency for ESF 8.</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000000"/>
                </a:solidFill>
                <a:effectLst/>
                <a:uLnTx/>
                <a:uFillTx/>
                <a:cs typeface="Arial" panose="020B0604020202020204" pitchFamily="34" charset="0"/>
              </a:rPr>
              <a:t>HHS uses the National Disaster Medical System (NDMS) to </a:t>
            </a:r>
            <a:r>
              <a:rPr kumimoji="0" lang="en-US" altLang="en-US" sz="3200" b="0" i="0" u="none" strike="noStrike" kern="1200" cap="none" spc="0" normalizeH="0" baseline="0" noProof="0" dirty="0">
                <a:ln>
                  <a:noFill/>
                </a:ln>
                <a:solidFill>
                  <a:srgbClr val="000000"/>
                </a:solidFill>
                <a:effectLst/>
                <a:uLnTx/>
                <a:uFillTx/>
                <a:cs typeface="Arial" panose="020B0604020202020204" pitchFamily="34" charset="0"/>
              </a:rPr>
              <a:t>support and coordinate Federal medical response to major emergencies and disasters.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202122"/>
                </a:solidFill>
                <a:effectLst/>
                <a:uLnTx/>
                <a:uFillTx/>
                <a:cs typeface="Arial" panose="020B0604020202020204" pitchFamily="34" charset="0"/>
              </a:rPr>
              <a:t>NDMS is a federally coordinated healthcare system and an interagency partnership of HHS, DHS, DOD, and VA.</a:t>
            </a:r>
            <a:endParaRPr kumimoji="0" lang="en-US" sz="3200" b="0" i="0" u="none" strike="noStrike" kern="1200" cap="none" spc="0" normalizeH="0" baseline="0" noProof="0" dirty="0">
              <a:ln>
                <a:noFill/>
              </a:ln>
              <a:solidFill>
                <a:srgbClr val="000000"/>
              </a:solidFill>
              <a:effectLst/>
              <a:uLnTx/>
              <a:uFillTx/>
              <a:cs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DA3E09C5-47F1-1A06-68F1-D00771B96A22}"/>
              </a:ext>
            </a:extLst>
          </p:cNvPr>
          <p:cNvSpPr>
            <a:spLocks noGrp="1"/>
          </p:cNvSpPr>
          <p:nvPr>
            <p:ph type="sldNum" sz="quarter" idx="12"/>
          </p:nvPr>
        </p:nvSpPr>
        <p:spPr/>
        <p:txBody>
          <a:bodyPr/>
          <a:lstStyle/>
          <a:p>
            <a:fld id="{ACD12D91-5F71-FE4F-A594-B9667DC21877}" type="slidenum">
              <a:rPr lang="en-US" smtClean="0"/>
              <a:t>18</a:t>
            </a:fld>
            <a:endParaRPr lang="en-US"/>
          </a:p>
        </p:txBody>
      </p:sp>
      <p:pic>
        <p:nvPicPr>
          <p:cNvPr id="5" name="Picture 4">
            <a:extLst>
              <a:ext uri="{FF2B5EF4-FFF2-40B4-BE49-F238E27FC236}">
                <a16:creationId xmlns:a16="http://schemas.microsoft.com/office/drawing/2014/main" id="{DDD99368-8EED-1987-C85E-12BF5198716D}"/>
              </a:ext>
            </a:extLst>
          </p:cNvPr>
          <p:cNvPicPr>
            <a:picLocks noChangeAspect="1"/>
          </p:cNvPicPr>
          <p:nvPr/>
        </p:nvPicPr>
        <p:blipFill>
          <a:blip r:embed="rId3"/>
          <a:stretch>
            <a:fillRect/>
          </a:stretch>
        </p:blipFill>
        <p:spPr>
          <a:xfrm>
            <a:off x="10211488" y="111179"/>
            <a:ext cx="1713124" cy="1682642"/>
          </a:xfrm>
          <a:prstGeom prst="rect">
            <a:avLst/>
          </a:prstGeom>
        </p:spPr>
      </p:pic>
      <p:sp>
        <p:nvSpPr>
          <p:cNvPr id="7" name="TextBox 6">
            <a:extLst>
              <a:ext uri="{FF2B5EF4-FFF2-40B4-BE49-F238E27FC236}">
                <a16:creationId xmlns:a16="http://schemas.microsoft.com/office/drawing/2014/main" id="{68D9BF23-09D3-75F4-5E18-4CACF86FF696}"/>
              </a:ext>
            </a:extLst>
          </p:cNvPr>
          <p:cNvSpPr txBox="1"/>
          <p:nvPr/>
        </p:nvSpPr>
        <p:spPr>
          <a:xfrm>
            <a:off x="666750" y="809625"/>
            <a:ext cx="8039100"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srgbClr val="00467F"/>
                </a:solidFill>
                <a:effectLst/>
                <a:uLnTx/>
                <a:uFillTx/>
                <a:latin typeface="Georgia" panose="02040502050405020303" pitchFamily="18" charset="0"/>
                <a:ea typeface="+mj-ea"/>
                <a:cs typeface="+mj-cs"/>
              </a:rPr>
              <a:t>NDMS Overview</a:t>
            </a:r>
            <a:endParaRPr lang="en-US" dirty="0"/>
          </a:p>
        </p:txBody>
      </p:sp>
    </p:spTree>
    <p:extLst>
      <p:ext uri="{BB962C8B-B14F-4D97-AF65-F5344CB8AC3E}">
        <p14:creationId xmlns:p14="http://schemas.microsoft.com/office/powerpoint/2010/main" val="382847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82CA14C-1DB4-4E89-9931-24C8555655DA}"/>
              </a:ext>
            </a:extLst>
          </p:cNvPr>
          <p:cNvGraphicFramePr>
            <a:graphicFrameLocks noGrp="1"/>
          </p:cNvGraphicFramePr>
          <p:nvPr>
            <p:ph idx="1"/>
            <p:extLst>
              <p:ext uri="{D42A27DB-BD31-4B8C-83A1-F6EECF244321}">
                <p14:modId xmlns:p14="http://schemas.microsoft.com/office/powerpoint/2010/main" val="2934684442"/>
              </p:ext>
            </p:extLst>
          </p:nvPr>
        </p:nvGraphicFramePr>
        <p:xfrm>
          <a:off x="769374" y="1839913"/>
          <a:ext cx="10515600" cy="393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769374" y="465137"/>
            <a:ext cx="10515600" cy="1230313"/>
          </a:xfrm>
        </p:spPr>
        <p:txBody>
          <a:bodyPr/>
          <a:lstStyle/>
          <a:p>
            <a:r>
              <a:rPr lang="en-US" dirty="0"/>
              <a:t>NDMS Overview</a:t>
            </a:r>
          </a:p>
        </p:txBody>
      </p:sp>
      <p:sp>
        <p:nvSpPr>
          <p:cNvPr id="3" name="Arrow: Curved Down 2">
            <a:extLst>
              <a:ext uri="{FF2B5EF4-FFF2-40B4-BE49-F238E27FC236}">
                <a16:creationId xmlns:a16="http://schemas.microsoft.com/office/drawing/2014/main" id="{632A20F1-E16B-4FCD-8B90-20A24377047B}"/>
              </a:ext>
            </a:extLst>
          </p:cNvPr>
          <p:cNvSpPr/>
          <p:nvPr/>
        </p:nvSpPr>
        <p:spPr>
          <a:xfrm>
            <a:off x="5874774" y="609599"/>
            <a:ext cx="3935896" cy="123031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3552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DE8EF-F51D-B3C0-9158-14CBCECAC61C}"/>
              </a:ext>
            </a:extLst>
          </p:cNvPr>
          <p:cNvSpPr>
            <a:spLocks noGrp="1"/>
          </p:cNvSpPr>
          <p:nvPr>
            <p:ph type="title"/>
          </p:nvPr>
        </p:nvSpPr>
        <p:spPr/>
        <p:txBody>
          <a:bodyPr/>
          <a:lstStyle/>
          <a:p>
            <a:pPr algn="ctr"/>
            <a:r>
              <a:rPr lang="en-US" b="1" dirty="0">
                <a:solidFill>
                  <a:srgbClr val="FF0000"/>
                </a:solidFill>
              </a:rPr>
              <a:t>VA Mission Statement</a:t>
            </a:r>
          </a:p>
        </p:txBody>
      </p:sp>
      <p:sp>
        <p:nvSpPr>
          <p:cNvPr id="3" name="Content Placeholder 2">
            <a:extLst>
              <a:ext uri="{FF2B5EF4-FFF2-40B4-BE49-F238E27FC236}">
                <a16:creationId xmlns:a16="http://schemas.microsoft.com/office/drawing/2014/main" id="{C27E3C8B-9E22-EBCC-99B7-674218179B24}"/>
              </a:ext>
            </a:extLst>
          </p:cNvPr>
          <p:cNvSpPr>
            <a:spLocks noGrp="1"/>
          </p:cNvSpPr>
          <p:nvPr>
            <p:ph idx="1"/>
          </p:nvPr>
        </p:nvSpPr>
        <p:spPr/>
        <p:txBody>
          <a:bodyPr>
            <a:normAutofit fontScale="92500" lnSpcReduction="10000"/>
          </a:bodyPr>
          <a:lstStyle/>
          <a:p>
            <a:pPr marL="0" indent="0" algn="ctr">
              <a:buNone/>
            </a:pPr>
            <a:r>
              <a:rPr kumimoji="0" lang="en-US" sz="4400" b="1" i="0" u="none" strike="noStrike" kern="1200" cap="none" spc="0" normalizeH="0" baseline="0" noProof="0" dirty="0">
                <a:ln>
                  <a:noFill/>
                </a:ln>
                <a:solidFill>
                  <a:srgbClr val="002060"/>
                </a:solidFill>
                <a:effectLst/>
                <a:uLnTx/>
                <a:uFillTx/>
                <a:latin typeface="Public Sans"/>
                <a:ea typeface="+mj-ea"/>
                <a:cs typeface="+mj-cs"/>
              </a:rPr>
              <a:t>President Abraham Lincoln</a:t>
            </a:r>
            <a:br>
              <a:rPr kumimoji="0" lang="en-US" sz="4400" b="1" i="0" u="none" strike="noStrike" kern="1200" cap="none" spc="0" normalizeH="0" baseline="0" noProof="0" dirty="0">
                <a:ln>
                  <a:noFill/>
                </a:ln>
                <a:solidFill>
                  <a:srgbClr val="002060"/>
                </a:solidFill>
                <a:effectLst/>
                <a:uLnTx/>
                <a:uFillTx/>
                <a:latin typeface="Public Sans"/>
                <a:ea typeface="+mj-ea"/>
                <a:cs typeface="+mj-cs"/>
              </a:rPr>
            </a:br>
            <a:r>
              <a:rPr kumimoji="0" lang="en-US" sz="4400" b="1" i="0" u="none" strike="noStrike" kern="1200" cap="none" spc="0" normalizeH="0" baseline="0" noProof="0" dirty="0">
                <a:ln>
                  <a:noFill/>
                </a:ln>
                <a:solidFill>
                  <a:srgbClr val="002060"/>
                </a:solidFill>
                <a:effectLst/>
                <a:uLnTx/>
                <a:uFillTx/>
                <a:latin typeface="Public Sans"/>
                <a:ea typeface="+mj-ea"/>
                <a:cs typeface="+mj-cs"/>
              </a:rPr>
              <a:t>Second Inaugural Address</a:t>
            </a:r>
          </a:p>
          <a:p>
            <a:pPr marL="0" indent="0" algn="ctr">
              <a:buNone/>
            </a:pPr>
            <a:r>
              <a:rPr lang="en-US" b="0" i="0" dirty="0">
                <a:solidFill>
                  <a:srgbClr val="002060"/>
                </a:solidFill>
                <a:effectLst/>
                <a:latin typeface="Public Sans"/>
              </a:rPr>
              <a:t>(Only 700 Words)</a:t>
            </a:r>
          </a:p>
          <a:p>
            <a:pPr marL="0" indent="0">
              <a:buNone/>
            </a:pPr>
            <a:endParaRPr lang="en-US" dirty="0">
              <a:solidFill>
                <a:srgbClr val="1A1819"/>
              </a:solidFill>
              <a:latin typeface="Public Sans"/>
            </a:endParaRPr>
          </a:p>
          <a:p>
            <a:pPr marL="0" indent="0">
              <a:buNone/>
            </a:pPr>
            <a:r>
              <a:rPr lang="en-US" b="0" i="0" dirty="0">
                <a:solidFill>
                  <a:srgbClr val="1A1819"/>
                </a:solidFill>
                <a:effectLst/>
                <a:latin typeface="Public Sans"/>
              </a:rPr>
              <a:t>With malice toward none; with charity for all; with firmness in the right, as God gives us to see the right, let us strive on to finish the work we are in; to bind up the nation’s wounds; </a:t>
            </a:r>
            <a:r>
              <a:rPr lang="en-US" b="1" i="1" dirty="0">
                <a:solidFill>
                  <a:srgbClr val="002060"/>
                </a:solidFill>
                <a:effectLst/>
                <a:latin typeface="Public Sans"/>
              </a:rPr>
              <a:t>to care for him who shall have borne the battle, and for his widow, and his orphan</a:t>
            </a:r>
            <a:r>
              <a:rPr lang="en-US" b="0" i="0" dirty="0">
                <a:solidFill>
                  <a:srgbClr val="1A1819"/>
                </a:solidFill>
                <a:effectLst/>
                <a:latin typeface="Public Sans"/>
              </a:rPr>
              <a:t>—to do all which may achieve and cherish a just and a lasting peace, among ourselves, and with all nations.</a:t>
            </a:r>
            <a:r>
              <a:rPr lang="en-US" b="0" i="0" dirty="0">
                <a:solidFill>
                  <a:srgbClr val="FFFFFF"/>
                </a:solidFill>
                <a:effectLst/>
                <a:latin typeface="Public Sans"/>
              </a:rPr>
              <a:t> Mission: To fulfill President Lincoln’s promise to care for those w To</a:t>
            </a:r>
            <a:endParaRPr lang="en-US" dirty="0"/>
          </a:p>
        </p:txBody>
      </p:sp>
    </p:spTree>
    <p:extLst>
      <p:ext uri="{BB962C8B-B14F-4D97-AF65-F5344CB8AC3E}">
        <p14:creationId xmlns:p14="http://schemas.microsoft.com/office/powerpoint/2010/main" val="372773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EAEF1A-DD78-426D-B2E4-C9D51CB5C6D6}"/>
              </a:ext>
            </a:extLst>
          </p:cNvPr>
          <p:cNvSpPr>
            <a:spLocks noGrp="1"/>
          </p:cNvSpPr>
          <p:nvPr>
            <p:ph idx="1"/>
          </p:nvPr>
        </p:nvSpPr>
        <p:spPr/>
        <p:txBody>
          <a:bodyPr>
            <a:normAutofit lnSpcReduction="10000"/>
          </a:bodyPr>
          <a:lstStyle/>
          <a:p>
            <a:r>
              <a:rPr lang="en-US" sz="2800" dirty="0"/>
              <a:t>Primary Mission: Receive, triage, stage, track and transport patients affected by a disaster or national emergency to a participating NDMS partner facility capable of providing the required Definitive Care (per </a:t>
            </a:r>
            <a:r>
              <a:rPr lang="en-US" sz="2800" dirty="0">
                <a:hlinkClick r:id="rId2"/>
              </a:rPr>
              <a:t>NRF ESF #8 tasking</a:t>
            </a:r>
            <a:r>
              <a:rPr lang="en-US" sz="2800" dirty="0"/>
              <a:t>; </a:t>
            </a:r>
            <a:r>
              <a:rPr lang="en-US" sz="2800" dirty="0">
                <a:hlinkClick r:id="rId3"/>
              </a:rPr>
              <a:t>VHA Directive 0320.04</a:t>
            </a:r>
            <a:r>
              <a:rPr lang="en-US" sz="2800" dirty="0"/>
              <a:t>).</a:t>
            </a:r>
          </a:p>
          <a:p>
            <a:endParaRPr lang="en-US" sz="2800" dirty="0"/>
          </a:p>
          <a:p>
            <a:r>
              <a:rPr lang="en-US" sz="2800" dirty="0"/>
              <a:t>Secondary Mission: NDMS health care facilities may also receive military patients should the DoD and the VA be overwhelmed during a military contingency (per </a:t>
            </a:r>
            <a:r>
              <a:rPr lang="en-US" sz="2800" dirty="0">
                <a:hlinkClick r:id="rId3"/>
              </a:rPr>
              <a:t>VHA Directive 0320.04</a:t>
            </a:r>
            <a:r>
              <a:rPr lang="en-US" sz="2800" dirty="0"/>
              <a:t>).</a:t>
            </a:r>
          </a:p>
        </p:txBody>
      </p:sp>
      <p:sp>
        <p:nvSpPr>
          <p:cNvPr id="2" name="Title 1">
            <a:extLst>
              <a:ext uri="{FF2B5EF4-FFF2-40B4-BE49-F238E27FC236}">
                <a16:creationId xmlns:a16="http://schemas.microsoft.com/office/drawing/2014/main" id="{92EBB6B0-E273-40EF-AC04-D1F5E29D76CF}"/>
              </a:ext>
            </a:extLst>
          </p:cNvPr>
          <p:cNvSpPr>
            <a:spLocks noGrp="1"/>
          </p:cNvSpPr>
          <p:nvPr>
            <p:ph type="title"/>
          </p:nvPr>
        </p:nvSpPr>
        <p:spPr/>
        <p:txBody>
          <a:bodyPr/>
          <a:lstStyle/>
          <a:p>
            <a:r>
              <a:rPr lang="en-US" dirty="0"/>
              <a:t>FCC Overview – Mission</a:t>
            </a:r>
          </a:p>
        </p:txBody>
      </p:sp>
    </p:spTree>
    <p:extLst>
      <p:ext uri="{BB962C8B-B14F-4D97-AF65-F5344CB8AC3E}">
        <p14:creationId xmlns:p14="http://schemas.microsoft.com/office/powerpoint/2010/main" val="1131269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E024B7-825C-423D-97E8-4C8B8B63EC60}"/>
              </a:ext>
            </a:extLst>
          </p:cNvPr>
          <p:cNvPicPr>
            <a:picLocks noChangeAspect="1"/>
          </p:cNvPicPr>
          <p:nvPr/>
        </p:nvPicPr>
        <p:blipFill>
          <a:blip r:embed="rId2"/>
          <a:stretch>
            <a:fillRect/>
          </a:stretch>
        </p:blipFill>
        <p:spPr>
          <a:xfrm>
            <a:off x="8228485" y="3499120"/>
            <a:ext cx="3774138" cy="2505084"/>
          </a:xfrm>
          <a:prstGeom prst="rect">
            <a:avLst/>
          </a:prstGeom>
          <a:ln>
            <a:solidFill>
              <a:schemeClr val="tx1"/>
            </a:solidFill>
          </a:ln>
          <a:effectLst>
            <a:outerShdw blurRad="50800" dist="38100" dir="8100000" algn="tr" rotWithShape="0">
              <a:prstClr val="black">
                <a:alpha val="40000"/>
              </a:prstClr>
            </a:outerShdw>
          </a:effectLst>
        </p:spPr>
      </p:pic>
      <p:sp>
        <p:nvSpPr>
          <p:cNvPr id="4" name="Title 3">
            <a:extLst>
              <a:ext uri="{FF2B5EF4-FFF2-40B4-BE49-F238E27FC236}">
                <a16:creationId xmlns:a16="http://schemas.microsoft.com/office/drawing/2014/main" id="{5C8B9D4C-A337-4A24-8A52-EDE063460157}"/>
              </a:ext>
            </a:extLst>
          </p:cNvPr>
          <p:cNvSpPr>
            <a:spLocks noGrp="1"/>
          </p:cNvSpPr>
          <p:nvPr>
            <p:ph type="title"/>
          </p:nvPr>
        </p:nvSpPr>
        <p:spPr/>
        <p:txBody>
          <a:bodyPr/>
          <a:lstStyle/>
          <a:p>
            <a:r>
              <a:rPr lang="en-US" dirty="0"/>
              <a:t>FCC Overview – Mission </a:t>
            </a:r>
          </a:p>
        </p:txBody>
      </p:sp>
      <p:sp>
        <p:nvSpPr>
          <p:cNvPr id="2" name="Content Placeholder 1">
            <a:extLst>
              <a:ext uri="{FF2B5EF4-FFF2-40B4-BE49-F238E27FC236}">
                <a16:creationId xmlns:a16="http://schemas.microsoft.com/office/drawing/2014/main" id="{955D75D7-784E-43B8-8E59-A1EA160DFB52}"/>
              </a:ext>
            </a:extLst>
          </p:cNvPr>
          <p:cNvSpPr>
            <a:spLocks noGrp="1"/>
          </p:cNvSpPr>
          <p:nvPr>
            <p:ph sz="half" idx="1"/>
          </p:nvPr>
        </p:nvSpPr>
        <p:spPr>
          <a:xfrm>
            <a:off x="838200" y="1837818"/>
            <a:ext cx="5181600" cy="4593461"/>
          </a:xfrm>
        </p:spPr>
        <p:txBody>
          <a:bodyPr>
            <a:normAutofit/>
          </a:bodyPr>
          <a:lstStyle/>
          <a:p>
            <a:r>
              <a:rPr lang="en-US" dirty="0"/>
              <a:t>VA Medical Center responsible for day-to-day coordination, planning, and operation of a Patient Reception Site for Federal Patient Movement</a:t>
            </a:r>
          </a:p>
          <a:p>
            <a:r>
              <a:rPr lang="en-US" dirty="0"/>
              <a:t>Local-state-federal initiative to provide evacuated patients with Definitive Care outside of disaster area</a:t>
            </a:r>
          </a:p>
          <a:p>
            <a:r>
              <a:rPr lang="en-US" dirty="0"/>
              <a:t>Major Functions:</a:t>
            </a:r>
          </a:p>
          <a:p>
            <a:pPr lvl="1"/>
            <a:r>
              <a:rPr lang="en-US" dirty="0"/>
              <a:t>Receive</a:t>
            </a:r>
          </a:p>
          <a:p>
            <a:pPr lvl="1"/>
            <a:r>
              <a:rPr lang="en-US" dirty="0"/>
              <a:t>Sort/Stage</a:t>
            </a:r>
          </a:p>
          <a:p>
            <a:pPr lvl="1"/>
            <a:r>
              <a:rPr lang="en-US" dirty="0"/>
              <a:t>Track</a:t>
            </a:r>
          </a:p>
          <a:p>
            <a:pPr lvl="1"/>
            <a:r>
              <a:rPr lang="en-US" dirty="0"/>
              <a:t>Transport</a:t>
            </a:r>
          </a:p>
          <a:p>
            <a:pPr lvl="1"/>
            <a:r>
              <a:rPr lang="en-US" dirty="0"/>
              <a:t>Social Services support</a:t>
            </a:r>
          </a:p>
          <a:p>
            <a:pPr lvl="1"/>
            <a:r>
              <a:rPr lang="en-US" dirty="0"/>
              <a:t>Follow-Up coordination </a:t>
            </a:r>
          </a:p>
        </p:txBody>
      </p:sp>
      <p:sp>
        <p:nvSpPr>
          <p:cNvPr id="3" name="Slide Number Placeholder 2">
            <a:extLst>
              <a:ext uri="{FF2B5EF4-FFF2-40B4-BE49-F238E27FC236}">
                <a16:creationId xmlns:a16="http://schemas.microsoft.com/office/drawing/2014/main" id="{F5141542-6620-4A1A-8B9A-E86B2893131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a:ln>
                <a:noFill/>
              </a:ln>
              <a:solidFill>
                <a:srgbClr val="00467F"/>
              </a:solidFill>
              <a:effectLst/>
              <a:uLnTx/>
              <a:uFillTx/>
              <a:latin typeface="Georgia" panose="02040502050405020303" pitchFamily="18" charset="0"/>
              <a:ea typeface="+mn-ea"/>
              <a:cs typeface="+mn-cs"/>
            </a:endParaRPr>
          </a:p>
        </p:txBody>
      </p:sp>
      <p:pic>
        <p:nvPicPr>
          <p:cNvPr id="6" name="Content Placeholder 5">
            <a:extLst>
              <a:ext uri="{FF2B5EF4-FFF2-40B4-BE49-F238E27FC236}">
                <a16:creationId xmlns:a16="http://schemas.microsoft.com/office/drawing/2014/main" id="{E0D748B5-9EBF-4D1D-9A15-5EA7B9D9A371}"/>
              </a:ext>
            </a:extLst>
          </p:cNvPr>
          <p:cNvPicPr>
            <a:picLocks noGrp="1" noChangeAspect="1"/>
          </p:cNvPicPr>
          <p:nvPr>
            <p:ph sz="half" idx="2"/>
          </p:nvPr>
        </p:nvPicPr>
        <p:blipFill>
          <a:blip r:embed="rId3"/>
          <a:stretch>
            <a:fillRect/>
          </a:stretch>
        </p:blipFill>
        <p:spPr>
          <a:xfrm>
            <a:off x="6172202" y="1837819"/>
            <a:ext cx="3381373" cy="2255749"/>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1677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D452E1-F7B0-A926-C4B5-18B6A6F4DEAE}"/>
              </a:ext>
            </a:extLst>
          </p:cNvPr>
          <p:cNvPicPr>
            <a:picLocks noGrp="1" noChangeAspect="1"/>
          </p:cNvPicPr>
          <p:nvPr>
            <p:ph idx="1"/>
          </p:nvPr>
        </p:nvPicPr>
        <p:blipFill>
          <a:blip r:embed="rId2"/>
          <a:stretch>
            <a:fillRect/>
          </a:stretch>
        </p:blipFill>
        <p:spPr>
          <a:xfrm>
            <a:off x="838200" y="1092199"/>
            <a:ext cx="10734675" cy="4899026"/>
          </a:xfrm>
          <a:prstGeom prst="rect">
            <a:avLst/>
          </a:prstGeom>
        </p:spPr>
      </p:pic>
      <p:sp>
        <p:nvSpPr>
          <p:cNvPr id="3" name="Slide Number Placeholder 2">
            <a:extLst>
              <a:ext uri="{FF2B5EF4-FFF2-40B4-BE49-F238E27FC236}">
                <a16:creationId xmlns:a16="http://schemas.microsoft.com/office/drawing/2014/main" id="{503241C8-2CB6-36D0-C811-972401EE191E}"/>
              </a:ext>
            </a:extLst>
          </p:cNvPr>
          <p:cNvSpPr>
            <a:spLocks noGrp="1"/>
          </p:cNvSpPr>
          <p:nvPr>
            <p:ph type="sldNum" sz="quarter" idx="12"/>
          </p:nvPr>
        </p:nvSpPr>
        <p:spPr/>
        <p:txBody>
          <a:bodyPr/>
          <a:lstStyle/>
          <a:p>
            <a:fld id="{ACD12D91-5F71-FE4F-A594-B9667DC21877}" type="slidenum">
              <a:rPr lang="en-US" smtClean="0"/>
              <a:t>22</a:t>
            </a:fld>
            <a:endParaRPr lang="en-US"/>
          </a:p>
        </p:txBody>
      </p:sp>
      <p:sp>
        <p:nvSpPr>
          <p:cNvPr id="4" name="Title 3">
            <a:extLst>
              <a:ext uri="{FF2B5EF4-FFF2-40B4-BE49-F238E27FC236}">
                <a16:creationId xmlns:a16="http://schemas.microsoft.com/office/drawing/2014/main" id="{EB81AF3E-D1C1-CE44-E419-CE0C92AB7B80}"/>
              </a:ext>
            </a:extLst>
          </p:cNvPr>
          <p:cNvSpPr>
            <a:spLocks noGrp="1"/>
          </p:cNvSpPr>
          <p:nvPr>
            <p:ph type="title"/>
          </p:nvPr>
        </p:nvSpPr>
        <p:spPr>
          <a:xfrm>
            <a:off x="838200" y="533400"/>
            <a:ext cx="10515600" cy="558799"/>
          </a:xfrm>
        </p:spPr>
        <p:txBody>
          <a:bodyPr>
            <a:normAutofit fontScale="90000"/>
          </a:bodyPr>
          <a:lstStyle/>
          <a:p>
            <a:r>
              <a:rPr lang="en-US" dirty="0"/>
              <a:t>FCC Overview – Locations</a:t>
            </a:r>
          </a:p>
        </p:txBody>
      </p:sp>
    </p:spTree>
    <p:extLst>
      <p:ext uri="{BB962C8B-B14F-4D97-AF65-F5344CB8AC3E}">
        <p14:creationId xmlns:p14="http://schemas.microsoft.com/office/powerpoint/2010/main" val="3749365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9B12BF1-029F-4129-935A-EBD4935FF683}"/>
              </a:ext>
            </a:extLst>
          </p:cNvPr>
          <p:cNvSpPr>
            <a:spLocks noGrp="1"/>
          </p:cNvSpPr>
          <p:nvPr>
            <p:ph idx="1"/>
          </p:nvPr>
        </p:nvSpPr>
        <p:spPr>
          <a:xfrm>
            <a:off x="838200" y="1839383"/>
            <a:ext cx="5257800" cy="3930682"/>
          </a:xfrm>
        </p:spPr>
        <p:txBody>
          <a:bodyPr/>
          <a:lstStyle/>
          <a:p>
            <a:pPr marL="0" indent="0">
              <a:buNone/>
            </a:pPr>
            <a:r>
              <a:rPr lang="en-US" dirty="0"/>
              <a:t>General FCC SOPs:</a:t>
            </a:r>
          </a:p>
          <a:p>
            <a:r>
              <a:rPr lang="en-US" dirty="0"/>
              <a:t>The VAMC Director (or designee) is the FCC Director with overall mission responsibility.</a:t>
            </a:r>
          </a:p>
          <a:p>
            <a:r>
              <a:rPr lang="en-US" dirty="0"/>
              <a:t>FCCs are not activated unless the FCC agrees it can support mission.</a:t>
            </a:r>
          </a:p>
          <a:p>
            <a:r>
              <a:rPr lang="en-US" dirty="0"/>
              <a:t>Target radius of FCC activation is approx. 500mi. from incident.</a:t>
            </a:r>
          </a:p>
          <a:p>
            <a:endParaRPr lang="en-US" dirty="0"/>
          </a:p>
        </p:txBody>
      </p:sp>
      <p:sp>
        <p:nvSpPr>
          <p:cNvPr id="5" name="Slide Number Placeholder 4">
            <a:extLst>
              <a:ext uri="{FF2B5EF4-FFF2-40B4-BE49-F238E27FC236}">
                <a16:creationId xmlns:a16="http://schemas.microsoft.com/office/drawing/2014/main" id="{E70FDB86-87A0-4ED0-B6EF-022411255D1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00467F"/>
              </a:solidFill>
              <a:effectLst/>
              <a:uLnTx/>
              <a:uFillTx/>
              <a:latin typeface="Georgia" panose="02040502050405020303" pitchFamily="18" charset="0"/>
              <a:ea typeface="+mn-ea"/>
              <a:cs typeface="+mn-cs"/>
            </a:endParaRPr>
          </a:p>
        </p:txBody>
      </p:sp>
      <p:sp>
        <p:nvSpPr>
          <p:cNvPr id="6" name="Title 5">
            <a:extLst>
              <a:ext uri="{FF2B5EF4-FFF2-40B4-BE49-F238E27FC236}">
                <a16:creationId xmlns:a16="http://schemas.microsoft.com/office/drawing/2014/main" id="{0A3AE157-6568-424F-9EFA-8DECB00804DF}"/>
              </a:ext>
            </a:extLst>
          </p:cNvPr>
          <p:cNvSpPr>
            <a:spLocks noGrp="1"/>
          </p:cNvSpPr>
          <p:nvPr>
            <p:ph type="title"/>
          </p:nvPr>
        </p:nvSpPr>
        <p:spPr/>
        <p:txBody>
          <a:bodyPr>
            <a:normAutofit/>
          </a:bodyPr>
          <a:lstStyle/>
          <a:p>
            <a:r>
              <a:rPr lang="en-US" dirty="0"/>
              <a:t>FCC Overview – SOP </a:t>
            </a:r>
          </a:p>
        </p:txBody>
      </p:sp>
      <p:pic>
        <p:nvPicPr>
          <p:cNvPr id="8" name="Picture 7">
            <a:extLst>
              <a:ext uri="{FF2B5EF4-FFF2-40B4-BE49-F238E27FC236}">
                <a16:creationId xmlns:a16="http://schemas.microsoft.com/office/drawing/2014/main" id="{6FB24B6B-57CF-468C-953F-D88934BE925D}"/>
              </a:ext>
            </a:extLst>
          </p:cNvPr>
          <p:cNvPicPr>
            <a:picLocks noChangeAspect="1"/>
          </p:cNvPicPr>
          <p:nvPr/>
        </p:nvPicPr>
        <p:blipFill>
          <a:blip r:embed="rId2"/>
          <a:stretch>
            <a:fillRect/>
          </a:stretch>
        </p:blipFill>
        <p:spPr>
          <a:xfrm>
            <a:off x="6096000" y="1839383"/>
            <a:ext cx="5268062" cy="3533775"/>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227459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553DC1-99DE-7EDB-5CF6-39C1FC56601E}"/>
              </a:ext>
            </a:extLst>
          </p:cNvPr>
          <p:cNvSpPr>
            <a:spLocks noGrp="1"/>
          </p:cNvSpPr>
          <p:nvPr>
            <p:ph idx="1"/>
          </p:nvPr>
        </p:nvSpPr>
        <p:spPr/>
        <p:txBody>
          <a:bodyPr>
            <a:normAutofit/>
          </a:bodyPr>
          <a:lstStyle/>
          <a:p>
            <a:r>
              <a:rPr lang="en-US" dirty="0"/>
              <a:t>NDMS Patient Movement Coordination Group (HHS, DoD, VA, FEMA) activated​</a:t>
            </a:r>
          </a:p>
          <a:p>
            <a:r>
              <a:rPr lang="en-US" dirty="0"/>
              <a:t>EMCC Activated – FCC Branch Chief designated​</a:t>
            </a:r>
          </a:p>
          <a:p>
            <a:r>
              <a:rPr lang="en-US" dirty="0"/>
              <a:t>Readiness reports </a:t>
            </a:r>
            <a:r>
              <a:rPr lang="en-US"/>
              <a:t>required from </a:t>
            </a:r>
            <a:r>
              <a:rPr lang="en-US" dirty="0"/>
              <a:t>applicable FCCs​</a:t>
            </a:r>
          </a:p>
          <a:p>
            <a:pPr lvl="1"/>
            <a:r>
              <a:rPr lang="en-US" dirty="0"/>
              <a:t>FCC Coordinators must engage VA and community partners on capability​</a:t>
            </a:r>
          </a:p>
          <a:p>
            <a:r>
              <a:rPr lang="en-US" dirty="0"/>
              <a:t>Based on above FCCs and per NDMS engagement with applicable states – FCCs will be selected for Alert/Activation​</a:t>
            </a:r>
          </a:p>
          <a:p>
            <a:r>
              <a:rPr lang="en-US" dirty="0"/>
              <a:t>OEM will staff TRANSCOM and possibly the APOE for aircraft tracking visibility​</a:t>
            </a:r>
          </a:p>
          <a:p>
            <a:r>
              <a:rPr lang="en-US" dirty="0"/>
              <a:t>Additional AEM support will be provided to FCCs</a:t>
            </a:r>
          </a:p>
        </p:txBody>
      </p:sp>
      <p:sp>
        <p:nvSpPr>
          <p:cNvPr id="3" name="Slide Number Placeholder 2">
            <a:extLst>
              <a:ext uri="{FF2B5EF4-FFF2-40B4-BE49-F238E27FC236}">
                <a16:creationId xmlns:a16="http://schemas.microsoft.com/office/drawing/2014/main" id="{828600EE-B5A3-C249-7076-4C6A341CD266}"/>
              </a:ext>
            </a:extLst>
          </p:cNvPr>
          <p:cNvSpPr>
            <a:spLocks noGrp="1"/>
          </p:cNvSpPr>
          <p:nvPr>
            <p:ph type="sldNum" sz="quarter" idx="12"/>
          </p:nvPr>
        </p:nvSpPr>
        <p:spPr/>
        <p:txBody>
          <a:bodyPr/>
          <a:lstStyle/>
          <a:p>
            <a:fld id="{ACD12D91-5F71-FE4F-A594-B9667DC21877}" type="slidenum">
              <a:rPr lang="en-US" smtClean="0"/>
              <a:t>24</a:t>
            </a:fld>
            <a:endParaRPr lang="en-US"/>
          </a:p>
        </p:txBody>
      </p:sp>
      <p:sp>
        <p:nvSpPr>
          <p:cNvPr id="4" name="Title 3">
            <a:extLst>
              <a:ext uri="{FF2B5EF4-FFF2-40B4-BE49-F238E27FC236}">
                <a16:creationId xmlns:a16="http://schemas.microsoft.com/office/drawing/2014/main" id="{C8739E13-EE6F-5C68-227B-87CAA4899071}"/>
              </a:ext>
            </a:extLst>
          </p:cNvPr>
          <p:cNvSpPr>
            <a:spLocks noGrp="1"/>
          </p:cNvSpPr>
          <p:nvPr>
            <p:ph type="title"/>
          </p:nvPr>
        </p:nvSpPr>
        <p:spPr/>
        <p:txBody>
          <a:bodyPr/>
          <a:lstStyle/>
          <a:p>
            <a:r>
              <a:rPr lang="en-US" dirty="0"/>
              <a:t>FCC Overview – Alert/Activation</a:t>
            </a:r>
          </a:p>
        </p:txBody>
      </p:sp>
    </p:spTree>
    <p:extLst>
      <p:ext uri="{BB962C8B-B14F-4D97-AF65-F5344CB8AC3E}">
        <p14:creationId xmlns:p14="http://schemas.microsoft.com/office/powerpoint/2010/main" val="146339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6569A9F-3D67-4CDE-8A28-4D7DC712C4CE}"/>
              </a:ext>
            </a:extLst>
          </p:cNvPr>
          <p:cNvGraphicFramePr>
            <a:graphicFrameLocks noGrp="1"/>
          </p:cNvGraphicFramePr>
          <p:nvPr>
            <p:ph idx="1"/>
          </p:nvPr>
        </p:nvGraphicFramePr>
        <p:xfrm>
          <a:off x="838200" y="1839913"/>
          <a:ext cx="10515600" cy="393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B190F202-6494-4334-89E5-56DC7C700FA4}"/>
              </a:ext>
            </a:extLst>
          </p:cNvPr>
          <p:cNvSpPr>
            <a:spLocks noGrp="1"/>
          </p:cNvSpPr>
          <p:nvPr>
            <p:ph type="title"/>
          </p:nvPr>
        </p:nvSpPr>
        <p:spPr/>
        <p:txBody>
          <a:bodyPr/>
          <a:lstStyle/>
          <a:p>
            <a:r>
              <a:rPr lang="en-US" dirty="0"/>
              <a:t>FCC Overview – Movement</a:t>
            </a:r>
          </a:p>
        </p:txBody>
      </p:sp>
    </p:spTree>
    <p:extLst>
      <p:ext uri="{BB962C8B-B14F-4D97-AF65-F5344CB8AC3E}">
        <p14:creationId xmlns:p14="http://schemas.microsoft.com/office/powerpoint/2010/main" val="4118197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B6B0-E273-40EF-AC04-D1F5E29D76CF}"/>
              </a:ext>
            </a:extLst>
          </p:cNvPr>
          <p:cNvSpPr>
            <a:spLocks noGrp="1"/>
          </p:cNvSpPr>
          <p:nvPr>
            <p:ph type="title"/>
          </p:nvPr>
        </p:nvSpPr>
        <p:spPr/>
        <p:txBody>
          <a:bodyPr/>
          <a:lstStyle/>
          <a:p>
            <a:r>
              <a:rPr lang="en-US" dirty="0"/>
              <a:t>FCC Overview – Staffing Models </a:t>
            </a:r>
          </a:p>
        </p:txBody>
      </p:sp>
      <p:graphicFrame>
        <p:nvGraphicFramePr>
          <p:cNvPr id="13" name="Content Placeholder 12">
            <a:extLst>
              <a:ext uri="{FF2B5EF4-FFF2-40B4-BE49-F238E27FC236}">
                <a16:creationId xmlns:a16="http://schemas.microsoft.com/office/drawing/2014/main" id="{B7CE3D2E-3FD6-495E-8596-9915537102A0}"/>
              </a:ext>
            </a:extLst>
          </p:cNvPr>
          <p:cNvGraphicFramePr>
            <a:graphicFrameLocks noGrp="1"/>
          </p:cNvGraphicFramePr>
          <p:nvPr>
            <p:ph idx="1"/>
          </p:nvPr>
        </p:nvGraphicFramePr>
        <p:xfrm>
          <a:off x="2057400" y="116601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819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FCC Overview – Definitions </a:t>
            </a:r>
          </a:p>
        </p:txBody>
      </p:sp>
      <p:graphicFrame>
        <p:nvGraphicFramePr>
          <p:cNvPr id="4" name="Table 4">
            <a:extLst>
              <a:ext uri="{FF2B5EF4-FFF2-40B4-BE49-F238E27FC236}">
                <a16:creationId xmlns:a16="http://schemas.microsoft.com/office/drawing/2014/main" id="{414868B8-1746-46D4-9537-87AD4AF11E0F}"/>
              </a:ext>
            </a:extLst>
          </p:cNvPr>
          <p:cNvGraphicFramePr>
            <a:graphicFrameLocks noGrp="1"/>
          </p:cNvGraphicFramePr>
          <p:nvPr>
            <p:extLst>
              <p:ext uri="{D42A27DB-BD31-4B8C-83A1-F6EECF244321}">
                <p14:modId xmlns:p14="http://schemas.microsoft.com/office/powerpoint/2010/main" val="3913982327"/>
              </p:ext>
            </p:extLst>
          </p:nvPr>
        </p:nvGraphicFramePr>
        <p:xfrm>
          <a:off x="943897" y="1505315"/>
          <a:ext cx="10304206" cy="4582160"/>
        </p:xfrm>
        <a:graphic>
          <a:graphicData uri="http://schemas.openxmlformats.org/drawingml/2006/table">
            <a:tbl>
              <a:tblPr firstRow="1" bandRow="1">
                <a:tableStyleId>{69CF1AB2-1976-4502-BF36-3FF5EA218861}</a:tableStyleId>
              </a:tblPr>
              <a:tblGrid>
                <a:gridCol w="2979174">
                  <a:extLst>
                    <a:ext uri="{9D8B030D-6E8A-4147-A177-3AD203B41FA5}">
                      <a16:colId xmlns:a16="http://schemas.microsoft.com/office/drawing/2014/main" val="91483902"/>
                    </a:ext>
                  </a:extLst>
                </a:gridCol>
                <a:gridCol w="7325032">
                  <a:extLst>
                    <a:ext uri="{9D8B030D-6E8A-4147-A177-3AD203B41FA5}">
                      <a16:colId xmlns:a16="http://schemas.microsoft.com/office/drawing/2014/main" val="3651719451"/>
                    </a:ext>
                  </a:extLst>
                </a:gridCol>
              </a:tblGrid>
              <a:tr h="370840">
                <a:tc>
                  <a:txBody>
                    <a:bodyPr/>
                    <a:lstStyle/>
                    <a:p>
                      <a:r>
                        <a:rPr lang="en-US" b="0" dirty="0">
                          <a:latin typeface="Georgia" panose="02040502050405020303" pitchFamily="18" charset="0"/>
                        </a:rPr>
                        <a:t>FCC</a:t>
                      </a:r>
                    </a:p>
                  </a:txBody>
                  <a:tcPr/>
                </a:tc>
                <a:tc>
                  <a:txBody>
                    <a:bodyPr/>
                    <a:lstStyle/>
                    <a:p>
                      <a:r>
                        <a:rPr lang="en-US" b="0" dirty="0">
                          <a:latin typeface="Georgia" panose="02040502050405020303" pitchFamily="18" charset="0"/>
                        </a:rPr>
                        <a:t>Federal facility located in a metro area responsible for PRA readiness.  </a:t>
                      </a:r>
                      <a:r>
                        <a:rPr lang="en-US" b="1" dirty="0">
                          <a:latin typeface="Georgia" panose="02040502050405020303" pitchFamily="18" charset="0"/>
                        </a:rPr>
                        <a:t>VAMHCS is the FCC.</a:t>
                      </a:r>
                    </a:p>
                  </a:txBody>
                  <a:tcPr/>
                </a:tc>
                <a:extLst>
                  <a:ext uri="{0D108BD9-81ED-4DB2-BD59-A6C34878D82A}">
                    <a16:rowId xmlns:a16="http://schemas.microsoft.com/office/drawing/2014/main" val="2568139077"/>
                  </a:ext>
                </a:extLst>
              </a:tr>
              <a:tr h="370840">
                <a:tc>
                  <a:txBody>
                    <a:bodyPr/>
                    <a:lstStyle/>
                    <a:p>
                      <a:r>
                        <a:rPr lang="en-US" dirty="0">
                          <a:latin typeface="Georgia" panose="02040502050405020303" pitchFamily="18" charset="0"/>
                        </a:rPr>
                        <a:t>FCC Alert</a:t>
                      </a:r>
                    </a:p>
                  </a:txBody>
                  <a:tcPr/>
                </a:tc>
                <a:tc>
                  <a:txBody>
                    <a:bodyPr/>
                    <a:lstStyle/>
                    <a:p>
                      <a:r>
                        <a:rPr lang="en-US" dirty="0">
                          <a:latin typeface="Georgia" panose="02040502050405020303" pitchFamily="18" charset="0"/>
                        </a:rPr>
                        <a:t>FCC *COULD* receive patients; no authorized reimbursement.</a:t>
                      </a:r>
                    </a:p>
                  </a:txBody>
                  <a:tcPr/>
                </a:tc>
                <a:extLst>
                  <a:ext uri="{0D108BD9-81ED-4DB2-BD59-A6C34878D82A}">
                    <a16:rowId xmlns:a16="http://schemas.microsoft.com/office/drawing/2014/main" val="1940358494"/>
                  </a:ext>
                </a:extLst>
              </a:tr>
              <a:tr h="370840">
                <a:tc>
                  <a:txBody>
                    <a:bodyPr/>
                    <a:lstStyle/>
                    <a:p>
                      <a:r>
                        <a:rPr lang="en-US" dirty="0">
                          <a:latin typeface="Georgia" panose="02040502050405020303" pitchFamily="18" charset="0"/>
                        </a:rPr>
                        <a:t>FCC Activation</a:t>
                      </a:r>
                    </a:p>
                  </a:txBody>
                  <a:tcPr/>
                </a:tc>
                <a:tc>
                  <a:txBody>
                    <a:bodyPr/>
                    <a:lstStyle/>
                    <a:p>
                      <a:r>
                        <a:rPr lang="en-US" dirty="0">
                          <a:latin typeface="Georgia" panose="02040502050405020303" pitchFamily="18" charset="0"/>
                        </a:rPr>
                        <a:t>FCC *COULD LIKELY* receive patients in the next 24 hours;  reasonable patient reception costs authorized.</a:t>
                      </a:r>
                    </a:p>
                  </a:txBody>
                  <a:tcPr/>
                </a:tc>
                <a:extLst>
                  <a:ext uri="{0D108BD9-81ED-4DB2-BD59-A6C34878D82A}">
                    <a16:rowId xmlns:a16="http://schemas.microsoft.com/office/drawing/2014/main" val="1855181739"/>
                  </a:ext>
                </a:extLst>
              </a:tr>
              <a:tr h="370840">
                <a:tc>
                  <a:txBody>
                    <a:bodyPr/>
                    <a:lstStyle/>
                    <a:p>
                      <a:r>
                        <a:rPr lang="en-US" dirty="0">
                          <a:latin typeface="Georgia" panose="02040502050405020303" pitchFamily="18" charset="0"/>
                        </a:rPr>
                        <a:t>FCC Coordinator</a:t>
                      </a:r>
                    </a:p>
                  </a:txBody>
                  <a:tcPr/>
                </a:tc>
                <a:tc>
                  <a:txBody>
                    <a:bodyPr/>
                    <a:lstStyle/>
                    <a:p>
                      <a:r>
                        <a:rPr lang="en-US" dirty="0">
                          <a:latin typeface="Georgia" panose="02040502050405020303" pitchFamily="18" charset="0"/>
                        </a:rPr>
                        <a:t>VHA OEM AEM responsible for PRA readiness</a:t>
                      </a:r>
                    </a:p>
                  </a:txBody>
                  <a:tcPr/>
                </a:tc>
                <a:extLst>
                  <a:ext uri="{0D108BD9-81ED-4DB2-BD59-A6C34878D82A}">
                    <a16:rowId xmlns:a16="http://schemas.microsoft.com/office/drawing/2014/main" val="1736036914"/>
                  </a:ext>
                </a:extLst>
              </a:tr>
              <a:tr h="370840">
                <a:tc>
                  <a:txBody>
                    <a:bodyPr/>
                    <a:lstStyle/>
                    <a:p>
                      <a:r>
                        <a:rPr lang="en-US" b="1" dirty="0">
                          <a:latin typeface="Georgia" panose="02040502050405020303" pitchFamily="18" charset="0"/>
                        </a:rPr>
                        <a:t>FCC Director</a:t>
                      </a:r>
                    </a:p>
                  </a:txBody>
                  <a:tcPr/>
                </a:tc>
                <a:tc>
                  <a:txBody>
                    <a:bodyPr/>
                    <a:lstStyle/>
                    <a:p>
                      <a:r>
                        <a:rPr lang="en-US" b="1" dirty="0">
                          <a:latin typeface="Georgia" panose="02040502050405020303" pitchFamily="18" charset="0"/>
                        </a:rPr>
                        <a:t>VA Medical Center Director responsible for overall FCC management.</a:t>
                      </a:r>
                    </a:p>
                  </a:txBody>
                  <a:tcPr/>
                </a:tc>
                <a:extLst>
                  <a:ext uri="{0D108BD9-81ED-4DB2-BD59-A6C34878D82A}">
                    <a16:rowId xmlns:a16="http://schemas.microsoft.com/office/drawing/2014/main" val="256709324"/>
                  </a:ext>
                </a:extLst>
              </a:tr>
              <a:tr h="370840">
                <a:tc>
                  <a:txBody>
                    <a:bodyPr/>
                    <a:lstStyle/>
                    <a:p>
                      <a:r>
                        <a:rPr lang="en-US" dirty="0">
                          <a:latin typeface="Georgia" panose="02040502050405020303" pitchFamily="18" charset="0"/>
                        </a:rPr>
                        <a:t>Patient Reception Area (PRA)</a:t>
                      </a:r>
                    </a:p>
                  </a:txBody>
                  <a:tcPr/>
                </a:tc>
                <a:tc>
                  <a:txBody>
                    <a:bodyPr/>
                    <a:lstStyle/>
                    <a:p>
                      <a:r>
                        <a:rPr lang="en-US" dirty="0">
                          <a:latin typeface="Georgia" panose="02040502050405020303" pitchFamily="18" charset="0"/>
                        </a:rPr>
                        <a:t>Geographic locale containing the necessary logistical and medical support to meet the NDMS mission.  </a:t>
                      </a:r>
                      <a:r>
                        <a:rPr lang="en-US" b="1" dirty="0">
                          <a:latin typeface="Georgia" panose="02040502050405020303" pitchFamily="18" charset="0"/>
                        </a:rPr>
                        <a:t>Baltimore is the PRA.</a:t>
                      </a:r>
                    </a:p>
                  </a:txBody>
                  <a:tcPr/>
                </a:tc>
                <a:extLst>
                  <a:ext uri="{0D108BD9-81ED-4DB2-BD59-A6C34878D82A}">
                    <a16:rowId xmlns:a16="http://schemas.microsoft.com/office/drawing/2014/main" val="3329844465"/>
                  </a:ext>
                </a:extLst>
              </a:tr>
              <a:tr h="370840">
                <a:tc>
                  <a:txBody>
                    <a:bodyPr/>
                    <a:lstStyle/>
                    <a:p>
                      <a:r>
                        <a:rPr lang="en-US" dirty="0">
                          <a:latin typeface="Georgia" panose="02040502050405020303" pitchFamily="18" charset="0"/>
                        </a:rPr>
                        <a:t>Patient Reception Site (PRS)</a:t>
                      </a:r>
                    </a:p>
                  </a:txBody>
                  <a:tcPr/>
                </a:tc>
                <a:tc>
                  <a:txBody>
                    <a:bodyPr/>
                    <a:lstStyle/>
                    <a:p>
                      <a:r>
                        <a:rPr lang="en-US" dirty="0">
                          <a:latin typeface="Georgia" panose="02040502050405020303" pitchFamily="18" charset="0"/>
                        </a:rPr>
                        <a:t>The location where patient reception occurs.  </a:t>
                      </a:r>
                      <a:r>
                        <a:rPr lang="en-US" b="1" dirty="0">
                          <a:latin typeface="Georgia" panose="02040502050405020303" pitchFamily="18" charset="0"/>
                        </a:rPr>
                        <a:t>BWI is the primary PRS; secondary is the Martin State Airfield.</a:t>
                      </a:r>
                    </a:p>
                  </a:txBody>
                  <a:tcPr/>
                </a:tc>
                <a:extLst>
                  <a:ext uri="{0D108BD9-81ED-4DB2-BD59-A6C34878D82A}">
                    <a16:rowId xmlns:a16="http://schemas.microsoft.com/office/drawing/2014/main" val="2258874440"/>
                  </a:ext>
                </a:extLst>
              </a:tr>
              <a:tr h="370840">
                <a:tc>
                  <a:txBody>
                    <a:bodyPr/>
                    <a:lstStyle/>
                    <a:p>
                      <a:r>
                        <a:rPr lang="en-US" dirty="0">
                          <a:latin typeface="Georgia" panose="02040502050405020303" pitchFamily="18" charset="0"/>
                        </a:rPr>
                        <a:t>Patient Reception Team (PRT)</a:t>
                      </a:r>
                    </a:p>
                  </a:txBody>
                  <a:tcPr/>
                </a:tc>
                <a:tc>
                  <a:txBody>
                    <a:bodyPr/>
                    <a:lstStyle/>
                    <a:p>
                      <a:r>
                        <a:rPr lang="en-US" dirty="0">
                          <a:latin typeface="Georgia" panose="02040502050405020303" pitchFamily="18" charset="0"/>
                        </a:rPr>
                        <a:t>ICS-organized group of clinicians, logistics, and admin support. May be civilian or VA personnel. </a:t>
                      </a:r>
                      <a:endParaRPr lang="en-US" b="1" dirty="0">
                        <a:latin typeface="Georgia" panose="02040502050405020303" pitchFamily="18" charset="0"/>
                      </a:endParaRPr>
                    </a:p>
                  </a:txBody>
                  <a:tcPr/>
                </a:tc>
                <a:extLst>
                  <a:ext uri="{0D108BD9-81ED-4DB2-BD59-A6C34878D82A}">
                    <a16:rowId xmlns:a16="http://schemas.microsoft.com/office/drawing/2014/main" val="3749685845"/>
                  </a:ext>
                </a:extLst>
              </a:tr>
            </a:tbl>
          </a:graphicData>
        </a:graphic>
      </p:graphicFrame>
    </p:spTree>
    <p:extLst>
      <p:ext uri="{BB962C8B-B14F-4D97-AF65-F5344CB8AC3E}">
        <p14:creationId xmlns:p14="http://schemas.microsoft.com/office/powerpoint/2010/main" val="799509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FCC Overview – Phases </a:t>
            </a:r>
          </a:p>
        </p:txBody>
      </p:sp>
      <p:graphicFrame>
        <p:nvGraphicFramePr>
          <p:cNvPr id="4" name="Content Placeholder 3">
            <a:extLst>
              <a:ext uri="{FF2B5EF4-FFF2-40B4-BE49-F238E27FC236}">
                <a16:creationId xmlns:a16="http://schemas.microsoft.com/office/drawing/2014/main" id="{601DD78F-77A4-4E12-A7C1-B91E2B8F417C}"/>
              </a:ext>
            </a:extLst>
          </p:cNvPr>
          <p:cNvGraphicFramePr>
            <a:graphicFrameLocks noGrp="1"/>
          </p:cNvGraphicFramePr>
          <p:nvPr>
            <p:ph idx="1"/>
          </p:nvPr>
        </p:nvGraphicFramePr>
        <p:xfrm>
          <a:off x="1981200" y="116602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9771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747AE7-C6D6-1BC3-479A-2490C9022659}"/>
              </a:ext>
            </a:extLst>
          </p:cNvPr>
          <p:cNvSpPr>
            <a:spLocks noGrp="1"/>
          </p:cNvSpPr>
          <p:nvPr>
            <p:ph type="sldNum" sz="quarter" idx="12"/>
          </p:nvPr>
        </p:nvSpPr>
        <p:spPr/>
        <p:txBody>
          <a:bodyPr/>
          <a:lstStyle/>
          <a:p>
            <a:fld id="{ACD12D91-5F71-FE4F-A594-B9667DC21877}" type="slidenum">
              <a:rPr lang="en-US" smtClean="0"/>
              <a:t>29</a:t>
            </a:fld>
            <a:endParaRPr lang="en-US"/>
          </a:p>
        </p:txBody>
      </p:sp>
      <p:sp>
        <p:nvSpPr>
          <p:cNvPr id="4" name="Title 3">
            <a:extLst>
              <a:ext uri="{FF2B5EF4-FFF2-40B4-BE49-F238E27FC236}">
                <a16:creationId xmlns:a16="http://schemas.microsoft.com/office/drawing/2014/main" id="{FBD977A2-727B-B575-A072-4B45AF6F9518}"/>
              </a:ext>
            </a:extLst>
          </p:cNvPr>
          <p:cNvSpPr>
            <a:spLocks noGrp="1"/>
          </p:cNvSpPr>
          <p:nvPr>
            <p:ph type="title"/>
          </p:nvPr>
        </p:nvSpPr>
        <p:spPr/>
        <p:txBody>
          <a:bodyPr>
            <a:normAutofit fontScale="90000"/>
          </a:bodyPr>
          <a:lstStyle/>
          <a:p>
            <a:r>
              <a:rPr lang="en-US" dirty="0"/>
              <a:t>FCC Overview - Patient Reception Site (PRS)</a:t>
            </a:r>
          </a:p>
        </p:txBody>
      </p:sp>
      <p:pic>
        <p:nvPicPr>
          <p:cNvPr id="1026" name="Picture 2">
            <a:extLst>
              <a:ext uri="{FF2B5EF4-FFF2-40B4-BE49-F238E27FC236}">
                <a16:creationId xmlns:a16="http://schemas.microsoft.com/office/drawing/2014/main" id="{A8767B6E-7EF1-2F02-C050-0B891C865C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3527" y="1237673"/>
            <a:ext cx="7712364" cy="486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7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18D6-4803-F51B-DD42-73929C28144C}"/>
              </a:ext>
            </a:extLst>
          </p:cNvPr>
          <p:cNvSpPr>
            <a:spLocks noGrp="1"/>
          </p:cNvSpPr>
          <p:nvPr>
            <p:ph type="title"/>
          </p:nvPr>
        </p:nvSpPr>
        <p:spPr/>
        <p:txBody>
          <a:bodyPr/>
          <a:lstStyle/>
          <a:p>
            <a:pPr algn="ctr"/>
            <a:r>
              <a:rPr lang="en-US" b="1" dirty="0">
                <a:solidFill>
                  <a:srgbClr val="FF0000"/>
                </a:solidFill>
              </a:rPr>
              <a:t>New Mission Statement</a:t>
            </a:r>
          </a:p>
        </p:txBody>
      </p:sp>
      <p:sp>
        <p:nvSpPr>
          <p:cNvPr id="3" name="Content Placeholder 2">
            <a:extLst>
              <a:ext uri="{FF2B5EF4-FFF2-40B4-BE49-F238E27FC236}">
                <a16:creationId xmlns:a16="http://schemas.microsoft.com/office/drawing/2014/main" id="{279986AC-DA4F-4A2F-9F65-66971DE53703}"/>
              </a:ext>
            </a:extLst>
          </p:cNvPr>
          <p:cNvSpPr>
            <a:spLocks noGrp="1"/>
          </p:cNvSpPr>
          <p:nvPr>
            <p:ph idx="1"/>
          </p:nvPr>
        </p:nvSpPr>
        <p:spPr/>
        <p:txBody>
          <a:bodyPr/>
          <a:lstStyle/>
          <a:p>
            <a:endParaRPr lang="en-US" b="0" i="0" dirty="0">
              <a:solidFill>
                <a:srgbClr val="000000"/>
              </a:solidFill>
              <a:effectLst/>
              <a:latin typeface="IBM Plex Serif" panose="02060503050406000203" pitchFamily="18" charset="0"/>
            </a:endParaRPr>
          </a:p>
          <a:p>
            <a:r>
              <a:rPr lang="en-US" dirty="0">
                <a:solidFill>
                  <a:srgbClr val="000000"/>
                </a:solidFill>
                <a:latin typeface="IBM Plex Serif" panose="02060503050406000203" pitchFamily="18" charset="0"/>
              </a:rPr>
              <a:t>The Mission Statement below was updated earlier this month to be more inclusive and honor ALL Veterans who serve our country:</a:t>
            </a:r>
          </a:p>
          <a:p>
            <a:endParaRPr lang="en-US" dirty="0">
              <a:solidFill>
                <a:srgbClr val="000000"/>
              </a:solidFill>
              <a:latin typeface="IBM Plex Serif" panose="02060503050406000203" pitchFamily="18" charset="0"/>
            </a:endParaRPr>
          </a:p>
          <a:p>
            <a:pPr lvl="1">
              <a:buFont typeface="Wingdings" panose="05000000000000000000" pitchFamily="2" charset="2"/>
              <a:buChar char="Ø"/>
            </a:pPr>
            <a:r>
              <a:rPr lang="en-US" b="0" i="0" dirty="0">
                <a:solidFill>
                  <a:srgbClr val="000000"/>
                </a:solidFill>
                <a:effectLst/>
                <a:latin typeface="IBM Plex Serif" panose="02060503050406000203" pitchFamily="18" charset="0"/>
              </a:rPr>
              <a:t>“To fulfill President Lincoln’s promise to care for those who have served in our nation’s military and for their families, caregivers, and survivors.”</a:t>
            </a:r>
            <a:endParaRPr lang="en-US" dirty="0"/>
          </a:p>
        </p:txBody>
      </p:sp>
    </p:spTree>
    <p:extLst>
      <p:ext uri="{BB962C8B-B14F-4D97-AF65-F5344CB8AC3E}">
        <p14:creationId xmlns:p14="http://schemas.microsoft.com/office/powerpoint/2010/main" val="4151993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2D89BB-37B7-75CA-6551-B5A131500FD8}"/>
              </a:ext>
            </a:extLst>
          </p:cNvPr>
          <p:cNvPicPr>
            <a:picLocks noGrp="1" noChangeAspect="1"/>
          </p:cNvPicPr>
          <p:nvPr>
            <p:ph idx="1"/>
          </p:nvPr>
        </p:nvPicPr>
        <p:blipFill>
          <a:blip r:embed="rId2"/>
          <a:stretch>
            <a:fillRect/>
          </a:stretch>
        </p:blipFill>
        <p:spPr>
          <a:xfrm>
            <a:off x="964921" y="1143642"/>
            <a:ext cx="3499407" cy="2494036"/>
          </a:xfrm>
          <a:prstGeom prst="rect">
            <a:avLst/>
          </a:prstGeom>
        </p:spPr>
      </p:pic>
      <p:sp>
        <p:nvSpPr>
          <p:cNvPr id="3" name="Slide Number Placeholder 2">
            <a:extLst>
              <a:ext uri="{FF2B5EF4-FFF2-40B4-BE49-F238E27FC236}">
                <a16:creationId xmlns:a16="http://schemas.microsoft.com/office/drawing/2014/main" id="{59FB1C7E-1193-FACC-80A2-068B92F2B2E2}"/>
              </a:ext>
            </a:extLst>
          </p:cNvPr>
          <p:cNvSpPr>
            <a:spLocks noGrp="1"/>
          </p:cNvSpPr>
          <p:nvPr>
            <p:ph type="sldNum" sz="quarter" idx="12"/>
          </p:nvPr>
        </p:nvSpPr>
        <p:spPr/>
        <p:txBody>
          <a:bodyPr/>
          <a:lstStyle/>
          <a:p>
            <a:fld id="{ACD12D91-5F71-FE4F-A594-B9667DC21877}" type="slidenum">
              <a:rPr lang="en-US" smtClean="0"/>
              <a:t>30</a:t>
            </a:fld>
            <a:endParaRPr lang="en-US"/>
          </a:p>
        </p:txBody>
      </p:sp>
      <p:sp>
        <p:nvSpPr>
          <p:cNvPr id="4" name="Title 3">
            <a:extLst>
              <a:ext uri="{FF2B5EF4-FFF2-40B4-BE49-F238E27FC236}">
                <a16:creationId xmlns:a16="http://schemas.microsoft.com/office/drawing/2014/main" id="{42EC18BD-94CB-B509-E74D-CD5F0A2E5B1E}"/>
              </a:ext>
            </a:extLst>
          </p:cNvPr>
          <p:cNvSpPr>
            <a:spLocks noGrp="1"/>
          </p:cNvSpPr>
          <p:nvPr>
            <p:ph type="title"/>
          </p:nvPr>
        </p:nvSpPr>
        <p:spPr>
          <a:xfrm>
            <a:off x="838200" y="501650"/>
            <a:ext cx="10515600" cy="714084"/>
          </a:xfrm>
        </p:spPr>
        <p:txBody>
          <a:bodyPr/>
          <a:lstStyle/>
          <a:p>
            <a:r>
              <a:rPr kumimoji="0" lang="en-US" sz="3600" b="1" i="0" u="none" strike="noStrike" kern="1200" cap="none" spc="0" normalizeH="0" baseline="0" noProof="0" dirty="0">
                <a:ln>
                  <a:noFill/>
                </a:ln>
                <a:solidFill>
                  <a:srgbClr val="00467F"/>
                </a:solidFill>
                <a:effectLst/>
                <a:uLnTx/>
                <a:uFillTx/>
                <a:latin typeface="Georgia" panose="02040502050405020303" pitchFamily="18" charset="0"/>
                <a:ea typeface="+mj-ea"/>
                <a:cs typeface="+mj-cs"/>
              </a:rPr>
              <a:t>FCC Overview – DoD Aircraft</a:t>
            </a:r>
            <a:endParaRPr lang="en-US" dirty="0"/>
          </a:p>
        </p:txBody>
      </p:sp>
      <p:pic>
        <p:nvPicPr>
          <p:cNvPr id="6" name="Picture 5">
            <a:extLst>
              <a:ext uri="{FF2B5EF4-FFF2-40B4-BE49-F238E27FC236}">
                <a16:creationId xmlns:a16="http://schemas.microsoft.com/office/drawing/2014/main" id="{072503B3-C6D4-CF12-080D-705F5ACA9DF1}"/>
              </a:ext>
            </a:extLst>
          </p:cNvPr>
          <p:cNvPicPr>
            <a:picLocks noChangeAspect="1"/>
          </p:cNvPicPr>
          <p:nvPr/>
        </p:nvPicPr>
        <p:blipFill>
          <a:blip r:embed="rId3"/>
          <a:stretch>
            <a:fillRect/>
          </a:stretch>
        </p:blipFill>
        <p:spPr>
          <a:xfrm>
            <a:off x="964921" y="3750106"/>
            <a:ext cx="3499407" cy="2402032"/>
          </a:xfrm>
          <a:prstGeom prst="rect">
            <a:avLst/>
          </a:prstGeom>
        </p:spPr>
      </p:pic>
      <p:pic>
        <p:nvPicPr>
          <p:cNvPr id="7" name="Picture 6">
            <a:extLst>
              <a:ext uri="{FF2B5EF4-FFF2-40B4-BE49-F238E27FC236}">
                <a16:creationId xmlns:a16="http://schemas.microsoft.com/office/drawing/2014/main" id="{83FBE5E5-7DF8-815A-8DA4-184A9DFD953B}"/>
              </a:ext>
            </a:extLst>
          </p:cNvPr>
          <p:cNvPicPr>
            <a:picLocks noChangeAspect="1"/>
          </p:cNvPicPr>
          <p:nvPr/>
        </p:nvPicPr>
        <p:blipFill>
          <a:blip r:embed="rId4"/>
          <a:stretch>
            <a:fillRect/>
          </a:stretch>
        </p:blipFill>
        <p:spPr>
          <a:xfrm>
            <a:off x="5371650" y="1167380"/>
            <a:ext cx="1597290" cy="2494036"/>
          </a:xfrm>
          <a:prstGeom prst="rect">
            <a:avLst/>
          </a:prstGeom>
        </p:spPr>
      </p:pic>
      <p:pic>
        <p:nvPicPr>
          <p:cNvPr id="8" name="Picture 7">
            <a:extLst>
              <a:ext uri="{FF2B5EF4-FFF2-40B4-BE49-F238E27FC236}">
                <a16:creationId xmlns:a16="http://schemas.microsoft.com/office/drawing/2014/main" id="{D78905A7-5B9F-A06A-F5A6-9D20081DD79C}"/>
              </a:ext>
            </a:extLst>
          </p:cNvPr>
          <p:cNvPicPr>
            <a:picLocks noChangeAspect="1"/>
          </p:cNvPicPr>
          <p:nvPr/>
        </p:nvPicPr>
        <p:blipFill>
          <a:blip r:embed="rId5"/>
          <a:stretch>
            <a:fillRect/>
          </a:stretch>
        </p:blipFill>
        <p:spPr>
          <a:xfrm>
            <a:off x="5371650" y="3750106"/>
            <a:ext cx="1597290" cy="2402032"/>
          </a:xfrm>
          <a:prstGeom prst="rect">
            <a:avLst/>
          </a:prstGeom>
        </p:spPr>
      </p:pic>
      <p:sp>
        <p:nvSpPr>
          <p:cNvPr id="9" name="TextBox 8">
            <a:extLst>
              <a:ext uri="{FF2B5EF4-FFF2-40B4-BE49-F238E27FC236}">
                <a16:creationId xmlns:a16="http://schemas.microsoft.com/office/drawing/2014/main" id="{9B88CEC2-05AA-FFD2-2366-BECE621E9C10}"/>
              </a:ext>
            </a:extLst>
          </p:cNvPr>
          <p:cNvSpPr txBox="1"/>
          <p:nvPr/>
        </p:nvSpPr>
        <p:spPr>
          <a:xfrm>
            <a:off x="7645400" y="1164783"/>
            <a:ext cx="3136900" cy="2585323"/>
          </a:xfrm>
          <a:prstGeom prst="rect">
            <a:avLst/>
          </a:prstGeom>
          <a:noFill/>
        </p:spPr>
        <p:txBody>
          <a:bodyPr wrap="square" rtlCol="0">
            <a:spAutoFit/>
          </a:bodyPr>
          <a:lstStyle/>
          <a:p>
            <a:r>
              <a:rPr lang="en-US" dirty="0"/>
              <a:t>C-130</a:t>
            </a:r>
          </a:p>
          <a:p>
            <a:pPr marL="285750" indent="-285750">
              <a:buFont typeface="Arial" panose="020B0604020202020204" pitchFamily="34" charset="0"/>
              <a:buChar char="•"/>
            </a:pPr>
            <a:r>
              <a:rPr lang="en-US" dirty="0"/>
              <a:t>30 patients </a:t>
            </a:r>
          </a:p>
          <a:p>
            <a:pPr marL="285750" indent="-285750">
              <a:buFont typeface="Arial" panose="020B0604020202020204" pitchFamily="34" charset="0"/>
              <a:buChar char="•"/>
            </a:pPr>
            <a:r>
              <a:rPr lang="en-US" dirty="0"/>
              <a:t>Propellers</a:t>
            </a:r>
          </a:p>
          <a:p>
            <a:pPr marL="285750" indent="-285750">
              <a:buFont typeface="Arial" panose="020B0604020202020204" pitchFamily="34" charset="0"/>
              <a:buChar char="•"/>
            </a:pPr>
            <a:r>
              <a:rPr lang="en-US" dirty="0"/>
              <a:t>100ft/30m long</a:t>
            </a:r>
          </a:p>
          <a:p>
            <a:pPr marL="285750" indent="-285750">
              <a:buFont typeface="Arial" panose="020B0604020202020204" pitchFamily="34" charset="0"/>
              <a:buChar char="•"/>
            </a:pPr>
            <a:r>
              <a:rPr lang="en-US" dirty="0"/>
              <a:t>133ft/40m wingspan</a:t>
            </a:r>
          </a:p>
          <a:p>
            <a:pPr marL="285750" indent="-285750">
              <a:buFont typeface="Arial" panose="020B0604020202020204" pitchFamily="34" charset="0"/>
              <a:buChar char="•"/>
            </a:pPr>
            <a:r>
              <a:rPr lang="en-US" dirty="0"/>
              <a:t>39ft/12m high</a:t>
            </a:r>
          </a:p>
          <a:p>
            <a:pPr marL="285750" indent="-285750">
              <a:buFont typeface="Arial" panose="020B0604020202020204" pitchFamily="34" charset="0"/>
              <a:buChar char="•"/>
            </a:pPr>
            <a:r>
              <a:rPr lang="en-US" dirty="0"/>
              <a:t>75,745lbs/34,430kg empty</a:t>
            </a:r>
          </a:p>
          <a:p>
            <a:pPr marL="285750" indent="-285750">
              <a:buFont typeface="Arial" panose="020B0604020202020204" pitchFamily="34" charset="0"/>
              <a:buChar char="•"/>
            </a:pPr>
            <a:r>
              <a:rPr lang="en-US" dirty="0"/>
              <a:t>175,000lbs/79,380kg max</a:t>
            </a:r>
          </a:p>
          <a:p>
            <a:pPr marL="285750" indent="-285750">
              <a:buFont typeface="Arial" panose="020B0604020202020204" pitchFamily="34" charset="0"/>
              <a:buChar char="•"/>
            </a:pPr>
            <a:r>
              <a:rPr lang="en-US" dirty="0"/>
              <a:t>345mph/555kph max speed</a:t>
            </a:r>
          </a:p>
        </p:txBody>
      </p:sp>
      <p:sp>
        <p:nvSpPr>
          <p:cNvPr id="10" name="TextBox 9">
            <a:extLst>
              <a:ext uri="{FF2B5EF4-FFF2-40B4-BE49-F238E27FC236}">
                <a16:creationId xmlns:a16="http://schemas.microsoft.com/office/drawing/2014/main" id="{AEAEF455-941D-191F-2387-31E9799B67BF}"/>
              </a:ext>
            </a:extLst>
          </p:cNvPr>
          <p:cNvSpPr txBox="1"/>
          <p:nvPr/>
        </p:nvSpPr>
        <p:spPr>
          <a:xfrm>
            <a:off x="7664450" y="3637678"/>
            <a:ext cx="3689350" cy="2585323"/>
          </a:xfrm>
          <a:prstGeom prst="rect">
            <a:avLst/>
          </a:prstGeom>
          <a:noFill/>
        </p:spPr>
        <p:txBody>
          <a:bodyPr wrap="square" rtlCol="0">
            <a:spAutoFit/>
          </a:bodyPr>
          <a:lstStyle/>
          <a:p>
            <a:r>
              <a:rPr lang="en-US" dirty="0"/>
              <a:t>C-17</a:t>
            </a:r>
          </a:p>
          <a:p>
            <a:pPr marL="285750" indent="-285750">
              <a:buFont typeface="Arial" panose="020B0604020202020204" pitchFamily="34" charset="0"/>
              <a:buChar char="•"/>
            </a:pPr>
            <a:r>
              <a:rPr lang="en-US" dirty="0"/>
              <a:t>50 patients</a:t>
            </a:r>
          </a:p>
          <a:p>
            <a:pPr marL="285750" indent="-285750">
              <a:buFont typeface="Arial" panose="020B0604020202020204" pitchFamily="34" charset="0"/>
              <a:buChar char="•"/>
            </a:pPr>
            <a:r>
              <a:rPr lang="en-US" dirty="0"/>
              <a:t>Jet engines</a:t>
            </a:r>
          </a:p>
          <a:p>
            <a:pPr marL="285750" indent="-285750">
              <a:buFont typeface="Arial" panose="020B0604020202020204" pitchFamily="34" charset="0"/>
              <a:buChar char="•"/>
            </a:pPr>
            <a:r>
              <a:rPr lang="en-US" dirty="0"/>
              <a:t>174ft/53m long</a:t>
            </a:r>
          </a:p>
          <a:p>
            <a:pPr marL="285750" indent="-285750">
              <a:buFont typeface="Arial" panose="020B0604020202020204" pitchFamily="34" charset="0"/>
              <a:buChar char="•"/>
            </a:pPr>
            <a:r>
              <a:rPr lang="en-US" dirty="0"/>
              <a:t>170ft/52m wingspan</a:t>
            </a:r>
          </a:p>
          <a:p>
            <a:pPr marL="285750" indent="-285750">
              <a:buFont typeface="Arial" panose="020B0604020202020204" pitchFamily="34" charset="0"/>
              <a:buChar char="•"/>
            </a:pPr>
            <a:r>
              <a:rPr lang="en-US" dirty="0"/>
              <a:t>55ft/17m high</a:t>
            </a:r>
          </a:p>
          <a:p>
            <a:pPr marL="285750" indent="-285750">
              <a:buFont typeface="Arial" panose="020B0604020202020204" pitchFamily="34" charset="0"/>
              <a:buChar char="•"/>
            </a:pPr>
            <a:r>
              <a:rPr lang="en-US" dirty="0"/>
              <a:t>277,000lbs/125,645kg empty</a:t>
            </a:r>
          </a:p>
          <a:p>
            <a:pPr marL="285750" indent="-285750">
              <a:buFont typeface="Arial" panose="020B0604020202020204" pitchFamily="34" charset="0"/>
              <a:buChar char="•"/>
            </a:pPr>
            <a:r>
              <a:rPr lang="en-US" dirty="0"/>
              <a:t>585,000lbs/265,350kg max</a:t>
            </a:r>
          </a:p>
          <a:p>
            <a:pPr marL="285750" indent="-285750">
              <a:buFont typeface="Arial" panose="020B0604020202020204" pitchFamily="34" charset="0"/>
              <a:buChar char="•"/>
            </a:pPr>
            <a:r>
              <a:rPr lang="en-US" dirty="0"/>
              <a:t>515mph/830kph max speed</a:t>
            </a:r>
          </a:p>
        </p:txBody>
      </p:sp>
    </p:spTree>
    <p:extLst>
      <p:ext uri="{BB962C8B-B14F-4D97-AF65-F5344CB8AC3E}">
        <p14:creationId xmlns:p14="http://schemas.microsoft.com/office/powerpoint/2010/main" val="305658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FF9D-C6A2-A8F7-FD19-52C5E4A35CAC}"/>
              </a:ext>
            </a:extLst>
          </p:cNvPr>
          <p:cNvSpPr>
            <a:spLocks noGrp="1"/>
          </p:cNvSpPr>
          <p:nvPr>
            <p:ph type="title"/>
          </p:nvPr>
        </p:nvSpPr>
        <p:spPr/>
        <p:txBody>
          <a:bodyPr/>
          <a:lstStyle/>
          <a:p>
            <a:pPr algn="ctr"/>
            <a:r>
              <a:rPr kumimoji="0" lang="en-US" sz="5400" b="1" i="0" u="none" strike="noStrike" kern="1200" cap="none" spc="0" normalizeH="0" baseline="0" noProof="0" dirty="0">
                <a:ln>
                  <a:noFill/>
                </a:ln>
                <a:solidFill>
                  <a:srgbClr val="FF0000"/>
                </a:solidFill>
                <a:effectLst/>
                <a:uLnTx/>
                <a:uFillTx/>
                <a:latin typeface="Calibri Light" panose="020F0302020204030204"/>
                <a:ea typeface="+mj-ea"/>
                <a:cs typeface="+mj-cs"/>
              </a:rPr>
              <a:t>Veterans Administration</a:t>
            </a:r>
            <a:endParaRPr lang="en-US" dirty="0">
              <a:solidFill>
                <a:srgbClr val="FF0000"/>
              </a:solidFill>
            </a:endParaRPr>
          </a:p>
        </p:txBody>
      </p:sp>
      <p:sp>
        <p:nvSpPr>
          <p:cNvPr id="3" name="Content Placeholder 2">
            <a:extLst>
              <a:ext uri="{FF2B5EF4-FFF2-40B4-BE49-F238E27FC236}">
                <a16:creationId xmlns:a16="http://schemas.microsoft.com/office/drawing/2014/main" id="{4E6C6139-890A-9117-54CC-BCD381DFD524}"/>
              </a:ext>
            </a:extLst>
          </p:cNvPr>
          <p:cNvSpPr>
            <a:spLocks noGrp="1"/>
          </p:cNvSpPr>
          <p:nvPr>
            <p:ph idx="1"/>
          </p:nvPr>
        </p:nvSpPr>
        <p:spPr/>
        <p:txBody>
          <a:bodyPr/>
          <a:lstStyle/>
          <a:p>
            <a:pPr algn="ctr"/>
            <a:endParaRPr lang="en-US" b="0" i="0" dirty="0">
              <a:solidFill>
                <a:srgbClr val="003F72"/>
              </a:solidFill>
              <a:effectLst/>
              <a:latin typeface="Georgia" panose="02040502050405020303" pitchFamily="18" charset="0"/>
            </a:endParaRPr>
          </a:p>
          <a:p>
            <a:pPr algn="ctr"/>
            <a:r>
              <a:rPr lang="en-US" b="0" i="0" dirty="0">
                <a:solidFill>
                  <a:srgbClr val="003F72"/>
                </a:solidFill>
                <a:effectLst/>
                <a:latin typeface="Georgia" panose="02040502050405020303" pitchFamily="18" charset="0"/>
              </a:rPr>
              <a:t>Veterans Health Administration</a:t>
            </a:r>
          </a:p>
          <a:p>
            <a:pPr lvl="1" algn="ctr"/>
            <a:endParaRPr lang="en-US" b="0" i="0" dirty="0">
              <a:solidFill>
                <a:srgbClr val="003F72"/>
              </a:solidFill>
              <a:effectLst/>
              <a:latin typeface="Georgia" panose="02040502050405020303" pitchFamily="18" charset="0"/>
            </a:endParaRPr>
          </a:p>
          <a:p>
            <a:pPr algn="ctr" fontAlgn="base"/>
            <a:r>
              <a:rPr lang="en-US" b="0" i="0" dirty="0">
                <a:solidFill>
                  <a:srgbClr val="003F72"/>
                </a:solidFill>
                <a:effectLst/>
                <a:latin typeface="Georgia" panose="02040502050405020303" pitchFamily="18" charset="0"/>
              </a:rPr>
              <a:t>Veterans Benefits Administration</a:t>
            </a:r>
          </a:p>
          <a:p>
            <a:pPr algn="ctr" fontAlgn="base"/>
            <a:endParaRPr lang="en-US" b="0" i="0" dirty="0">
              <a:solidFill>
                <a:srgbClr val="003F72"/>
              </a:solidFill>
              <a:effectLst/>
              <a:latin typeface="Georgia" panose="02040502050405020303" pitchFamily="18" charset="0"/>
            </a:endParaRPr>
          </a:p>
          <a:p>
            <a:pPr algn="ctr"/>
            <a:r>
              <a:rPr lang="en-US" b="0" i="0" dirty="0">
                <a:solidFill>
                  <a:srgbClr val="003F72"/>
                </a:solidFill>
                <a:effectLst/>
                <a:latin typeface="Georgia" panose="02040502050405020303" pitchFamily="18" charset="0"/>
              </a:rPr>
              <a:t>National Cemetery Administration</a:t>
            </a:r>
          </a:p>
          <a:p>
            <a:br>
              <a:rPr lang="en-US" dirty="0"/>
            </a:br>
            <a:br>
              <a:rPr lang="en-US" dirty="0"/>
            </a:br>
            <a:endParaRPr lang="en-US" dirty="0"/>
          </a:p>
        </p:txBody>
      </p:sp>
    </p:spTree>
    <p:extLst>
      <p:ext uri="{BB962C8B-B14F-4D97-AF65-F5344CB8AC3E}">
        <p14:creationId xmlns:p14="http://schemas.microsoft.com/office/powerpoint/2010/main" val="94168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20D2-3986-92B5-A239-2884530B28B5}"/>
              </a:ext>
            </a:extLst>
          </p:cNvPr>
          <p:cNvSpPr>
            <a:spLocks noGrp="1"/>
          </p:cNvSpPr>
          <p:nvPr>
            <p:ph type="title"/>
          </p:nvPr>
        </p:nvSpPr>
        <p:spPr/>
        <p:txBody>
          <a:bodyPr/>
          <a:lstStyle/>
          <a:p>
            <a:pPr algn="ctr"/>
            <a:r>
              <a:rPr lang="en-US" b="1" dirty="0">
                <a:solidFill>
                  <a:srgbClr val="FF0000"/>
                </a:solidFill>
              </a:rPr>
              <a:t>VHA</a:t>
            </a:r>
          </a:p>
        </p:txBody>
      </p:sp>
      <p:sp>
        <p:nvSpPr>
          <p:cNvPr id="3" name="Content Placeholder 2">
            <a:extLst>
              <a:ext uri="{FF2B5EF4-FFF2-40B4-BE49-F238E27FC236}">
                <a16:creationId xmlns:a16="http://schemas.microsoft.com/office/drawing/2014/main" id="{3F2348A7-2200-6453-0071-5104E1C05F90}"/>
              </a:ext>
            </a:extLst>
          </p:cNvPr>
          <p:cNvSpPr>
            <a:spLocks noGrp="1"/>
          </p:cNvSpPr>
          <p:nvPr>
            <p:ph idx="1"/>
          </p:nvPr>
        </p:nvSpPr>
        <p:spPr/>
        <p:txBody>
          <a:bodyPr/>
          <a:lstStyle/>
          <a:p>
            <a:r>
              <a:rPr lang="en-US" b="0" i="0" dirty="0">
                <a:solidFill>
                  <a:srgbClr val="2E2E2E"/>
                </a:solidFill>
                <a:effectLst/>
                <a:latin typeface="Arial" panose="020B0604020202020204" pitchFamily="34" charset="0"/>
              </a:rPr>
              <a:t>The Veterans Health Administration is America’s largest integrated health care system, providing care at </a:t>
            </a:r>
            <a:r>
              <a:rPr lang="en-US" b="0" i="0" u="sng" dirty="0">
                <a:solidFill>
                  <a:srgbClr val="1B3E5D"/>
                </a:solidFill>
                <a:effectLst/>
                <a:latin typeface="Arial" panose="020B0604020202020204" pitchFamily="34" charset="0"/>
                <a:hlinkClick r:id="rId2" tooltip="VA health care facilities"/>
              </a:rPr>
              <a:t>1,298 health care facilities</a:t>
            </a:r>
            <a:r>
              <a:rPr lang="en-US" b="0" i="0" dirty="0">
                <a:solidFill>
                  <a:srgbClr val="2E2E2E"/>
                </a:solidFill>
                <a:effectLst/>
                <a:latin typeface="Arial" panose="020B0604020202020204" pitchFamily="34" charset="0"/>
              </a:rPr>
              <a:t>, including 171 medical centers and 1,113 outpatient sites of care of varying complexity (VHA outpatient clinics), serving 9 million enrolled Veterans each year.</a:t>
            </a:r>
            <a:endParaRPr lang="en-US" dirty="0"/>
          </a:p>
        </p:txBody>
      </p:sp>
    </p:spTree>
    <p:extLst>
      <p:ext uri="{BB962C8B-B14F-4D97-AF65-F5344CB8AC3E}">
        <p14:creationId xmlns:p14="http://schemas.microsoft.com/office/powerpoint/2010/main" val="197419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86778-4175-C1E4-AFDA-0F9E917B0220}"/>
              </a:ext>
            </a:extLst>
          </p:cNvPr>
          <p:cNvSpPr>
            <a:spLocks noGrp="1"/>
          </p:cNvSpPr>
          <p:nvPr>
            <p:ph type="title"/>
          </p:nvPr>
        </p:nvSpPr>
        <p:spPr/>
        <p:txBody>
          <a:bodyPr/>
          <a:lstStyle/>
          <a:p>
            <a:pPr algn="ctr"/>
            <a:r>
              <a:rPr lang="en-US" b="1" dirty="0">
                <a:solidFill>
                  <a:srgbClr val="FF0000"/>
                </a:solidFill>
              </a:rPr>
              <a:t>VHA Office of Emergency Management</a:t>
            </a:r>
          </a:p>
        </p:txBody>
      </p:sp>
      <p:sp>
        <p:nvSpPr>
          <p:cNvPr id="3" name="Content Placeholder 2">
            <a:extLst>
              <a:ext uri="{FF2B5EF4-FFF2-40B4-BE49-F238E27FC236}">
                <a16:creationId xmlns:a16="http://schemas.microsoft.com/office/drawing/2014/main" id="{05431BD6-CFB6-9E33-037F-DF10436B247C}"/>
              </a:ext>
            </a:extLst>
          </p:cNvPr>
          <p:cNvSpPr>
            <a:spLocks noGrp="1"/>
          </p:cNvSpPr>
          <p:nvPr>
            <p:ph idx="1"/>
          </p:nvPr>
        </p:nvSpPr>
        <p:spPr/>
        <p:txBody>
          <a:bodyPr/>
          <a:lstStyle/>
          <a:p>
            <a:pPr algn="l"/>
            <a:r>
              <a:rPr lang="en-US" b="0" i="0" dirty="0">
                <a:solidFill>
                  <a:srgbClr val="003F72"/>
                </a:solidFill>
                <a:effectLst/>
                <a:latin typeface="Georgia" panose="02040502050405020303" pitchFamily="18" charset="0"/>
              </a:rPr>
              <a:t>Mission Statement</a:t>
            </a:r>
          </a:p>
          <a:p>
            <a:pPr lvl="1">
              <a:buFont typeface="Wingdings" panose="05000000000000000000" pitchFamily="2" charset="2"/>
              <a:buChar char="Ø"/>
            </a:pPr>
            <a:r>
              <a:rPr lang="en-US" b="0" i="0" dirty="0">
                <a:solidFill>
                  <a:srgbClr val="2E2E2E"/>
                </a:solidFill>
                <a:effectLst/>
                <a:latin typeface="Arial" panose="020B0604020202020204" pitchFamily="34" charset="0"/>
              </a:rPr>
              <a:t>We provide expertise and leadership for the Veterans Health Administration enterprise through the integration of emergency management programs, functions, and supporting activities to prevent, protect, mitigate, respond, and recover from all hazards.</a:t>
            </a:r>
          </a:p>
          <a:p>
            <a:pPr lvl="1"/>
            <a:endParaRPr lang="en-US" b="0" i="0" dirty="0">
              <a:solidFill>
                <a:srgbClr val="2E2E2E"/>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75103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62BB-1268-2A1C-AD94-253647809746}"/>
              </a:ext>
            </a:extLst>
          </p:cNvPr>
          <p:cNvSpPr>
            <a:spLocks noGrp="1"/>
          </p:cNvSpPr>
          <p:nvPr>
            <p:ph type="title"/>
          </p:nvPr>
        </p:nvSpPr>
        <p:spPr/>
        <p:txBody>
          <a:bodyPr/>
          <a:lstStyle/>
          <a:p>
            <a:pPr algn="ctr"/>
            <a:r>
              <a:rPr lang="en-US" b="1" dirty="0">
                <a:solidFill>
                  <a:srgbClr val="FF0000"/>
                </a:solidFill>
              </a:rPr>
              <a:t>OEM Programs</a:t>
            </a:r>
          </a:p>
        </p:txBody>
      </p:sp>
      <p:sp>
        <p:nvSpPr>
          <p:cNvPr id="3" name="Content Placeholder 2">
            <a:extLst>
              <a:ext uri="{FF2B5EF4-FFF2-40B4-BE49-F238E27FC236}">
                <a16:creationId xmlns:a16="http://schemas.microsoft.com/office/drawing/2014/main" id="{A5F5CF5B-3293-10EF-D1C4-DEB932C1043F}"/>
              </a:ext>
            </a:extLst>
          </p:cNvPr>
          <p:cNvSpPr>
            <a:spLocks noGrp="1"/>
          </p:cNvSpPr>
          <p:nvPr>
            <p:ph idx="1"/>
          </p:nvPr>
        </p:nvSpPr>
        <p:spPr/>
        <p:txBody>
          <a:bodyPr>
            <a:normAutofit lnSpcReduction="10000"/>
          </a:bodyPr>
          <a:lstStyle/>
          <a:p>
            <a:pPr algn="l"/>
            <a:r>
              <a:rPr lang="en-US" b="1" i="0" u="sng" dirty="0">
                <a:solidFill>
                  <a:srgbClr val="2E2E2E"/>
                </a:solidFill>
                <a:effectLst/>
                <a:latin typeface="Arial" panose="020B0604020202020204" pitchFamily="34" charset="0"/>
              </a:rPr>
              <a:t>Comprehensive Emergency Management Program</a:t>
            </a:r>
          </a:p>
          <a:p>
            <a:pPr lvl="1">
              <a:buFont typeface="Wingdings" panose="05000000000000000000" pitchFamily="2" charset="2"/>
              <a:buChar char="Ø"/>
            </a:pPr>
            <a:r>
              <a:rPr lang="en-US" b="0" i="0" dirty="0">
                <a:solidFill>
                  <a:srgbClr val="2E2E2E"/>
                </a:solidFill>
                <a:effectLst/>
                <a:latin typeface="Arial" panose="020B0604020202020204" pitchFamily="34" charset="0"/>
              </a:rPr>
              <a:t>VHA's comprehensive emergency management program focuses on improving VHA disaster resiliency and response capabilities. One of the primary approaches to emergency program is to maintain </a:t>
            </a:r>
            <a:r>
              <a:rPr lang="en-US" b="0" i="0" u="sng" dirty="0">
                <a:solidFill>
                  <a:srgbClr val="0B6CB2"/>
                </a:solidFill>
                <a:effectLst/>
                <a:latin typeface="Arial" panose="020B0604020202020204" pitchFamily="34" charset="0"/>
                <a:hlinkClick r:id="rId2"/>
              </a:rPr>
              <a:t>continuity of essential VA health care functions and services during emergencies</a:t>
            </a:r>
            <a:r>
              <a:rPr lang="en-US" b="0" i="0" dirty="0">
                <a:solidFill>
                  <a:srgbClr val="2E2E2E"/>
                </a:solidFill>
                <a:effectLst/>
                <a:latin typeface="Arial" panose="020B0604020202020204" pitchFamily="34" charset="0"/>
              </a:rPr>
              <a:t>.</a:t>
            </a:r>
          </a:p>
          <a:p>
            <a:pPr lvl="1"/>
            <a:endParaRPr lang="en-US" dirty="0">
              <a:solidFill>
                <a:srgbClr val="2E2E2E"/>
              </a:solidFill>
              <a:latin typeface="Arial" panose="020B0604020202020204" pitchFamily="34" charset="0"/>
            </a:endParaRPr>
          </a:p>
          <a:p>
            <a:r>
              <a:rPr lang="en-US" b="1" i="0" u="sng" dirty="0">
                <a:solidFill>
                  <a:srgbClr val="2E2E2E"/>
                </a:solidFill>
                <a:effectLst/>
                <a:latin typeface="Arial" panose="020B0604020202020204" pitchFamily="34" charset="0"/>
              </a:rPr>
              <a:t>VHA Emergency Management Coordination Cell (EMCC)</a:t>
            </a:r>
          </a:p>
          <a:p>
            <a:pPr lvl="1">
              <a:buFont typeface="Wingdings" panose="05000000000000000000" pitchFamily="2" charset="2"/>
              <a:buChar char="Ø"/>
            </a:pPr>
            <a:r>
              <a:rPr lang="en-US" b="0" i="0" dirty="0">
                <a:solidFill>
                  <a:srgbClr val="2E2E2E"/>
                </a:solidFill>
                <a:effectLst/>
                <a:latin typeface="Arial" panose="020B0604020202020204" pitchFamily="34" charset="0"/>
              </a:rPr>
              <a:t>The EMCC provides VHA the planning, logistical and expert guidance to support INTERNAL continuity of care and EXTERNAL 4th mission assignments resulting from emergency events and disasters. The EMCC is the coordinating unit for VHA Emergency Management resources and assets.</a:t>
            </a:r>
          </a:p>
          <a:p>
            <a:endParaRPr lang="en-US" dirty="0"/>
          </a:p>
        </p:txBody>
      </p:sp>
      <p:sp>
        <p:nvSpPr>
          <p:cNvPr id="4" name="Rectangle 1">
            <a:extLst>
              <a:ext uri="{FF2B5EF4-FFF2-40B4-BE49-F238E27FC236}">
                <a16:creationId xmlns:a16="http://schemas.microsoft.com/office/drawing/2014/main" id="{2260F165-279B-3D56-7A87-38F7AA88A32B}"/>
              </a:ext>
            </a:extLst>
          </p:cNvPr>
          <p:cNvSpPr>
            <a:spLocks noChangeArrowheads="1"/>
          </p:cNvSpPr>
          <p:nvPr/>
        </p:nvSpPr>
        <p:spPr bwMode="auto">
          <a:xfrm>
            <a:off x="0" y="1504"/>
            <a:ext cx="223138" cy="454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68203" rIns="91440" bIns="444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777777"/>
                </a:solidFill>
                <a:effectLst/>
                <a:latin typeface="Arial" panose="020B0604020202020204" pitchFamily="34" charset="0"/>
                <a:cs typeface="Arial" panose="020B0604020202020204" pitchFamily="34" charset="0"/>
              </a:rPr>
              <a:t>)</a:t>
            </a:r>
            <a:endParaRPr kumimoji="0" lang="en-US" altLang="en-US" sz="1300" b="0" i="0" u="none" strike="noStrike" cap="none" normalizeH="0" baseline="0" dirty="0">
              <a:ln>
                <a:noFill/>
              </a:ln>
              <a:solidFill>
                <a:srgbClr val="2E2E2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733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99DD-CBDC-8FA5-C427-8525255F1FBE}"/>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srgbClr val="FF0000"/>
                </a:solidFill>
                <a:effectLst/>
                <a:uLnTx/>
                <a:uFillTx/>
                <a:latin typeface="Calibri Light" panose="020F0302020204030204"/>
                <a:ea typeface="+mj-ea"/>
                <a:cs typeface="+mj-cs"/>
              </a:rPr>
              <a:t>OEM Programs (</a:t>
            </a:r>
            <a:r>
              <a:rPr kumimoji="0" lang="en-US" sz="4400" b="1" i="0" u="none" strike="noStrike" kern="1200" cap="none" spc="0" normalizeH="0" baseline="0" noProof="0" dirty="0" err="1">
                <a:ln>
                  <a:noFill/>
                </a:ln>
                <a:solidFill>
                  <a:srgbClr val="FF0000"/>
                </a:solidFill>
                <a:effectLst/>
                <a:uLnTx/>
                <a:uFillTx/>
                <a:latin typeface="Calibri Light" panose="020F0302020204030204"/>
                <a:ea typeface="+mj-ea"/>
                <a:cs typeface="+mj-cs"/>
              </a:rPr>
              <a:t>Cont</a:t>
            </a:r>
            <a:r>
              <a:rPr kumimoji="0" lang="en-US" sz="4400" b="1" i="0" u="none" strike="noStrike" kern="1200" cap="none" spc="0" normalizeH="0" baseline="0" noProof="0" dirty="0">
                <a:ln>
                  <a:noFill/>
                </a:ln>
                <a:solidFill>
                  <a:srgbClr val="FF0000"/>
                </a:solidFill>
                <a:effectLst/>
                <a:uLnTx/>
                <a:uFillTx/>
                <a:latin typeface="Calibri Light" panose="020F0302020204030204"/>
                <a:ea typeface="+mj-ea"/>
                <a:cs typeface="+mj-cs"/>
              </a:rPr>
              <a:t>)</a:t>
            </a:r>
            <a:endParaRPr lang="en-US" dirty="0"/>
          </a:p>
        </p:txBody>
      </p:sp>
      <p:sp>
        <p:nvSpPr>
          <p:cNvPr id="3" name="Content Placeholder 2">
            <a:extLst>
              <a:ext uri="{FF2B5EF4-FFF2-40B4-BE49-F238E27FC236}">
                <a16:creationId xmlns:a16="http://schemas.microsoft.com/office/drawing/2014/main" id="{351D1FF9-6667-39FF-76E4-1DD858D1E01A}"/>
              </a:ext>
            </a:extLst>
          </p:cNvPr>
          <p:cNvSpPr>
            <a:spLocks noGrp="1"/>
          </p:cNvSpPr>
          <p:nvPr>
            <p:ph idx="1"/>
          </p:nvPr>
        </p:nvSpPr>
        <p:spPr/>
        <p:txBody>
          <a:bodyPr/>
          <a:lstStyle/>
          <a:p>
            <a:r>
              <a:rPr lang="en-US" b="1" u="sng" dirty="0"/>
              <a:t>Disaster Emergency Medical Personnel System (DEMPS)</a:t>
            </a:r>
          </a:p>
          <a:p>
            <a:pPr lvl="1">
              <a:buFont typeface="Wingdings" panose="05000000000000000000" pitchFamily="2" charset="2"/>
              <a:buChar char="Ø"/>
            </a:pPr>
            <a:r>
              <a:rPr lang="en-US" dirty="0"/>
              <a:t>The DEMPS Program may be used for an internal Veterans Health Administration (VHA) mission, as well as supporting external 4th Mission assignments. DEMPS is VHA's main program for deployment of clinical and non-clinical staff to an emergency or disaster.</a:t>
            </a:r>
          </a:p>
          <a:p>
            <a:pPr lvl="1">
              <a:buFont typeface="Wingdings" panose="05000000000000000000" pitchFamily="2" charset="2"/>
              <a:buChar char="Ø"/>
            </a:pPr>
            <a:endParaRPr lang="en-US" dirty="0"/>
          </a:p>
          <a:p>
            <a:r>
              <a:rPr lang="en-US" b="1" u="sng" dirty="0"/>
              <a:t>Disaster Logistics Management</a:t>
            </a:r>
          </a:p>
          <a:p>
            <a:pPr lvl="1">
              <a:buFont typeface="Wingdings" panose="05000000000000000000" pitchFamily="2" charset="2"/>
              <a:buChar char="Ø"/>
            </a:pPr>
            <a:r>
              <a:rPr lang="en-US" dirty="0"/>
              <a:t>Disaster Logistics Management is an OEM function that manages, operates and maintains some of VHA's most high-level assets. They are also responsible for coordinating equipment, materials and resources during an emergency response.</a:t>
            </a:r>
          </a:p>
        </p:txBody>
      </p:sp>
    </p:spTree>
    <p:extLst>
      <p:ext uri="{BB962C8B-B14F-4D97-AF65-F5344CB8AC3E}">
        <p14:creationId xmlns:p14="http://schemas.microsoft.com/office/powerpoint/2010/main" val="122840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34A1-E917-79AA-50A9-AE24AD80B3FD}"/>
              </a:ext>
            </a:extLst>
          </p:cNvPr>
          <p:cNvSpPr>
            <a:spLocks noGrp="1"/>
          </p:cNvSpPr>
          <p:nvPr>
            <p:ph type="title"/>
          </p:nvPr>
        </p:nvSpPr>
        <p:spPr/>
        <p:txBody>
          <a:bodyPr/>
          <a:lstStyle/>
          <a:p>
            <a:pPr algn="ctr"/>
            <a:r>
              <a:rPr lang="en-US" b="1" dirty="0">
                <a:solidFill>
                  <a:srgbClr val="FF0000"/>
                </a:solidFill>
              </a:rPr>
              <a:t>OEM Programs (</a:t>
            </a:r>
            <a:r>
              <a:rPr lang="en-US" b="1" dirty="0" err="1">
                <a:solidFill>
                  <a:srgbClr val="FF0000"/>
                </a:solidFill>
              </a:rPr>
              <a:t>Cont</a:t>
            </a:r>
            <a:r>
              <a:rPr lang="en-US" b="1" dirty="0">
                <a:solidFill>
                  <a:srgbClr val="FF0000"/>
                </a:solidFill>
              </a:rPr>
              <a:t>)</a:t>
            </a:r>
          </a:p>
        </p:txBody>
      </p:sp>
      <p:sp>
        <p:nvSpPr>
          <p:cNvPr id="3" name="Content Placeholder 2">
            <a:extLst>
              <a:ext uri="{FF2B5EF4-FFF2-40B4-BE49-F238E27FC236}">
                <a16:creationId xmlns:a16="http://schemas.microsoft.com/office/drawing/2014/main" id="{F97AFD09-7C8D-DB5B-10A8-6EE2EB082A3D}"/>
              </a:ext>
            </a:extLst>
          </p:cNvPr>
          <p:cNvSpPr>
            <a:spLocks noGrp="1"/>
          </p:cNvSpPr>
          <p:nvPr>
            <p:ph idx="1"/>
          </p:nvPr>
        </p:nvSpPr>
        <p:spPr/>
        <p:txBody>
          <a:bodyPr/>
          <a:lstStyle/>
          <a:p>
            <a:r>
              <a:rPr lang="en-US" b="1" u="sng" dirty="0"/>
              <a:t>VHA Watch</a:t>
            </a:r>
          </a:p>
          <a:p>
            <a:pPr lvl="1">
              <a:buFont typeface="Wingdings" panose="05000000000000000000" pitchFamily="2" charset="2"/>
              <a:buChar char="Ø"/>
            </a:pPr>
            <a:r>
              <a:rPr lang="en-US" dirty="0"/>
              <a:t>VHA Watch is a program that maintains situational awareness for events, conditions and threats across the country to ensure absolute readiness and continuity of care for Veterans..</a:t>
            </a:r>
          </a:p>
        </p:txBody>
      </p:sp>
    </p:spTree>
    <p:extLst>
      <p:ext uri="{BB962C8B-B14F-4D97-AF65-F5344CB8AC3E}">
        <p14:creationId xmlns:p14="http://schemas.microsoft.com/office/powerpoint/2010/main" val="429590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EM Option 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VA Community Care">
      <a:dk1>
        <a:srgbClr val="000000"/>
      </a:dk1>
      <a:lt1>
        <a:srgbClr val="FFFFFF"/>
      </a:lt1>
      <a:dk2>
        <a:srgbClr val="173558"/>
      </a:dk2>
      <a:lt2>
        <a:srgbClr val="7D6C5A"/>
      </a:lt2>
      <a:accent1>
        <a:srgbClr val="2372B1"/>
      </a:accent1>
      <a:accent2>
        <a:srgbClr val="CD2028"/>
      </a:accent2>
      <a:accent3>
        <a:srgbClr val="9A1C1F"/>
      </a:accent3>
      <a:accent4>
        <a:srgbClr val="BD872C"/>
      </a:accent4>
      <a:accent5>
        <a:srgbClr val="738F57"/>
      </a:accent5>
      <a:accent6>
        <a:srgbClr val="0092B2"/>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3EB31F-8FA7-4AED-AD0C-636155B3AB5B}"/>
</file>

<file path=customXml/itemProps2.xml><?xml version="1.0" encoding="utf-8"?>
<ds:datastoreItem xmlns:ds="http://schemas.openxmlformats.org/officeDocument/2006/customXml" ds:itemID="{B9D54F25-6C1D-45C4-AC6E-9B3451436FCC}"/>
</file>

<file path=docProps/app.xml><?xml version="1.0" encoding="utf-8"?>
<Properties xmlns="http://schemas.openxmlformats.org/officeDocument/2006/extended-properties" xmlns:vt="http://schemas.openxmlformats.org/officeDocument/2006/docPropsVTypes">
  <TotalTime>912</TotalTime>
  <Words>1581</Words>
  <Application>Microsoft Office PowerPoint</Application>
  <PresentationFormat>Widescreen</PresentationFormat>
  <Paragraphs>184</Paragraphs>
  <Slides>30</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Arial</vt:lpstr>
      <vt:lpstr>Calibri</vt:lpstr>
      <vt:lpstr>Calibri Light</vt:lpstr>
      <vt:lpstr>Courier New</vt:lpstr>
      <vt:lpstr>Georgia</vt:lpstr>
      <vt:lpstr>IBM Plex Serif</vt:lpstr>
      <vt:lpstr>Public Sans</vt:lpstr>
      <vt:lpstr>Times New Roman</vt:lpstr>
      <vt:lpstr>Wingdings</vt:lpstr>
      <vt:lpstr>Office Theme</vt:lpstr>
      <vt:lpstr>OEM Option 1</vt:lpstr>
      <vt:lpstr>2_Office Theme</vt:lpstr>
      <vt:lpstr>Veterans Administration An Overview</vt:lpstr>
      <vt:lpstr>VA Mission Statement</vt:lpstr>
      <vt:lpstr>New Mission Statement</vt:lpstr>
      <vt:lpstr>Veterans Administration</vt:lpstr>
      <vt:lpstr>VHA</vt:lpstr>
      <vt:lpstr>VHA Office of Emergency Management</vt:lpstr>
      <vt:lpstr>OEM Programs</vt:lpstr>
      <vt:lpstr>OEM Programs (Cont)</vt:lpstr>
      <vt:lpstr>OEM Programs (Cont)</vt:lpstr>
      <vt:lpstr>Deployable Resources Isolation Unit</vt:lpstr>
      <vt:lpstr>Intensive Care Unit (ICU) (17) 53’ Flatbed Trailers</vt:lpstr>
      <vt:lpstr>Mortuary Refrigeration Trailers – 14’ 12 remains capability</vt:lpstr>
      <vt:lpstr>High Water Vehicles (HWV) Deep water fording up to 50” of water.</vt:lpstr>
      <vt:lpstr>How can VA Help?</vt:lpstr>
      <vt:lpstr>How to get VA Help?</vt:lpstr>
      <vt:lpstr>Fourth Mission</vt:lpstr>
      <vt:lpstr>Federal Patient Movement  NDMS &amp; FCC Overview</vt:lpstr>
      <vt:lpstr>PowerPoint Presentation</vt:lpstr>
      <vt:lpstr>NDMS Overview</vt:lpstr>
      <vt:lpstr>FCC Overview – Mission</vt:lpstr>
      <vt:lpstr>FCC Overview – Mission </vt:lpstr>
      <vt:lpstr>FCC Overview – Locations</vt:lpstr>
      <vt:lpstr>FCC Overview – SOP </vt:lpstr>
      <vt:lpstr>FCC Overview – Alert/Activation</vt:lpstr>
      <vt:lpstr>FCC Overview – Movement</vt:lpstr>
      <vt:lpstr>FCC Overview – Staffing Models </vt:lpstr>
      <vt:lpstr>FCC Overview – Definitions </vt:lpstr>
      <vt:lpstr>FCC Overview – Phases </vt:lpstr>
      <vt:lpstr>FCC Overview - Patient Reception Site (PRS)</vt:lpstr>
      <vt:lpstr>FCC Overview – DoD Aircraft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Administration Veterans Health Administration</dc:title>
  <dc:creator>Lake, Todd L.</dc:creator>
  <cp:lastModifiedBy>Dellapenta, Jeremie</cp:lastModifiedBy>
  <cp:revision>6</cp:revision>
  <dcterms:created xsi:type="dcterms:W3CDTF">2023-03-16T18:24:30Z</dcterms:created>
  <dcterms:modified xsi:type="dcterms:W3CDTF">2023-03-28T13:16:32Z</dcterms:modified>
</cp:coreProperties>
</file>