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147473325" r:id="rId2"/>
    <p:sldId id="284" r:id="rId3"/>
    <p:sldId id="2147473326" r:id="rId4"/>
    <p:sldId id="2147474407" r:id="rId5"/>
    <p:sldId id="2147474412" r:id="rId6"/>
    <p:sldId id="2147474415" r:id="rId7"/>
    <p:sldId id="2147474416" r:id="rId8"/>
    <p:sldId id="2147474417" r:id="rId9"/>
    <p:sldId id="2147474418" r:id="rId10"/>
    <p:sldId id="2147474413" r:id="rId11"/>
    <p:sldId id="2147474410" r:id="rId12"/>
    <p:sldId id="2147474411" r:id="rId13"/>
    <p:sldId id="2147474414" r:id="rId14"/>
    <p:sldId id="21474733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EC3FB-66EE-4965-8A20-FCE10DB3FFDD}" v="1" dt="2026-05-18T15:57:00.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rie Brown" userId="02dacbdb-ae31-4955-b3bf-4bb0a6af7670" providerId="ADAL" clId="{73241F8A-1573-4119-9027-2D8B18F280F2}"/>
    <pc:docChg chg="undo custSel addSld delSld modSld">
      <pc:chgData name="Ann Marie Brown" userId="02dacbdb-ae31-4955-b3bf-4bb0a6af7670" providerId="ADAL" clId="{73241F8A-1573-4119-9027-2D8B18F280F2}" dt="2026-05-18T17:47:07.532" v="326" actId="1076"/>
      <pc:docMkLst>
        <pc:docMk/>
      </pc:docMkLst>
      <pc:sldChg chg="delSp modSp mod">
        <pc:chgData name="Ann Marie Brown" userId="02dacbdb-ae31-4955-b3bf-4bb0a6af7670" providerId="ADAL" clId="{73241F8A-1573-4119-9027-2D8B18F280F2}" dt="2026-05-18T16:29:17.467" v="266" actId="1076"/>
        <pc:sldMkLst>
          <pc:docMk/>
          <pc:sldMk cId="1355871057" sldId="284"/>
        </pc:sldMkLst>
        <pc:spChg chg="mod">
          <ac:chgData name="Ann Marie Brown" userId="02dacbdb-ae31-4955-b3bf-4bb0a6af7670" providerId="ADAL" clId="{73241F8A-1573-4119-9027-2D8B18F280F2}" dt="2026-05-18T16:28:13.594" v="259" actId="1076"/>
          <ac:spMkLst>
            <pc:docMk/>
            <pc:sldMk cId="1355871057" sldId="284"/>
            <ac:spMk id="2" creationId="{663DC474-0F37-5E01-368A-8F09BECDAB5A}"/>
          </ac:spMkLst>
        </pc:spChg>
        <pc:spChg chg="mod">
          <ac:chgData name="Ann Marie Brown" userId="02dacbdb-ae31-4955-b3bf-4bb0a6af7670" providerId="ADAL" clId="{73241F8A-1573-4119-9027-2D8B18F280F2}" dt="2026-05-18T16:28:33.439" v="263" actId="1076"/>
          <ac:spMkLst>
            <pc:docMk/>
            <pc:sldMk cId="1355871057" sldId="284"/>
            <ac:spMk id="5" creationId="{A41FC865-C2F5-0C98-32EC-BCFFB2321B55}"/>
          </ac:spMkLst>
        </pc:spChg>
        <pc:spChg chg="del mod">
          <ac:chgData name="Ann Marie Brown" userId="02dacbdb-ae31-4955-b3bf-4bb0a6af7670" providerId="ADAL" clId="{73241F8A-1573-4119-9027-2D8B18F280F2}" dt="2026-05-18T16:25:30.650" v="219" actId="478"/>
          <ac:spMkLst>
            <pc:docMk/>
            <pc:sldMk cId="1355871057" sldId="284"/>
            <ac:spMk id="7" creationId="{E791523B-4F43-E126-FD02-7A04BA30A011}"/>
          </ac:spMkLst>
        </pc:spChg>
        <pc:spChg chg="mod">
          <ac:chgData name="Ann Marie Brown" userId="02dacbdb-ae31-4955-b3bf-4bb0a6af7670" providerId="ADAL" clId="{73241F8A-1573-4119-9027-2D8B18F280F2}" dt="2026-05-18T16:28:44.271" v="264" actId="1076"/>
          <ac:spMkLst>
            <pc:docMk/>
            <pc:sldMk cId="1355871057" sldId="284"/>
            <ac:spMk id="9" creationId="{20084935-9A22-9609-F7F1-57434E5C1983}"/>
          </ac:spMkLst>
        </pc:spChg>
        <pc:spChg chg="mod">
          <ac:chgData name="Ann Marie Brown" userId="02dacbdb-ae31-4955-b3bf-4bb0a6af7670" providerId="ADAL" clId="{73241F8A-1573-4119-9027-2D8B18F280F2}" dt="2026-05-18T16:28:52.472" v="265" actId="1076"/>
          <ac:spMkLst>
            <pc:docMk/>
            <pc:sldMk cId="1355871057" sldId="284"/>
            <ac:spMk id="10" creationId="{7BC9855E-D30E-3EEB-9C48-C0C7738B9459}"/>
          </ac:spMkLst>
        </pc:spChg>
        <pc:picChg chg="mod">
          <ac:chgData name="Ann Marie Brown" userId="02dacbdb-ae31-4955-b3bf-4bb0a6af7670" providerId="ADAL" clId="{73241F8A-1573-4119-9027-2D8B18F280F2}" dt="2026-05-18T16:28:20.856" v="261" actId="1076"/>
          <ac:picMkLst>
            <pc:docMk/>
            <pc:sldMk cId="1355871057" sldId="284"/>
            <ac:picMk id="3" creationId="{FCA6D494-352B-680C-2E22-E1645235A141}"/>
          </ac:picMkLst>
        </pc:picChg>
        <pc:picChg chg="mod">
          <ac:chgData name="Ann Marie Brown" userId="02dacbdb-ae31-4955-b3bf-4bb0a6af7670" providerId="ADAL" clId="{73241F8A-1573-4119-9027-2D8B18F280F2}" dt="2026-05-18T16:29:17.467" v="266" actId="1076"/>
          <ac:picMkLst>
            <pc:docMk/>
            <pc:sldMk cId="1355871057" sldId="284"/>
            <ac:picMk id="4" creationId="{0A703CCE-D6D2-5B2A-A290-4E46281104FF}"/>
          </ac:picMkLst>
        </pc:picChg>
        <pc:picChg chg="del">
          <ac:chgData name="Ann Marie Brown" userId="02dacbdb-ae31-4955-b3bf-4bb0a6af7670" providerId="ADAL" clId="{73241F8A-1573-4119-9027-2D8B18F280F2}" dt="2026-05-18T16:25:26.558" v="217" actId="478"/>
          <ac:picMkLst>
            <pc:docMk/>
            <pc:sldMk cId="1355871057" sldId="284"/>
            <ac:picMk id="12" creationId="{5406477D-0824-C44C-7319-01E03D65236F}"/>
          </ac:picMkLst>
        </pc:picChg>
      </pc:sldChg>
      <pc:sldChg chg="addSp delSp modSp mod">
        <pc:chgData name="Ann Marie Brown" userId="02dacbdb-ae31-4955-b3bf-4bb0a6af7670" providerId="ADAL" clId="{73241F8A-1573-4119-9027-2D8B18F280F2}" dt="2026-05-18T17:47:07.532" v="326" actId="1076"/>
        <pc:sldMkLst>
          <pc:docMk/>
          <pc:sldMk cId="346742218" sldId="2147473325"/>
        </pc:sldMkLst>
        <pc:spChg chg="mod">
          <ac:chgData name="Ann Marie Brown" userId="02dacbdb-ae31-4955-b3bf-4bb0a6af7670" providerId="ADAL" clId="{73241F8A-1573-4119-9027-2D8B18F280F2}" dt="2026-05-18T17:47:07.532" v="326" actId="1076"/>
          <ac:spMkLst>
            <pc:docMk/>
            <pc:sldMk cId="346742218" sldId="2147473325"/>
            <ac:spMk id="2" creationId="{9460F376-52D9-9629-1717-6140F5A65937}"/>
          </ac:spMkLst>
        </pc:spChg>
        <pc:spChg chg="add del mod">
          <ac:chgData name="Ann Marie Brown" userId="02dacbdb-ae31-4955-b3bf-4bb0a6af7670" providerId="ADAL" clId="{73241F8A-1573-4119-9027-2D8B18F280F2}" dt="2026-05-18T17:46:16.911" v="321" actId="1076"/>
          <ac:spMkLst>
            <pc:docMk/>
            <pc:sldMk cId="346742218" sldId="2147473325"/>
            <ac:spMk id="3" creationId="{35C954D9-4A56-B931-5268-C03260C9F691}"/>
          </ac:spMkLst>
        </pc:spChg>
        <pc:spChg chg="mod">
          <ac:chgData name="Ann Marie Brown" userId="02dacbdb-ae31-4955-b3bf-4bb0a6af7670" providerId="ADAL" clId="{73241F8A-1573-4119-9027-2D8B18F280F2}" dt="2026-05-18T17:46:34.259" v="322" actId="207"/>
          <ac:spMkLst>
            <pc:docMk/>
            <pc:sldMk cId="346742218" sldId="2147473325"/>
            <ac:spMk id="5" creationId="{621C712F-C347-228E-2AB1-CFD4B1786983}"/>
          </ac:spMkLst>
        </pc:spChg>
      </pc:sldChg>
      <pc:sldChg chg="del">
        <pc:chgData name="Ann Marie Brown" userId="02dacbdb-ae31-4955-b3bf-4bb0a6af7670" providerId="ADAL" clId="{73241F8A-1573-4119-9027-2D8B18F280F2}" dt="2026-05-18T15:54:17.229" v="0" actId="2696"/>
        <pc:sldMkLst>
          <pc:docMk/>
          <pc:sldMk cId="1733303005" sldId="2147474409"/>
        </pc:sldMkLst>
      </pc:sldChg>
      <pc:sldChg chg="modSp mod">
        <pc:chgData name="Ann Marie Brown" userId="02dacbdb-ae31-4955-b3bf-4bb0a6af7670" providerId="ADAL" clId="{73241F8A-1573-4119-9027-2D8B18F280F2}" dt="2026-05-18T16:34:57.352" v="292" actId="108"/>
        <pc:sldMkLst>
          <pc:docMk/>
          <pc:sldMk cId="168637938" sldId="2147474411"/>
        </pc:sldMkLst>
        <pc:spChg chg="mod">
          <ac:chgData name="Ann Marie Brown" userId="02dacbdb-ae31-4955-b3bf-4bb0a6af7670" providerId="ADAL" clId="{73241F8A-1573-4119-9027-2D8B18F280F2}" dt="2026-05-18T15:55:08.940" v="8" actId="20577"/>
          <ac:spMkLst>
            <pc:docMk/>
            <pc:sldMk cId="168637938" sldId="2147474411"/>
            <ac:spMk id="2" creationId="{100FE17E-7797-7610-CC74-39A31587E27E}"/>
          </ac:spMkLst>
        </pc:spChg>
        <pc:spChg chg="mod">
          <ac:chgData name="Ann Marie Brown" userId="02dacbdb-ae31-4955-b3bf-4bb0a6af7670" providerId="ADAL" clId="{73241F8A-1573-4119-9027-2D8B18F280F2}" dt="2026-05-18T16:34:57.352" v="292" actId="108"/>
          <ac:spMkLst>
            <pc:docMk/>
            <pc:sldMk cId="168637938" sldId="2147474411"/>
            <ac:spMk id="4" creationId="{A3D1DC04-2697-1379-8414-CE370F78FE6A}"/>
          </ac:spMkLst>
        </pc:spChg>
        <pc:spChg chg="mod">
          <ac:chgData name="Ann Marie Brown" userId="02dacbdb-ae31-4955-b3bf-4bb0a6af7670" providerId="ADAL" clId="{73241F8A-1573-4119-9027-2D8B18F280F2}" dt="2026-05-18T15:56:02.851" v="11" actId="115"/>
          <ac:spMkLst>
            <pc:docMk/>
            <pc:sldMk cId="168637938" sldId="2147474411"/>
            <ac:spMk id="7" creationId="{86B64251-7483-7DA6-6BA6-6FFDEBA8CB4D}"/>
          </ac:spMkLst>
        </pc:spChg>
      </pc:sldChg>
      <pc:sldChg chg="modSp mod">
        <pc:chgData name="Ann Marie Brown" userId="02dacbdb-ae31-4955-b3bf-4bb0a6af7670" providerId="ADAL" clId="{73241F8A-1573-4119-9027-2D8B18F280F2}" dt="2026-05-18T16:33:10.748" v="280" actId="115"/>
        <pc:sldMkLst>
          <pc:docMk/>
          <pc:sldMk cId="2211842018" sldId="2147474412"/>
        </pc:sldMkLst>
        <pc:spChg chg="mod">
          <ac:chgData name="Ann Marie Brown" userId="02dacbdb-ae31-4955-b3bf-4bb0a6af7670" providerId="ADAL" clId="{73241F8A-1573-4119-9027-2D8B18F280F2}" dt="2026-05-18T16:33:10.748" v="280" actId="115"/>
          <ac:spMkLst>
            <pc:docMk/>
            <pc:sldMk cId="2211842018" sldId="2147474412"/>
            <ac:spMk id="5" creationId="{AF0A7A7E-F932-799A-CD60-45A3D5D85D74}"/>
          </ac:spMkLst>
        </pc:spChg>
      </pc:sldChg>
      <pc:sldChg chg="modSp add mod">
        <pc:chgData name="Ann Marie Brown" userId="02dacbdb-ae31-4955-b3bf-4bb0a6af7670" providerId="ADAL" clId="{73241F8A-1573-4119-9027-2D8B18F280F2}" dt="2026-05-18T16:33:58.734" v="283" actId="108"/>
        <pc:sldMkLst>
          <pc:docMk/>
          <pc:sldMk cId="4017480240" sldId="2147474416"/>
        </pc:sldMkLst>
        <pc:spChg chg="mod">
          <ac:chgData name="Ann Marie Brown" userId="02dacbdb-ae31-4955-b3bf-4bb0a6af7670" providerId="ADAL" clId="{73241F8A-1573-4119-9027-2D8B18F280F2}" dt="2026-05-18T16:10:56.927" v="149"/>
          <ac:spMkLst>
            <pc:docMk/>
            <pc:sldMk cId="4017480240" sldId="2147474416"/>
            <ac:spMk id="2" creationId="{B8A4411C-5A3F-8095-5137-7947F49148EF}"/>
          </ac:spMkLst>
        </pc:spChg>
        <pc:spChg chg="mod">
          <ac:chgData name="Ann Marie Brown" userId="02dacbdb-ae31-4955-b3bf-4bb0a6af7670" providerId="ADAL" clId="{73241F8A-1573-4119-9027-2D8B18F280F2}" dt="2026-05-18T16:33:58.734" v="283" actId="108"/>
          <ac:spMkLst>
            <pc:docMk/>
            <pc:sldMk cId="4017480240" sldId="2147474416"/>
            <ac:spMk id="3" creationId="{AEF79A79-36DB-850B-189B-EBE8C0CE558B}"/>
          </ac:spMkLst>
        </pc:spChg>
      </pc:sldChg>
      <pc:sldChg chg="modSp add mod">
        <pc:chgData name="Ann Marie Brown" userId="02dacbdb-ae31-4955-b3bf-4bb0a6af7670" providerId="ADAL" clId="{73241F8A-1573-4119-9027-2D8B18F280F2}" dt="2026-05-18T16:34:20.379" v="285" actId="207"/>
        <pc:sldMkLst>
          <pc:docMk/>
          <pc:sldMk cId="2175514211" sldId="2147474417"/>
        </pc:sldMkLst>
        <pc:spChg chg="mod">
          <ac:chgData name="Ann Marie Brown" userId="02dacbdb-ae31-4955-b3bf-4bb0a6af7670" providerId="ADAL" clId="{73241F8A-1573-4119-9027-2D8B18F280F2}" dt="2026-05-18T16:14:49.306" v="174"/>
          <ac:spMkLst>
            <pc:docMk/>
            <pc:sldMk cId="2175514211" sldId="2147474417"/>
            <ac:spMk id="2" creationId="{43057E6B-2535-1111-6FB4-C1BE43325847}"/>
          </ac:spMkLst>
        </pc:spChg>
        <pc:spChg chg="mod">
          <ac:chgData name="Ann Marie Brown" userId="02dacbdb-ae31-4955-b3bf-4bb0a6af7670" providerId="ADAL" clId="{73241F8A-1573-4119-9027-2D8B18F280F2}" dt="2026-05-18T16:34:20.379" v="285" actId="207"/>
          <ac:spMkLst>
            <pc:docMk/>
            <pc:sldMk cId="2175514211" sldId="2147474417"/>
            <ac:spMk id="3" creationId="{91B226E3-CE8E-61D9-B30A-FD8C418DD8A2}"/>
          </ac:spMkLst>
        </pc:spChg>
      </pc:sldChg>
      <pc:sldChg chg="modSp add mod">
        <pc:chgData name="Ann Marie Brown" userId="02dacbdb-ae31-4955-b3bf-4bb0a6af7670" providerId="ADAL" clId="{73241F8A-1573-4119-9027-2D8B18F280F2}" dt="2026-05-18T16:34:33.892" v="290" actId="108"/>
        <pc:sldMkLst>
          <pc:docMk/>
          <pc:sldMk cId="3363742519" sldId="2147474418"/>
        </pc:sldMkLst>
        <pc:spChg chg="mod">
          <ac:chgData name="Ann Marie Brown" userId="02dacbdb-ae31-4955-b3bf-4bb0a6af7670" providerId="ADAL" clId="{73241F8A-1573-4119-9027-2D8B18F280F2}" dt="2026-05-18T16:22:31.868" v="212" actId="1076"/>
          <ac:spMkLst>
            <pc:docMk/>
            <pc:sldMk cId="3363742519" sldId="2147474418"/>
            <ac:spMk id="2" creationId="{F203441E-16E0-14DD-FEB5-A7A325A69526}"/>
          </ac:spMkLst>
        </pc:spChg>
        <pc:spChg chg="mod">
          <ac:chgData name="Ann Marie Brown" userId="02dacbdb-ae31-4955-b3bf-4bb0a6af7670" providerId="ADAL" clId="{73241F8A-1573-4119-9027-2D8B18F280F2}" dt="2026-05-18T16:34:33.892" v="290" actId="108"/>
          <ac:spMkLst>
            <pc:docMk/>
            <pc:sldMk cId="3363742519" sldId="2147474418"/>
            <ac:spMk id="3" creationId="{F9EAF346-5768-3884-6ACA-B26DBB55CB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FDD59-26F2-44F7-9A31-4344D2B50514}" type="datetimeFigureOut">
              <a:rPr lang="en-US" smtClean="0"/>
              <a:t>5/16/2026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3FFF2-95B2-4389-B648-D544BADCDCD9}" type="slidenum">
              <a:rPr lang="en-US" smtClean="0"/>
              <a:t>‹#›</a:t>
            </a:fld>
            <a:endParaRPr lang="en-US"/>
          </a:p>
        </p:txBody>
      </p:sp>
    </p:spTree>
    <p:extLst>
      <p:ext uri="{BB962C8B-B14F-4D97-AF65-F5344CB8AC3E}">
        <p14:creationId xmlns:p14="http://schemas.microsoft.com/office/powerpoint/2010/main" val="183746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FFF2-95B2-4389-B648-D544BADCDCD9}" type="slidenum">
              <a:rPr lang="en-US" smtClean="0"/>
              <a:t>1</a:t>
            </a:fld>
            <a:endParaRPr lang="en-US"/>
          </a:p>
        </p:txBody>
      </p:sp>
    </p:spTree>
    <p:extLst>
      <p:ext uri="{BB962C8B-B14F-4D97-AF65-F5344CB8AC3E}">
        <p14:creationId xmlns:p14="http://schemas.microsoft.com/office/powerpoint/2010/main" val="217142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FFF2-95B2-4389-B648-D544BADCDCD9}" type="slidenum">
              <a:rPr lang="en-US" smtClean="0"/>
              <a:t>9</a:t>
            </a:fld>
            <a:endParaRPr lang="en-US"/>
          </a:p>
        </p:txBody>
      </p:sp>
    </p:spTree>
    <p:extLst>
      <p:ext uri="{BB962C8B-B14F-4D97-AF65-F5344CB8AC3E}">
        <p14:creationId xmlns:p14="http://schemas.microsoft.com/office/powerpoint/2010/main" val="48866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FFF2-95B2-4389-B648-D544BADCDCD9}" type="slidenum">
              <a:rPr lang="en-US" smtClean="0"/>
              <a:t>12</a:t>
            </a:fld>
            <a:endParaRPr lang="en-US"/>
          </a:p>
        </p:txBody>
      </p:sp>
    </p:spTree>
    <p:extLst>
      <p:ext uri="{BB962C8B-B14F-4D97-AF65-F5344CB8AC3E}">
        <p14:creationId xmlns:p14="http://schemas.microsoft.com/office/powerpoint/2010/main" val="1339830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DC47492-E70A-1BFD-4944-1AA7693661E2}"/>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9" name="Graphic 8">
            <a:extLst>
              <a:ext uri="{FF2B5EF4-FFF2-40B4-BE49-F238E27FC236}">
                <a16:creationId xmlns:a16="http://schemas.microsoft.com/office/drawing/2014/main" id="{E7154656-7D4E-239F-1E8E-E9C7FE119F9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73101" y="2975525"/>
            <a:ext cx="759772" cy="1002586"/>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1665835" y="2856030"/>
            <a:ext cx="9853064" cy="983579"/>
          </a:xfrm>
        </p:spPr>
        <p:txBody>
          <a:bodyPr anchor="b">
            <a:noAutofit/>
          </a:bodyPr>
          <a:lstStyle>
            <a:lvl1pPr algn="l" fontAlgn="b">
              <a:defRPr sz="6300">
                <a:solidFill>
                  <a:schemeClr val="bg1"/>
                </a:solidFill>
              </a:defRPr>
            </a:lvl1pPr>
          </a:lstStyle>
          <a:p>
            <a:r>
              <a:rPr lang="en-US"/>
              <a:t>Presentation Title</a:t>
            </a:r>
          </a:p>
        </p:txBody>
      </p:sp>
      <p:pic>
        <p:nvPicPr>
          <p:cNvPr id="21" name="Graphic 20">
            <a:extLst>
              <a:ext uri="{FF2B5EF4-FFF2-40B4-BE49-F238E27FC236}">
                <a16:creationId xmlns:a16="http://schemas.microsoft.com/office/drawing/2014/main" id="{002FB0A6-C597-35A4-2BE4-A2CDB7555E63}"/>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48544" y="6508762"/>
            <a:ext cx="795874" cy="231060"/>
          </a:xfrm>
          <a:prstGeom prst="rect">
            <a:avLst/>
          </a:prstGeom>
        </p:spPr>
      </p:pic>
      <p:sp>
        <p:nvSpPr>
          <p:cNvPr id="29" name="Text Placeholder 28">
            <a:extLst>
              <a:ext uri="{FF2B5EF4-FFF2-40B4-BE49-F238E27FC236}">
                <a16:creationId xmlns:a16="http://schemas.microsoft.com/office/drawing/2014/main" id="{3BB36487-2026-07D7-6E52-671CBFB2234A}"/>
              </a:ext>
            </a:extLst>
          </p:cNvPr>
          <p:cNvSpPr>
            <a:spLocks noGrp="1"/>
          </p:cNvSpPr>
          <p:nvPr>
            <p:ph type="body" sz="quarter" idx="10" hasCustomPrompt="1"/>
          </p:nvPr>
        </p:nvSpPr>
        <p:spPr>
          <a:xfrm>
            <a:off x="1665835" y="3742442"/>
            <a:ext cx="9853064" cy="358912"/>
          </a:xfrm>
        </p:spPr>
        <p:txBody>
          <a:bodyPr/>
          <a:lstStyle>
            <a:lvl1pPr>
              <a:defRPr sz="1600" b="0" i="0">
                <a:solidFill>
                  <a:schemeClr val="bg1"/>
                </a:solidFill>
                <a:latin typeface="Roboto Medium" panose="02000000000000000000" pitchFamily="2" charset="0"/>
                <a:ea typeface="Roboto Medium"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October 2nd  2024</a:t>
            </a:r>
          </a:p>
        </p:txBody>
      </p:sp>
    </p:spTree>
    <p:extLst>
      <p:ext uri="{BB962C8B-B14F-4D97-AF65-F5344CB8AC3E}">
        <p14:creationId xmlns:p14="http://schemas.microsoft.com/office/powerpoint/2010/main" val="276245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Reverse Layout W/B">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419122-F006-1D72-4B40-9A2E16234D7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69" b="69"/>
          <a:stretch/>
        </p:blipFill>
        <p:spPr>
          <a:xfrm>
            <a:off x="8078618" y="0"/>
            <a:ext cx="4113382"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20" name="Slide Number Placeholder 5">
            <a:extLst>
              <a:ext uri="{FF2B5EF4-FFF2-40B4-BE49-F238E27FC236}">
                <a16:creationId xmlns:a16="http://schemas.microsoft.com/office/drawing/2014/main" id="{A625B7A3-A20F-ECEC-C8EC-CBA8D71700B1}"/>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2090447E-24F3-3E74-113E-DA942D8EF22C}"/>
              </a:ext>
            </a:extLst>
          </p:cNvPr>
          <p:cNvSpPr>
            <a:spLocks noGrp="1"/>
          </p:cNvSpPr>
          <p:nvPr>
            <p:ph type="body" idx="1" hasCustomPrompt="1"/>
          </p:nvPr>
        </p:nvSpPr>
        <p:spPr>
          <a:xfrm>
            <a:off x="175764" y="146128"/>
            <a:ext cx="592023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Reverse 1/3 Layout</a:t>
            </a:r>
          </a:p>
        </p:txBody>
      </p:sp>
    </p:spTree>
    <p:extLst>
      <p:ext uri="{BB962C8B-B14F-4D97-AF65-F5344CB8AC3E}">
        <p14:creationId xmlns:p14="http://schemas.microsoft.com/office/powerpoint/2010/main" val="1877601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Split White Blac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606C03D-949D-D59D-ED65-EAD02C9EC523}"/>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4113382" y="0"/>
            <a:ext cx="8078618" cy="6858000"/>
          </a:xfrm>
          <a:prstGeom prst="rect">
            <a:avLst/>
          </a:prstGeom>
        </p:spPr>
      </p:pic>
      <p:sp>
        <p:nvSpPr>
          <p:cNvPr id="3" name="Text Placeholder 2">
            <a:extLst>
              <a:ext uri="{FF2B5EF4-FFF2-40B4-BE49-F238E27FC236}">
                <a16:creationId xmlns:a16="http://schemas.microsoft.com/office/drawing/2014/main" id="{1F9B69E1-4BEB-D87F-70B3-BFBC7CA58E41}"/>
              </a:ext>
            </a:extLst>
          </p:cNvPr>
          <p:cNvSpPr>
            <a:spLocks noGrp="1"/>
          </p:cNvSpPr>
          <p:nvPr>
            <p:ph type="body" idx="1" hasCustomPrompt="1"/>
          </p:nvPr>
        </p:nvSpPr>
        <p:spPr>
          <a:xfrm>
            <a:off x="175764" y="3173808"/>
            <a:ext cx="3694487"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1/3 Split</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17" name="Slide Number Placeholder 5">
            <a:extLst>
              <a:ext uri="{FF2B5EF4-FFF2-40B4-BE49-F238E27FC236}">
                <a16:creationId xmlns:a16="http://schemas.microsoft.com/office/drawing/2014/main" id="{E555EF0A-B700-C893-7BA9-1D08C690F100}"/>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287891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Reverse Split Black Whi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606C03D-949D-D59D-ED65-EAD02C9EC523}"/>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8078618"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17" name="Slide Number Placeholder 5">
            <a:extLst>
              <a:ext uri="{FF2B5EF4-FFF2-40B4-BE49-F238E27FC236}">
                <a16:creationId xmlns:a16="http://schemas.microsoft.com/office/drawing/2014/main" id="{E555EF0A-B700-C893-7BA9-1D08C690F100}"/>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tx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F583CE58-7C95-370E-D91C-5582B45BBB02}"/>
              </a:ext>
            </a:extLst>
          </p:cNvPr>
          <p:cNvSpPr>
            <a:spLocks noGrp="1"/>
          </p:cNvSpPr>
          <p:nvPr>
            <p:ph type="body" idx="1" hasCustomPrompt="1"/>
          </p:nvPr>
        </p:nvSpPr>
        <p:spPr>
          <a:xfrm>
            <a:off x="148544" y="118178"/>
            <a:ext cx="7337572"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Reverse 1/3 Split B/W</a:t>
            </a:r>
          </a:p>
        </p:txBody>
      </p:sp>
    </p:spTree>
    <p:extLst>
      <p:ext uri="{BB962C8B-B14F-4D97-AF65-F5344CB8AC3E}">
        <p14:creationId xmlns:p14="http://schemas.microsoft.com/office/powerpoint/2010/main" val="155399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plit Black Whi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419122-F006-1D72-4B40-9A2E16234D76}"/>
              </a:ext>
            </a:extLst>
          </p:cNvPr>
          <p:cNvPicPr>
            <a:picLocks/>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F9B69E1-4BEB-D87F-70B3-BFBC7CA58E41}"/>
              </a:ext>
            </a:extLst>
          </p:cNvPr>
          <p:cNvSpPr>
            <a:spLocks noGrp="1"/>
          </p:cNvSpPr>
          <p:nvPr>
            <p:ph type="body" idx="1" hasCustomPrompt="1"/>
          </p:nvPr>
        </p:nvSpPr>
        <p:spPr>
          <a:xfrm>
            <a:off x="175764" y="3173808"/>
            <a:ext cx="54223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50/50 Split</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23" name="Slide Number Placeholder 5">
            <a:extLst>
              <a:ext uri="{FF2B5EF4-FFF2-40B4-BE49-F238E27FC236}">
                <a16:creationId xmlns:a16="http://schemas.microsoft.com/office/drawing/2014/main" id="{CD25CD24-4F09-C921-8B15-22894541FCBF}"/>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376453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Split White Blac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419122-F006-1D72-4B40-9A2E16234D76}"/>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6114288" y="0"/>
            <a:ext cx="6077712" cy="6858000"/>
          </a:xfrm>
          <a:prstGeom prst="rect">
            <a:avLst/>
          </a:prstGeom>
        </p:spPr>
      </p:pic>
      <p:sp>
        <p:nvSpPr>
          <p:cNvPr id="3" name="Text Placeholder 2">
            <a:extLst>
              <a:ext uri="{FF2B5EF4-FFF2-40B4-BE49-F238E27FC236}">
                <a16:creationId xmlns:a16="http://schemas.microsoft.com/office/drawing/2014/main" id="{1F9B69E1-4BEB-D87F-70B3-BFBC7CA58E41}"/>
              </a:ext>
            </a:extLst>
          </p:cNvPr>
          <p:cNvSpPr>
            <a:spLocks noGrp="1"/>
          </p:cNvSpPr>
          <p:nvPr>
            <p:ph type="body" idx="1" hasCustomPrompt="1"/>
          </p:nvPr>
        </p:nvSpPr>
        <p:spPr>
          <a:xfrm>
            <a:off x="175764" y="3173808"/>
            <a:ext cx="517855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50/50 Split</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16" name="Slide Number Placeholder 5">
            <a:extLst>
              <a:ext uri="{FF2B5EF4-FFF2-40B4-BE49-F238E27FC236}">
                <a16:creationId xmlns:a16="http://schemas.microsoft.com/office/drawing/2014/main" id="{DC3FF8CA-B9FF-539B-65A0-796C579A695C}"/>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11621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Split Black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5EA83F-B820-5337-5EB3-1ED0712E36F9}"/>
              </a:ext>
            </a:extLst>
          </p:cNvPr>
          <p:cNvSpPr>
            <a:spLocks noGrp="1"/>
          </p:cNvSpPr>
          <p:nvPr>
            <p:ph type="sldNum" sz="quarter" idx="10"/>
          </p:nvPr>
        </p:nvSpPr>
        <p:spPr/>
        <p:txBody>
          <a:bodyPr/>
          <a:lstStyle/>
          <a:p>
            <a:r>
              <a:rPr lang="en-US"/>
              <a:t> |  </a:t>
            </a:r>
            <a:fld id="{18207BA0-0024-A443-96DC-08E2CAF2A412}" type="slidenum">
              <a:rPr lang="en-US" smtClean="0"/>
              <a:pPr/>
              <a:t>‹#›</a:t>
            </a:fld>
            <a:endParaRPr lang="en-US"/>
          </a:p>
        </p:txBody>
      </p:sp>
      <p:pic>
        <p:nvPicPr>
          <p:cNvPr id="4" name="Graphic 3">
            <a:extLst>
              <a:ext uri="{FF2B5EF4-FFF2-40B4-BE49-F238E27FC236}">
                <a16:creationId xmlns:a16="http://schemas.microsoft.com/office/drawing/2014/main" id="{60D913CE-2E3D-DA28-963C-2FB33B13B950}"/>
              </a:ext>
            </a:extLst>
          </p:cNvPr>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6077712" cy="6858000"/>
          </a:xfrm>
          <a:prstGeom prst="rect">
            <a:avLst/>
          </a:prstGeom>
        </p:spPr>
      </p:pic>
      <p:sp>
        <p:nvSpPr>
          <p:cNvPr id="5" name="Text Placeholder 2">
            <a:extLst>
              <a:ext uri="{FF2B5EF4-FFF2-40B4-BE49-F238E27FC236}">
                <a16:creationId xmlns:a16="http://schemas.microsoft.com/office/drawing/2014/main" id="{FE004F12-70B1-736E-E6C5-AAE1464D4522}"/>
              </a:ext>
            </a:extLst>
          </p:cNvPr>
          <p:cNvSpPr>
            <a:spLocks noGrp="1"/>
          </p:cNvSpPr>
          <p:nvPr>
            <p:ph type="body" idx="1" hasCustomPrompt="1"/>
          </p:nvPr>
        </p:nvSpPr>
        <p:spPr>
          <a:xfrm>
            <a:off x="175764" y="3173808"/>
            <a:ext cx="54223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50/50 Split</a:t>
            </a:r>
          </a:p>
        </p:txBody>
      </p:sp>
      <p:pic>
        <p:nvPicPr>
          <p:cNvPr id="6" name="Graphic 5">
            <a:extLst>
              <a:ext uri="{FF2B5EF4-FFF2-40B4-BE49-F238E27FC236}">
                <a16:creationId xmlns:a16="http://schemas.microsoft.com/office/drawing/2014/main" id="{D6171D24-27BC-621B-215B-01F73151295B}"/>
              </a:ext>
            </a:extLst>
          </p:cNvPr>
          <p:cNvPicPr>
            <a:picLocks noGrp="1" noRo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00415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7828BD-6F66-37E8-0C78-D1303070DED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48544" y="118178"/>
            <a:ext cx="857199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2 Column Layout</a:t>
            </a:r>
          </a:p>
        </p:txBody>
      </p:sp>
      <p:sp>
        <p:nvSpPr>
          <p:cNvPr id="26" name="Slide Number Placeholder 5">
            <a:extLst>
              <a:ext uri="{FF2B5EF4-FFF2-40B4-BE49-F238E27FC236}">
                <a16:creationId xmlns:a16="http://schemas.microsoft.com/office/drawing/2014/main" id="{6D9EBD08-D7DD-EA76-DD1B-FFA5ACC2AB55}"/>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98020948"/>
      </p:ext>
    </p:extLst>
  </p:cSld>
  <p:clrMapOvr>
    <a:masterClrMapping/>
  </p:clrMapOvr>
  <p:extLst>
    <p:ext uri="{DCECCB84-F9BA-43D5-87BE-67443E8EF086}">
      <p15:sldGuideLst xmlns:p15="http://schemas.microsoft.com/office/powerpoint/2012/main">
        <p15:guide id="1" pos="288">
          <p15:clr>
            <a:srgbClr val="FBAE40"/>
          </p15:clr>
        </p15:guide>
        <p15:guide id="2" pos="4272">
          <p15:clr>
            <a:srgbClr val="FBAE40"/>
          </p15:clr>
        </p15:guide>
        <p15:guide id="3" pos="3384">
          <p15:clr>
            <a:srgbClr val="FBAE40"/>
          </p15:clr>
        </p15:guide>
        <p15:guide id="4" pos="73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with Subhea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7828BD-6F66-37E8-0C78-D1303070DED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2 Column Layout with Subhead</a:t>
            </a:r>
          </a:p>
        </p:txBody>
      </p:sp>
      <p:sp>
        <p:nvSpPr>
          <p:cNvPr id="3" name="Text Placeholder 2">
            <a:extLst>
              <a:ext uri="{FF2B5EF4-FFF2-40B4-BE49-F238E27FC236}">
                <a16:creationId xmlns:a16="http://schemas.microsoft.com/office/drawing/2014/main" id="{8805F296-5FBF-5230-13F0-54BC9FCD3CE8}"/>
              </a:ext>
            </a:extLst>
          </p:cNvPr>
          <p:cNvSpPr>
            <a:spLocks noGrp="1"/>
          </p:cNvSpPr>
          <p:nvPr>
            <p:ph type="body" idx="13" hasCustomPrompt="1"/>
          </p:nvPr>
        </p:nvSpPr>
        <p:spPr>
          <a:xfrm>
            <a:off x="165604" y="624117"/>
            <a:ext cx="8571996" cy="341083"/>
          </a:xfrm>
        </p:spPr>
        <p:txBody>
          <a:bodyPr>
            <a:normAutofit/>
          </a:bodyPr>
          <a:lstStyle>
            <a:lvl1pPr marL="0" indent="0">
              <a:buNone/>
              <a:defRPr sz="1600" b="0" i="0">
                <a:solidFill>
                  <a:schemeClr val="tx1"/>
                </a:solidFill>
                <a:latin typeface="Roboto Medium" panose="02000000000000000000" pitchFamily="2" charset="0"/>
                <a:ea typeface="Roboto Medium"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Subhead</a:t>
            </a:r>
          </a:p>
        </p:txBody>
      </p:sp>
      <p:sp>
        <p:nvSpPr>
          <p:cNvPr id="6" name="Slide Number Placeholder 5">
            <a:extLst>
              <a:ext uri="{FF2B5EF4-FFF2-40B4-BE49-F238E27FC236}">
                <a16:creationId xmlns:a16="http://schemas.microsoft.com/office/drawing/2014/main" id="{EE250C11-CD1C-DED8-9AAA-B1D55BFF4053}"/>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4107065943"/>
      </p:ext>
    </p:extLst>
  </p:cSld>
  <p:clrMapOvr>
    <a:masterClrMapping/>
  </p:clrMapOvr>
  <p:extLst>
    <p:ext uri="{DCECCB84-F9BA-43D5-87BE-67443E8EF086}">
      <p15:sldGuideLst xmlns:p15="http://schemas.microsoft.com/office/powerpoint/2012/main">
        <p15:guide id="1" pos="288">
          <p15:clr>
            <a:srgbClr val="FBAE40"/>
          </p15:clr>
        </p15:guide>
        <p15:guide id="2" pos="4272">
          <p15:clr>
            <a:srgbClr val="FBAE40"/>
          </p15:clr>
        </p15:guide>
        <p15:guide id="3" pos="3384">
          <p15:clr>
            <a:srgbClr val="FBAE40"/>
          </p15:clr>
        </p15:guide>
        <p15:guide id="4" pos="73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3 Column Layout</a:t>
            </a:r>
          </a:p>
        </p:txBody>
      </p:sp>
      <p:sp>
        <p:nvSpPr>
          <p:cNvPr id="39" name="Slide Number Placeholder 5">
            <a:extLst>
              <a:ext uri="{FF2B5EF4-FFF2-40B4-BE49-F238E27FC236}">
                <a16:creationId xmlns:a16="http://schemas.microsoft.com/office/drawing/2014/main" id="{6F8A373A-8511-5E45-4D72-1399A9DC0FA9}"/>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4007344238"/>
      </p:ext>
    </p:extLst>
  </p:cSld>
  <p:clrMapOvr>
    <a:masterClrMapping/>
  </p:clrMapOvr>
  <p:extLst>
    <p:ext uri="{DCECCB84-F9BA-43D5-87BE-67443E8EF086}">
      <p15:sldGuideLst xmlns:p15="http://schemas.microsoft.com/office/powerpoint/2012/main">
        <p15:guide id="1" pos="2712">
          <p15:clr>
            <a:srgbClr val="FBAE40"/>
          </p15:clr>
        </p15:guide>
        <p15:guide id="2" pos="4848">
          <p15:clr>
            <a:srgbClr val="FBAE40"/>
          </p15:clr>
        </p15:guide>
        <p15:guide id="3" pos="5160">
          <p15:clr>
            <a:srgbClr val="FBAE40"/>
          </p15:clr>
        </p15:guide>
        <p15:guide id="4" pos="7296">
          <p15:clr>
            <a:srgbClr val="FBAE40"/>
          </p15:clr>
        </p15:guide>
        <p15:guide id="5" pos="2400">
          <p15:clr>
            <a:srgbClr val="FBAE40"/>
          </p15:clr>
        </p15:guide>
        <p15:guide id="6" pos="2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ubhea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3 Column Layout with Subhead</a:t>
            </a:r>
          </a:p>
        </p:txBody>
      </p:sp>
      <p:sp>
        <p:nvSpPr>
          <p:cNvPr id="2" name="Text Placeholder 2">
            <a:extLst>
              <a:ext uri="{FF2B5EF4-FFF2-40B4-BE49-F238E27FC236}">
                <a16:creationId xmlns:a16="http://schemas.microsoft.com/office/drawing/2014/main" id="{0E6E6F19-3E91-04FD-5FD4-E685A8EE4F0A}"/>
              </a:ext>
            </a:extLst>
          </p:cNvPr>
          <p:cNvSpPr>
            <a:spLocks noGrp="1"/>
          </p:cNvSpPr>
          <p:nvPr>
            <p:ph type="body" idx="13" hasCustomPrompt="1"/>
          </p:nvPr>
        </p:nvSpPr>
        <p:spPr>
          <a:xfrm>
            <a:off x="165604" y="624118"/>
            <a:ext cx="8571996" cy="285886"/>
          </a:xfrm>
        </p:spPr>
        <p:txBody>
          <a:bodyPr>
            <a:normAutofit/>
          </a:bodyPr>
          <a:lstStyle>
            <a:lvl1pPr marL="0" indent="0">
              <a:buNone/>
              <a:defRPr sz="1600" b="0" i="0">
                <a:solidFill>
                  <a:schemeClr val="tx1"/>
                </a:solidFill>
                <a:latin typeface="Roboto Medium" panose="02000000000000000000" pitchFamily="2" charset="0"/>
                <a:ea typeface="Roboto Medium"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Subhead</a:t>
            </a:r>
          </a:p>
        </p:txBody>
      </p:sp>
      <p:sp>
        <p:nvSpPr>
          <p:cNvPr id="27" name="Slide Number Placeholder 5">
            <a:extLst>
              <a:ext uri="{FF2B5EF4-FFF2-40B4-BE49-F238E27FC236}">
                <a16:creationId xmlns:a16="http://schemas.microsoft.com/office/drawing/2014/main" id="{15D10E83-5C49-95B5-E240-21B3653A0984}"/>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2736744893"/>
      </p:ext>
    </p:extLst>
  </p:cSld>
  <p:clrMapOvr>
    <a:masterClrMapping/>
  </p:clrMapOvr>
  <p:extLst>
    <p:ext uri="{DCECCB84-F9BA-43D5-87BE-67443E8EF086}">
      <p15:sldGuideLst xmlns:p15="http://schemas.microsoft.com/office/powerpoint/2012/main">
        <p15:guide id="2" pos="288">
          <p15:clr>
            <a:srgbClr val="FBAE40"/>
          </p15:clr>
        </p15:guide>
        <p15:guide id="3" pos="2400">
          <p15:clr>
            <a:srgbClr val="FBAE40"/>
          </p15:clr>
        </p15:guide>
        <p15:guide id="4" pos="2712">
          <p15:clr>
            <a:srgbClr val="FBAE40"/>
          </p15:clr>
        </p15:guide>
        <p15:guide id="5" pos="4848">
          <p15:clr>
            <a:srgbClr val="FBAE40"/>
          </p15:clr>
        </p15:guide>
        <p15:guide id="6" pos="5160">
          <p15:clr>
            <a:srgbClr val="FBAE40"/>
          </p15:clr>
        </p15:guide>
        <p15:guide id="7"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DC47492-E70A-1BFD-4944-1AA7693661E2}"/>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21" name="Graphic 20">
            <a:extLst>
              <a:ext uri="{FF2B5EF4-FFF2-40B4-BE49-F238E27FC236}">
                <a16:creationId xmlns:a16="http://schemas.microsoft.com/office/drawing/2014/main" id="{002FB0A6-C597-35A4-2BE4-A2CDB7555E63}"/>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1883854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ac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B25618-44B7-B42F-4E79-69547D632287}"/>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2 Column Layout</a:t>
            </a:r>
          </a:p>
        </p:txBody>
      </p:sp>
      <p:sp>
        <p:nvSpPr>
          <p:cNvPr id="6" name="Slide Number Placeholder 5">
            <a:extLst>
              <a:ext uri="{FF2B5EF4-FFF2-40B4-BE49-F238E27FC236}">
                <a16:creationId xmlns:a16="http://schemas.microsoft.com/office/drawing/2014/main" id="{66164824-1305-605D-EFE8-4F7E47F53123}"/>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2707782089"/>
      </p:ext>
    </p:extLst>
  </p:cSld>
  <p:clrMapOvr>
    <a:masterClrMapping/>
  </p:clrMapOvr>
  <p:extLst>
    <p:ext uri="{DCECCB84-F9BA-43D5-87BE-67443E8EF086}">
      <p15:sldGuideLst xmlns:p15="http://schemas.microsoft.com/office/powerpoint/2012/main">
        <p15:guide id="1" pos="288">
          <p15:clr>
            <a:srgbClr val="FBAE40"/>
          </p15:clr>
        </p15:guide>
        <p15:guide id="2" pos="4272">
          <p15:clr>
            <a:srgbClr val="FBAE40"/>
          </p15:clr>
        </p15:guide>
        <p15:guide id="3" pos="3384">
          <p15:clr>
            <a:srgbClr val="FBAE40"/>
          </p15:clr>
        </p15:guide>
        <p15:guide id="4" pos="7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Black Subhea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0B25618-44B7-B42F-4E79-69547D632287}"/>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2 Column Layout</a:t>
            </a:r>
          </a:p>
        </p:txBody>
      </p:sp>
      <p:sp>
        <p:nvSpPr>
          <p:cNvPr id="3" name="Text Placeholder 2">
            <a:extLst>
              <a:ext uri="{FF2B5EF4-FFF2-40B4-BE49-F238E27FC236}">
                <a16:creationId xmlns:a16="http://schemas.microsoft.com/office/drawing/2014/main" id="{9D3B906E-4369-7391-9675-E700A4A3948E}"/>
              </a:ext>
            </a:extLst>
          </p:cNvPr>
          <p:cNvSpPr>
            <a:spLocks noGrp="1"/>
          </p:cNvSpPr>
          <p:nvPr>
            <p:ph type="body" idx="13" hasCustomPrompt="1"/>
          </p:nvPr>
        </p:nvSpPr>
        <p:spPr>
          <a:xfrm>
            <a:off x="165604" y="624117"/>
            <a:ext cx="8571996" cy="341083"/>
          </a:xfrm>
        </p:spPr>
        <p:txBody>
          <a:bodyPr>
            <a:normAutofit/>
          </a:bodyPr>
          <a:lstStyle>
            <a:lvl1pPr marL="0" indent="0">
              <a:buNone/>
              <a:defRPr sz="1600" b="0" i="0">
                <a:solidFill>
                  <a:schemeClr val="bg1"/>
                </a:solidFill>
                <a:latin typeface="Roboto Medium" panose="02000000000000000000" pitchFamily="2" charset="0"/>
                <a:ea typeface="Roboto Medium"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Subhead</a:t>
            </a:r>
          </a:p>
        </p:txBody>
      </p:sp>
      <p:sp>
        <p:nvSpPr>
          <p:cNvPr id="7" name="Slide Number Placeholder 5">
            <a:extLst>
              <a:ext uri="{FF2B5EF4-FFF2-40B4-BE49-F238E27FC236}">
                <a16:creationId xmlns:a16="http://schemas.microsoft.com/office/drawing/2014/main" id="{523FABA2-7C01-9074-CDB7-7CE2EE57D724}"/>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935359500"/>
      </p:ext>
    </p:extLst>
  </p:cSld>
  <p:clrMapOvr>
    <a:masterClrMapping/>
  </p:clrMapOvr>
  <p:extLst>
    <p:ext uri="{DCECCB84-F9BA-43D5-87BE-67443E8EF086}">
      <p15:sldGuideLst xmlns:p15="http://schemas.microsoft.com/office/powerpoint/2012/main">
        <p15:guide id="1" pos="288">
          <p15:clr>
            <a:srgbClr val="FBAE40"/>
          </p15:clr>
        </p15:guide>
        <p15:guide id="2" pos="4272">
          <p15:clr>
            <a:srgbClr val="FBAE40"/>
          </p15:clr>
        </p15:guide>
        <p15:guide id="3" pos="3384">
          <p15:clr>
            <a:srgbClr val="FBAE40"/>
          </p15:clr>
        </p15:guide>
        <p15:guide id="4" pos="73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blac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81B98D-6874-1ECB-CBF6-5E5CA0416373}"/>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3 Column Layout</a:t>
            </a:r>
          </a:p>
        </p:txBody>
      </p:sp>
      <p:sp>
        <p:nvSpPr>
          <p:cNvPr id="9" name="Slide Number Placeholder 5">
            <a:extLst>
              <a:ext uri="{FF2B5EF4-FFF2-40B4-BE49-F238E27FC236}">
                <a16:creationId xmlns:a16="http://schemas.microsoft.com/office/drawing/2014/main" id="{2FBF882F-12BF-B2AC-5934-96CFB79D47BF}"/>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4182965188"/>
      </p:ext>
    </p:extLst>
  </p:cSld>
  <p:clrMapOvr>
    <a:masterClrMapping/>
  </p:clrMapOvr>
  <p:extLst>
    <p:ext uri="{DCECCB84-F9BA-43D5-87BE-67443E8EF086}">
      <p15:sldGuideLst xmlns:p15="http://schemas.microsoft.com/office/powerpoint/2012/main">
        <p15:guide id="2" pos="288">
          <p15:clr>
            <a:srgbClr val="FBAE40"/>
          </p15:clr>
        </p15:guide>
        <p15:guide id="3" pos="2400">
          <p15:clr>
            <a:srgbClr val="FBAE40"/>
          </p15:clr>
        </p15:guide>
        <p15:guide id="4" pos="2712">
          <p15:clr>
            <a:srgbClr val="FBAE40"/>
          </p15:clr>
        </p15:guide>
        <p15:guide id="5" pos="4848">
          <p15:clr>
            <a:srgbClr val="FBAE40"/>
          </p15:clr>
        </p15:guide>
        <p15:guide id="6" pos="5160">
          <p15:clr>
            <a:srgbClr val="FBAE40"/>
          </p15:clr>
        </p15:guide>
        <p15:guide id="7" pos="72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Black Subhea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81B98D-6874-1ECB-CBF6-5E5CA0416373}"/>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5" name="Text Placeholder 2">
            <a:extLst>
              <a:ext uri="{FF2B5EF4-FFF2-40B4-BE49-F238E27FC236}">
                <a16:creationId xmlns:a16="http://schemas.microsoft.com/office/drawing/2014/main" id="{D2112DE3-9CB4-2996-E6B5-B0026C9185D6}"/>
              </a:ext>
            </a:extLst>
          </p:cNvPr>
          <p:cNvSpPr>
            <a:spLocks noGrp="1"/>
          </p:cNvSpPr>
          <p:nvPr>
            <p:ph type="body" idx="1" hasCustomPrompt="1"/>
          </p:nvPr>
        </p:nvSpPr>
        <p:spPr>
          <a:xfrm>
            <a:off x="175764" y="146128"/>
            <a:ext cx="8571996"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3 Column Layout with Subhead</a:t>
            </a:r>
          </a:p>
        </p:txBody>
      </p:sp>
      <p:sp>
        <p:nvSpPr>
          <p:cNvPr id="2" name="Text Placeholder 2">
            <a:extLst>
              <a:ext uri="{FF2B5EF4-FFF2-40B4-BE49-F238E27FC236}">
                <a16:creationId xmlns:a16="http://schemas.microsoft.com/office/drawing/2014/main" id="{0E6E6F19-3E91-04FD-5FD4-E685A8EE4F0A}"/>
              </a:ext>
            </a:extLst>
          </p:cNvPr>
          <p:cNvSpPr>
            <a:spLocks noGrp="1"/>
          </p:cNvSpPr>
          <p:nvPr>
            <p:ph type="body" idx="13" hasCustomPrompt="1"/>
          </p:nvPr>
        </p:nvSpPr>
        <p:spPr>
          <a:xfrm>
            <a:off x="165604" y="624118"/>
            <a:ext cx="8571996" cy="285886"/>
          </a:xfrm>
        </p:spPr>
        <p:txBody>
          <a:bodyPr>
            <a:normAutofit/>
          </a:bodyPr>
          <a:lstStyle>
            <a:lvl1pPr marL="0" indent="0">
              <a:buNone/>
              <a:defRPr sz="1600" b="0" i="0">
                <a:solidFill>
                  <a:schemeClr val="bg1"/>
                </a:solidFill>
                <a:latin typeface="Roboto Medium" panose="02000000000000000000" pitchFamily="2" charset="0"/>
                <a:ea typeface="Roboto Medium"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Subhead</a:t>
            </a:r>
          </a:p>
        </p:txBody>
      </p:sp>
      <p:sp>
        <p:nvSpPr>
          <p:cNvPr id="9" name="Slide Number Placeholder 5">
            <a:extLst>
              <a:ext uri="{FF2B5EF4-FFF2-40B4-BE49-F238E27FC236}">
                <a16:creationId xmlns:a16="http://schemas.microsoft.com/office/drawing/2014/main" id="{786877C7-CF08-835F-A38C-6E467EC21BCB}"/>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2163575749"/>
      </p:ext>
    </p:extLst>
  </p:cSld>
  <p:clrMapOvr>
    <a:masterClrMapping/>
  </p:clrMapOvr>
  <p:extLst>
    <p:ext uri="{DCECCB84-F9BA-43D5-87BE-67443E8EF086}">
      <p15:sldGuideLst xmlns:p15="http://schemas.microsoft.com/office/powerpoint/2012/main">
        <p15:guide id="2" pos="288">
          <p15:clr>
            <a:srgbClr val="FBAE40"/>
          </p15:clr>
        </p15:guide>
        <p15:guide id="3" pos="2400">
          <p15:clr>
            <a:srgbClr val="FBAE40"/>
          </p15:clr>
        </p15:guide>
        <p15:guide id="4" pos="2712">
          <p15:clr>
            <a:srgbClr val="FBAE40"/>
          </p15:clr>
        </p15:guide>
        <p15:guide id="5" pos="4848">
          <p15:clr>
            <a:srgbClr val="FBAE40"/>
          </p15:clr>
        </p15:guide>
        <p15:guide id="6" pos="5160">
          <p15:clr>
            <a:srgbClr val="FBAE40"/>
          </p15:clr>
        </p15:guide>
        <p15:guide id="7" pos="72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Split Photo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06A9-878D-3258-74A2-7EA42D8FA4CE}"/>
              </a:ext>
            </a:extLst>
          </p:cNvPr>
          <p:cNvSpPr>
            <a:spLocks noGrp="1"/>
          </p:cNvSpPr>
          <p:nvPr>
            <p:ph type="pic" sz="quarter" idx="10"/>
          </p:nvPr>
        </p:nvSpPr>
        <p:spPr>
          <a:xfrm>
            <a:off x="6115050" y="0"/>
            <a:ext cx="6076950" cy="6858000"/>
          </a:xfrm>
        </p:spPr>
        <p:txBody>
          <a:bodyPr/>
          <a:lstStyle/>
          <a:p>
            <a:endParaRPr lang="en-US"/>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16" name="Slide Number Placeholder 5">
            <a:extLst>
              <a:ext uri="{FF2B5EF4-FFF2-40B4-BE49-F238E27FC236}">
                <a16:creationId xmlns:a16="http://schemas.microsoft.com/office/drawing/2014/main" id="{DC3FF8CA-B9FF-539B-65A0-796C579A695C}"/>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91B6C171-83E3-5F37-B974-5AC787BCD742}"/>
              </a:ext>
            </a:extLst>
          </p:cNvPr>
          <p:cNvSpPr>
            <a:spLocks noGrp="1"/>
          </p:cNvSpPr>
          <p:nvPr>
            <p:ph type="body" idx="1" hasCustomPrompt="1"/>
          </p:nvPr>
        </p:nvSpPr>
        <p:spPr>
          <a:xfrm>
            <a:off x="175764" y="146128"/>
            <a:ext cx="5603244"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Split with Photo</a:t>
            </a:r>
          </a:p>
        </p:txBody>
      </p:sp>
    </p:spTree>
    <p:extLst>
      <p:ext uri="{BB962C8B-B14F-4D97-AF65-F5344CB8AC3E}">
        <p14:creationId xmlns:p14="http://schemas.microsoft.com/office/powerpoint/2010/main" val="649873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Split Photo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06A9-878D-3258-74A2-7EA42D8FA4CE}"/>
              </a:ext>
            </a:extLst>
          </p:cNvPr>
          <p:cNvSpPr>
            <a:spLocks noGrp="1"/>
          </p:cNvSpPr>
          <p:nvPr>
            <p:ph type="pic" sz="quarter" idx="10"/>
          </p:nvPr>
        </p:nvSpPr>
        <p:spPr>
          <a:xfrm>
            <a:off x="8077200" y="0"/>
            <a:ext cx="4114800" cy="6858000"/>
          </a:xfrm>
        </p:spPr>
        <p:txBody>
          <a:bodyPr/>
          <a:lstStyle/>
          <a:p>
            <a:endParaRPr lang="en-US"/>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
        <p:nvSpPr>
          <p:cNvPr id="16" name="Slide Number Placeholder 5">
            <a:extLst>
              <a:ext uri="{FF2B5EF4-FFF2-40B4-BE49-F238E27FC236}">
                <a16:creationId xmlns:a16="http://schemas.microsoft.com/office/drawing/2014/main" id="{DC3FF8CA-B9FF-539B-65A0-796C579A695C}"/>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91B6C171-83E3-5F37-B974-5AC787BCD742}"/>
              </a:ext>
            </a:extLst>
          </p:cNvPr>
          <p:cNvSpPr>
            <a:spLocks noGrp="1"/>
          </p:cNvSpPr>
          <p:nvPr>
            <p:ph type="body" idx="1" hasCustomPrompt="1"/>
          </p:nvPr>
        </p:nvSpPr>
        <p:spPr>
          <a:xfrm>
            <a:off x="175764" y="146128"/>
            <a:ext cx="5603244"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Split with Photo</a:t>
            </a:r>
          </a:p>
        </p:txBody>
      </p:sp>
    </p:spTree>
    <p:extLst>
      <p:ext uri="{BB962C8B-B14F-4D97-AF65-F5344CB8AC3E}">
        <p14:creationId xmlns:p14="http://schemas.microsoft.com/office/powerpoint/2010/main" val="3062650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Split Photo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06A9-878D-3258-74A2-7EA42D8FA4CE}"/>
              </a:ext>
            </a:extLst>
          </p:cNvPr>
          <p:cNvSpPr>
            <a:spLocks noGrp="1"/>
          </p:cNvSpPr>
          <p:nvPr>
            <p:ph type="pic" sz="quarter" idx="10"/>
          </p:nvPr>
        </p:nvSpPr>
        <p:spPr>
          <a:xfrm>
            <a:off x="19050" y="0"/>
            <a:ext cx="6076950" cy="6858000"/>
          </a:xfrm>
        </p:spPr>
        <p:txBody>
          <a:bodyPr/>
          <a:lstStyle/>
          <a:p>
            <a:endParaRPr lang="en-US"/>
          </a:p>
        </p:txBody>
      </p:sp>
      <p:sp>
        <p:nvSpPr>
          <p:cNvPr id="16" name="Slide Number Placeholder 5">
            <a:extLst>
              <a:ext uri="{FF2B5EF4-FFF2-40B4-BE49-F238E27FC236}">
                <a16:creationId xmlns:a16="http://schemas.microsoft.com/office/drawing/2014/main" id="{DC3FF8CA-B9FF-539B-65A0-796C579A695C}"/>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91B6C171-83E3-5F37-B974-5AC787BCD742}"/>
              </a:ext>
            </a:extLst>
          </p:cNvPr>
          <p:cNvSpPr>
            <a:spLocks noGrp="1"/>
          </p:cNvSpPr>
          <p:nvPr>
            <p:ph type="body" idx="1" hasCustomPrompt="1"/>
          </p:nvPr>
        </p:nvSpPr>
        <p:spPr>
          <a:xfrm>
            <a:off x="6366252" y="146128"/>
            <a:ext cx="5603244"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Split with Photo</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375877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 Split Photo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06A9-878D-3258-74A2-7EA42D8FA4CE}"/>
              </a:ext>
            </a:extLst>
          </p:cNvPr>
          <p:cNvSpPr>
            <a:spLocks noGrp="1"/>
          </p:cNvSpPr>
          <p:nvPr>
            <p:ph type="pic" sz="quarter" idx="10"/>
          </p:nvPr>
        </p:nvSpPr>
        <p:spPr>
          <a:xfrm>
            <a:off x="19050" y="0"/>
            <a:ext cx="4114800" cy="6858000"/>
          </a:xfrm>
        </p:spPr>
        <p:txBody>
          <a:bodyPr/>
          <a:lstStyle/>
          <a:p>
            <a:endParaRPr lang="en-US"/>
          </a:p>
        </p:txBody>
      </p:sp>
      <p:sp>
        <p:nvSpPr>
          <p:cNvPr id="16" name="Slide Number Placeholder 5">
            <a:extLst>
              <a:ext uri="{FF2B5EF4-FFF2-40B4-BE49-F238E27FC236}">
                <a16:creationId xmlns:a16="http://schemas.microsoft.com/office/drawing/2014/main" id="{DC3FF8CA-B9FF-539B-65A0-796C579A695C}"/>
              </a:ext>
            </a:extLst>
          </p:cNvPr>
          <p:cNvSpPr>
            <a:spLocks noGrp="1"/>
          </p:cNvSpPr>
          <p:nvPr>
            <p:ph type="sldNum" sz="quarter" idx="4"/>
          </p:nvPr>
        </p:nvSpPr>
        <p:spPr>
          <a:xfrm>
            <a:off x="11603736" y="6543542"/>
            <a:ext cx="537630" cy="269432"/>
          </a:xfrm>
          <a:prstGeom prst="rect">
            <a:avLst/>
          </a:prstGeom>
        </p:spPr>
        <p:txBody>
          <a:bodyPr/>
          <a:lstStyle>
            <a:lvl1pPr algn="ctr">
              <a:defRPr sz="1000" b="0" i="0">
                <a:solidFill>
                  <a:schemeClr val="bg1"/>
                </a:solidFill>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
        <p:nvSpPr>
          <p:cNvPr id="2" name="Text Placeholder 2">
            <a:extLst>
              <a:ext uri="{FF2B5EF4-FFF2-40B4-BE49-F238E27FC236}">
                <a16:creationId xmlns:a16="http://schemas.microsoft.com/office/drawing/2014/main" id="{91B6C171-83E3-5F37-B974-5AC787BCD742}"/>
              </a:ext>
            </a:extLst>
          </p:cNvPr>
          <p:cNvSpPr>
            <a:spLocks noGrp="1"/>
          </p:cNvSpPr>
          <p:nvPr>
            <p:ph type="body" idx="1" hasCustomPrompt="1"/>
          </p:nvPr>
        </p:nvSpPr>
        <p:spPr>
          <a:xfrm>
            <a:off x="4537452" y="146128"/>
            <a:ext cx="5603244" cy="510385"/>
          </a:xfrm>
        </p:spPr>
        <p:txBody>
          <a:bodyPr>
            <a:normAutofit/>
          </a:bodyPr>
          <a:lstStyle>
            <a:lvl1pPr marL="0" indent="0">
              <a:buNone/>
              <a:defRPr sz="3200" b="0" i="0">
                <a:solidFill>
                  <a:schemeClr val="tx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Split with Photo</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926079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DC47492-E70A-1BFD-4944-1AA7693661E2}"/>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9" name="Graphic 8">
            <a:extLst>
              <a:ext uri="{FF2B5EF4-FFF2-40B4-BE49-F238E27FC236}">
                <a16:creationId xmlns:a16="http://schemas.microsoft.com/office/drawing/2014/main" id="{E7154656-7D4E-239F-1E8E-E9C7FE119F9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73101" y="1722797"/>
            <a:ext cx="759772" cy="1002586"/>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1665835" y="1722174"/>
            <a:ext cx="9853064" cy="983579"/>
          </a:xfrm>
        </p:spPr>
        <p:txBody>
          <a:bodyPr anchor="b">
            <a:noAutofit/>
          </a:bodyPr>
          <a:lstStyle>
            <a:lvl1pPr algn="l" fontAlgn="b">
              <a:defRPr sz="6300">
                <a:solidFill>
                  <a:schemeClr val="bg1"/>
                </a:solidFill>
              </a:defRPr>
            </a:lvl1pPr>
          </a:lstStyle>
          <a:p>
            <a:r>
              <a:rPr lang="en-US"/>
              <a:t>Thank You</a:t>
            </a:r>
          </a:p>
        </p:txBody>
      </p:sp>
      <p:pic>
        <p:nvPicPr>
          <p:cNvPr id="21" name="Graphic 20">
            <a:extLst>
              <a:ext uri="{FF2B5EF4-FFF2-40B4-BE49-F238E27FC236}">
                <a16:creationId xmlns:a16="http://schemas.microsoft.com/office/drawing/2014/main" id="{002FB0A6-C597-35A4-2BE4-A2CDB7555E63}"/>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4"/>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532730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Blac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81B98D-6874-1ECB-CBF6-5E5CA0416373}"/>
              </a:ext>
            </a:extLst>
          </p:cNvPr>
          <p:cNvPicPr>
            <a:picLocks noGrp="1" noRo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804851123"/>
      </p:ext>
    </p:extLst>
  </p:cSld>
  <p:clrMapOvr>
    <a:masterClrMapping/>
  </p:clrMapOvr>
  <p:extLst>
    <p:ext uri="{DCECCB84-F9BA-43D5-87BE-67443E8EF086}">
      <p15:sldGuideLst xmlns:p15="http://schemas.microsoft.com/office/powerpoint/2012/main">
        <p15:guide id="2" pos="288">
          <p15:clr>
            <a:srgbClr val="FBAE40"/>
          </p15:clr>
        </p15:guide>
        <p15:guide id="3" pos="2400">
          <p15:clr>
            <a:srgbClr val="FBAE40"/>
          </p15:clr>
        </p15:guide>
        <p15:guide id="4" pos="2712">
          <p15:clr>
            <a:srgbClr val="FBAE40"/>
          </p15:clr>
        </p15:guide>
        <p15:guide id="5" pos="4848">
          <p15:clr>
            <a:srgbClr val="FBAE40"/>
          </p15:clr>
        </p15:guide>
        <p15:guide id="6" pos="5160">
          <p15:clr>
            <a:srgbClr val="FBAE40"/>
          </p15:clr>
        </p15:guide>
        <p15:guide id="7"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Neutral">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7FC3D22-7E4C-6781-DCBA-58B78C139E5B}"/>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538075" y="2967790"/>
            <a:ext cx="10058401" cy="983579"/>
          </a:xfrm>
        </p:spPr>
        <p:txBody>
          <a:bodyPr anchor="b">
            <a:noAutofit/>
          </a:bodyPr>
          <a:lstStyle>
            <a:lvl1pPr algn="l">
              <a:defRPr sz="6300">
                <a:solidFill>
                  <a:schemeClr val="bg1"/>
                </a:solidFill>
              </a:defRPr>
            </a:lvl1pPr>
          </a:lstStyle>
          <a:p>
            <a:r>
              <a:rPr lang="en-US"/>
              <a:t>Section Title</a:t>
            </a:r>
          </a:p>
        </p:txBody>
      </p:sp>
      <p:sp>
        <p:nvSpPr>
          <p:cNvPr id="5" name="Rectangle 4">
            <a:extLst>
              <a:ext uri="{FF2B5EF4-FFF2-40B4-BE49-F238E27FC236}">
                <a16:creationId xmlns:a16="http://schemas.microsoft.com/office/drawing/2014/main" id="{85DBB24C-DA74-81A1-0FC4-EFAAD21D0684}"/>
              </a:ext>
            </a:extLst>
          </p:cNvPr>
          <p:cNvSpPr/>
          <p:nvPr userDrawn="1"/>
        </p:nvSpPr>
        <p:spPr>
          <a:xfrm>
            <a:off x="395868" y="3122341"/>
            <a:ext cx="45719" cy="607742"/>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374045B-BF74-3F99-4004-C6E587766C4C}"/>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51607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042369776"/>
      </p:ext>
    </p:extLst>
  </p:cSld>
  <p:clrMapOvr>
    <a:masterClrMapping/>
  </p:clrMapOvr>
  <p:extLst>
    <p:ext uri="{DCECCB84-F9BA-43D5-87BE-67443E8EF086}">
      <p15:sldGuideLst xmlns:p15="http://schemas.microsoft.com/office/powerpoint/2012/main">
        <p15:guide id="2" pos="288">
          <p15:clr>
            <a:srgbClr val="FBAE40"/>
          </p15:clr>
        </p15:guide>
        <p15:guide id="3" pos="2400">
          <p15:clr>
            <a:srgbClr val="FBAE40"/>
          </p15:clr>
        </p15:guide>
        <p15:guide id="4" pos="2712">
          <p15:clr>
            <a:srgbClr val="FBAE40"/>
          </p15:clr>
        </p15:guide>
        <p15:guide id="5" pos="4848">
          <p15:clr>
            <a:srgbClr val="FBAE40"/>
          </p15:clr>
        </p15:guide>
        <p15:guide id="6" pos="5160">
          <p15:clr>
            <a:srgbClr val="FBAE40"/>
          </p15:clr>
        </p15:guide>
        <p15:guide id="7" pos="72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5BD-C5AC-4F00-E3C5-96561801D6C5}"/>
              </a:ext>
            </a:extLst>
          </p:cNvPr>
          <p:cNvSpPr>
            <a:spLocks noGrp="1"/>
          </p:cNvSpPr>
          <p:nvPr>
            <p:ph type="title" hasCustomPrompt="1"/>
          </p:nvPr>
        </p:nvSpPr>
        <p:spPr/>
        <p:txBody>
          <a:bodyPr/>
          <a:lstStyle/>
          <a:p>
            <a:r>
              <a:rPr lang="en-US"/>
              <a:t>colors</a:t>
            </a:r>
          </a:p>
        </p:txBody>
      </p:sp>
      <p:pic>
        <p:nvPicPr>
          <p:cNvPr id="7" name="Picture 6" descr="A group of squares with different colors&#10;&#10;Description automatically generated">
            <a:extLst>
              <a:ext uri="{FF2B5EF4-FFF2-40B4-BE49-F238E27FC236}">
                <a16:creationId xmlns:a16="http://schemas.microsoft.com/office/drawing/2014/main" id="{161047EA-D812-3C35-F760-F8A1302B3AE3}"/>
              </a:ext>
            </a:extLst>
          </p:cNvPr>
          <p:cNvPicPr>
            <a:picLocks noChangeAspect="1"/>
          </p:cNvPicPr>
          <p:nvPr userDrawn="1"/>
        </p:nvPicPr>
        <p:blipFill>
          <a:blip r:embed="rId2"/>
          <a:stretch>
            <a:fillRect/>
          </a:stretch>
        </p:blipFill>
        <p:spPr>
          <a:xfrm>
            <a:off x="624555" y="1759469"/>
            <a:ext cx="3040456" cy="1236565"/>
          </a:xfrm>
          <a:prstGeom prst="rect">
            <a:avLst/>
          </a:prstGeom>
        </p:spPr>
      </p:pic>
      <p:pic>
        <p:nvPicPr>
          <p:cNvPr id="9" name="Picture 8" descr="A group of colors with numbers&#10;&#10;Description automatically generated with medium confidence">
            <a:extLst>
              <a:ext uri="{FF2B5EF4-FFF2-40B4-BE49-F238E27FC236}">
                <a16:creationId xmlns:a16="http://schemas.microsoft.com/office/drawing/2014/main" id="{0448B93E-B777-C151-6865-EF4BF3D282EA}"/>
              </a:ext>
            </a:extLst>
          </p:cNvPr>
          <p:cNvPicPr>
            <a:picLocks noChangeAspect="1"/>
          </p:cNvPicPr>
          <p:nvPr userDrawn="1"/>
        </p:nvPicPr>
        <p:blipFill>
          <a:blip r:embed="rId3"/>
          <a:stretch>
            <a:fillRect/>
          </a:stretch>
        </p:blipFill>
        <p:spPr>
          <a:xfrm>
            <a:off x="4174583" y="1823479"/>
            <a:ext cx="5114696" cy="4634365"/>
          </a:xfrm>
          <a:prstGeom prst="rect">
            <a:avLst/>
          </a:prstGeom>
        </p:spPr>
      </p:pic>
    </p:spTree>
    <p:extLst>
      <p:ext uri="{BB962C8B-B14F-4D97-AF65-F5344CB8AC3E}">
        <p14:creationId xmlns:p14="http://schemas.microsoft.com/office/powerpoint/2010/main" val="320021638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Alternate pictures wit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366017-76CA-91C7-B5ED-619133C73C04}"/>
              </a:ext>
            </a:extLst>
          </p:cNvPr>
          <p:cNvSpPr>
            <a:spLocks noGrp="1"/>
          </p:cNvSpPr>
          <p:nvPr>
            <p:ph type="sldNum" sz="quarter" idx="10"/>
          </p:nvPr>
        </p:nvSpPr>
        <p:spPr/>
        <p:txBody>
          <a:bodyPr/>
          <a:lstStyle/>
          <a:p>
            <a:fld id="{CD146682-4E8C-4F35-B30A-19A3F5000016}" type="slidenum">
              <a:rPr lang="en-IN" smtClean="0"/>
              <a:t>‹#›</a:t>
            </a:fld>
            <a:endParaRPr lang="en-IN"/>
          </a:p>
        </p:txBody>
      </p:sp>
      <p:sp>
        <p:nvSpPr>
          <p:cNvPr id="5" name="Picture Placeholder 4">
            <a:extLst>
              <a:ext uri="{FF2B5EF4-FFF2-40B4-BE49-F238E27FC236}">
                <a16:creationId xmlns:a16="http://schemas.microsoft.com/office/drawing/2014/main" id="{5FAAF45A-7BD1-B7E1-446E-E460607CAE15}"/>
              </a:ext>
            </a:extLst>
          </p:cNvPr>
          <p:cNvSpPr>
            <a:spLocks noGrp="1"/>
          </p:cNvSpPr>
          <p:nvPr>
            <p:ph type="pic" sz="quarter" idx="11"/>
          </p:nvPr>
        </p:nvSpPr>
        <p:spPr>
          <a:xfrm>
            <a:off x="1" y="0"/>
            <a:ext cx="4053840" cy="3429000"/>
          </a:xfrm>
          <a:prstGeom prst="rect">
            <a:avLst/>
          </a:prstGeom>
        </p:spPr>
        <p:txBody>
          <a:bodyPr/>
          <a:lstStyle/>
          <a:p>
            <a:r>
              <a:rPr lang="en-US"/>
              <a:t>Click icon to add picture</a:t>
            </a:r>
            <a:endParaRPr lang="en-IN"/>
          </a:p>
        </p:txBody>
      </p:sp>
      <p:sp>
        <p:nvSpPr>
          <p:cNvPr id="7" name="Picture Placeholder 4">
            <a:extLst>
              <a:ext uri="{FF2B5EF4-FFF2-40B4-BE49-F238E27FC236}">
                <a16:creationId xmlns:a16="http://schemas.microsoft.com/office/drawing/2014/main" id="{A24B9564-C741-B1C8-2133-AAAC262CEBB9}"/>
              </a:ext>
            </a:extLst>
          </p:cNvPr>
          <p:cNvSpPr>
            <a:spLocks noGrp="1"/>
          </p:cNvSpPr>
          <p:nvPr>
            <p:ph type="pic" sz="quarter" idx="12"/>
          </p:nvPr>
        </p:nvSpPr>
        <p:spPr>
          <a:xfrm>
            <a:off x="4072129" y="3429000"/>
            <a:ext cx="4053840" cy="3429000"/>
          </a:xfrm>
          <a:prstGeom prst="rect">
            <a:avLst/>
          </a:prstGeom>
        </p:spPr>
        <p:txBody>
          <a:bodyPr/>
          <a:lstStyle/>
          <a:p>
            <a:r>
              <a:rPr lang="en-US"/>
              <a:t>Click icon to add picture</a:t>
            </a:r>
            <a:endParaRPr lang="en-IN"/>
          </a:p>
        </p:txBody>
      </p:sp>
      <p:sp>
        <p:nvSpPr>
          <p:cNvPr id="8" name="Picture Placeholder 4">
            <a:extLst>
              <a:ext uri="{FF2B5EF4-FFF2-40B4-BE49-F238E27FC236}">
                <a16:creationId xmlns:a16="http://schemas.microsoft.com/office/drawing/2014/main" id="{B898C6F4-BEA3-A806-5FE0-B50BF1110555}"/>
              </a:ext>
            </a:extLst>
          </p:cNvPr>
          <p:cNvSpPr>
            <a:spLocks noGrp="1"/>
          </p:cNvSpPr>
          <p:nvPr>
            <p:ph type="pic" sz="quarter" idx="13"/>
          </p:nvPr>
        </p:nvSpPr>
        <p:spPr>
          <a:xfrm>
            <a:off x="8138161" y="0"/>
            <a:ext cx="4053840" cy="3429000"/>
          </a:xfrm>
          <a:prstGeom prst="rect">
            <a:avLst/>
          </a:prstGeom>
        </p:spPr>
        <p:txBody>
          <a:bodyPr/>
          <a:lstStyle/>
          <a:p>
            <a:r>
              <a:rPr lang="en-US"/>
              <a:t>Click icon to add picture</a:t>
            </a:r>
            <a:endParaRPr lang="en-IN"/>
          </a:p>
        </p:txBody>
      </p:sp>
      <p:sp>
        <p:nvSpPr>
          <p:cNvPr id="11" name="Text Placeholder 13">
            <a:extLst>
              <a:ext uri="{FF2B5EF4-FFF2-40B4-BE49-F238E27FC236}">
                <a16:creationId xmlns:a16="http://schemas.microsoft.com/office/drawing/2014/main" id="{31AA0FC8-1777-65AE-667B-A852F532F6FB}"/>
              </a:ext>
            </a:extLst>
          </p:cNvPr>
          <p:cNvSpPr>
            <a:spLocks noGrp="1"/>
          </p:cNvSpPr>
          <p:nvPr>
            <p:ph type="body" sz="quarter" idx="14"/>
          </p:nvPr>
        </p:nvSpPr>
        <p:spPr>
          <a:xfrm>
            <a:off x="355527" y="3729870"/>
            <a:ext cx="3413857" cy="618610"/>
          </a:xfrm>
          <a:prstGeom prst="rect">
            <a:avLst/>
          </a:prstGeom>
        </p:spPr>
        <p:txBody>
          <a:bodyPr>
            <a:noAutofit/>
          </a:bodyPr>
          <a:lstStyle>
            <a:lvl1pPr marL="0" indent="0" algn="ctr">
              <a:lnSpc>
                <a:spcPct val="100000"/>
              </a:lnSpc>
              <a:spcBef>
                <a:spcPts val="0"/>
              </a:spcBef>
              <a:buNone/>
              <a:defRPr sz="2000">
                <a:solidFill>
                  <a:srgbClr val="CE0E2D"/>
                </a:solidFill>
              </a:defRPr>
            </a:lvl1pPr>
            <a:lvl2pPr marL="457200" indent="0">
              <a:buNone/>
              <a:defRPr/>
            </a:lvl2pPr>
          </a:lstStyle>
          <a:p>
            <a:pPr lvl="0"/>
            <a:r>
              <a:rPr lang="en-US"/>
              <a:t>Click to edit Master text styles</a:t>
            </a:r>
          </a:p>
          <a:p>
            <a:pPr lvl="1"/>
            <a:r>
              <a:rPr lang="en-US"/>
              <a:t>Second level</a:t>
            </a:r>
          </a:p>
        </p:txBody>
      </p:sp>
      <p:sp>
        <p:nvSpPr>
          <p:cNvPr id="12" name="Text Placeholder 13">
            <a:extLst>
              <a:ext uri="{FF2B5EF4-FFF2-40B4-BE49-F238E27FC236}">
                <a16:creationId xmlns:a16="http://schemas.microsoft.com/office/drawing/2014/main" id="{51C55604-1A11-B5D7-AFD0-B8EF97BC3F71}"/>
              </a:ext>
            </a:extLst>
          </p:cNvPr>
          <p:cNvSpPr>
            <a:spLocks noGrp="1"/>
          </p:cNvSpPr>
          <p:nvPr>
            <p:ph type="body" sz="quarter" idx="15"/>
          </p:nvPr>
        </p:nvSpPr>
        <p:spPr>
          <a:xfrm>
            <a:off x="355526" y="4423752"/>
            <a:ext cx="3413857" cy="1932597"/>
          </a:xfrm>
          <a:prstGeom prst="rect">
            <a:avLst/>
          </a:prstGeom>
        </p:spPr>
        <p:txBody>
          <a:bodyPr>
            <a:noAutofit/>
          </a:bodyPr>
          <a:lstStyle>
            <a:lvl1pPr marL="0" indent="0" algn="ctr">
              <a:lnSpc>
                <a:spcPct val="100000"/>
              </a:lnSpc>
              <a:buNone/>
              <a:defRPr sz="1400">
                <a:solidFill>
                  <a:srgbClr val="2D2A26"/>
                </a:solidFill>
              </a:defRPr>
            </a:lvl1pPr>
            <a:lvl2pPr marL="457200" indent="0">
              <a:buNone/>
              <a:defRPr/>
            </a:lvl2pPr>
          </a:lstStyle>
          <a:p>
            <a:pPr lvl="0"/>
            <a:r>
              <a:rPr lang="en-US"/>
              <a:t>Click to edit Master text styles</a:t>
            </a:r>
          </a:p>
        </p:txBody>
      </p:sp>
      <p:sp>
        <p:nvSpPr>
          <p:cNvPr id="18" name="Text Placeholder 13">
            <a:extLst>
              <a:ext uri="{FF2B5EF4-FFF2-40B4-BE49-F238E27FC236}">
                <a16:creationId xmlns:a16="http://schemas.microsoft.com/office/drawing/2014/main" id="{DAE23841-17EC-2EB3-9653-0B6AD51C3209}"/>
              </a:ext>
            </a:extLst>
          </p:cNvPr>
          <p:cNvSpPr>
            <a:spLocks noGrp="1"/>
          </p:cNvSpPr>
          <p:nvPr>
            <p:ph type="body" sz="quarter" idx="16"/>
          </p:nvPr>
        </p:nvSpPr>
        <p:spPr>
          <a:xfrm>
            <a:off x="4404313" y="305010"/>
            <a:ext cx="3413857" cy="618610"/>
          </a:xfrm>
          <a:prstGeom prst="rect">
            <a:avLst/>
          </a:prstGeom>
        </p:spPr>
        <p:txBody>
          <a:bodyPr>
            <a:noAutofit/>
          </a:bodyPr>
          <a:lstStyle>
            <a:lvl1pPr marL="0" indent="0" algn="ctr">
              <a:lnSpc>
                <a:spcPct val="100000"/>
              </a:lnSpc>
              <a:spcBef>
                <a:spcPts val="0"/>
              </a:spcBef>
              <a:buNone/>
              <a:defRPr sz="2000">
                <a:solidFill>
                  <a:srgbClr val="CE0E2D"/>
                </a:solidFill>
              </a:defRPr>
            </a:lvl1pPr>
            <a:lvl2pPr marL="457200" indent="0">
              <a:buNone/>
              <a:defRPr/>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69781FAE-DFBE-A86E-439A-AB8984671EA0}"/>
              </a:ext>
            </a:extLst>
          </p:cNvPr>
          <p:cNvSpPr>
            <a:spLocks noGrp="1"/>
          </p:cNvSpPr>
          <p:nvPr>
            <p:ph type="body" sz="quarter" idx="17"/>
          </p:nvPr>
        </p:nvSpPr>
        <p:spPr>
          <a:xfrm>
            <a:off x="4404312" y="998892"/>
            <a:ext cx="3413857" cy="1932597"/>
          </a:xfrm>
          <a:prstGeom prst="rect">
            <a:avLst/>
          </a:prstGeom>
        </p:spPr>
        <p:txBody>
          <a:bodyPr>
            <a:noAutofit/>
          </a:bodyPr>
          <a:lstStyle>
            <a:lvl1pPr marL="0" indent="0" algn="ctr">
              <a:lnSpc>
                <a:spcPct val="100000"/>
              </a:lnSpc>
              <a:buNone/>
              <a:defRPr sz="1400">
                <a:solidFill>
                  <a:srgbClr val="2D2A26"/>
                </a:solidFill>
              </a:defRPr>
            </a:lvl1pPr>
            <a:lvl2pPr marL="457200" indent="0">
              <a:buNone/>
              <a:defRPr/>
            </a:lvl2pPr>
          </a:lstStyle>
          <a:p>
            <a:pPr lvl="0"/>
            <a:r>
              <a:rPr lang="en-US"/>
              <a:t>Click to edit Master text styles</a:t>
            </a:r>
          </a:p>
        </p:txBody>
      </p:sp>
      <p:sp>
        <p:nvSpPr>
          <p:cNvPr id="20" name="Text Placeholder 13">
            <a:extLst>
              <a:ext uri="{FF2B5EF4-FFF2-40B4-BE49-F238E27FC236}">
                <a16:creationId xmlns:a16="http://schemas.microsoft.com/office/drawing/2014/main" id="{6ECAA10F-4675-12A1-8B9D-35222BE04A0D}"/>
              </a:ext>
            </a:extLst>
          </p:cNvPr>
          <p:cNvSpPr>
            <a:spLocks noGrp="1"/>
          </p:cNvSpPr>
          <p:nvPr>
            <p:ph type="body" sz="quarter" idx="18"/>
          </p:nvPr>
        </p:nvSpPr>
        <p:spPr>
          <a:xfrm>
            <a:off x="8453099" y="3729870"/>
            <a:ext cx="3413857" cy="618610"/>
          </a:xfrm>
          <a:prstGeom prst="rect">
            <a:avLst/>
          </a:prstGeom>
        </p:spPr>
        <p:txBody>
          <a:bodyPr>
            <a:noAutofit/>
          </a:bodyPr>
          <a:lstStyle>
            <a:lvl1pPr marL="0" indent="0" algn="ctr">
              <a:lnSpc>
                <a:spcPct val="100000"/>
              </a:lnSpc>
              <a:spcBef>
                <a:spcPts val="0"/>
              </a:spcBef>
              <a:buNone/>
              <a:defRPr sz="2000">
                <a:solidFill>
                  <a:srgbClr val="CE0E2D"/>
                </a:solidFill>
              </a:defRPr>
            </a:lvl1pPr>
            <a:lvl2pPr marL="457200" indent="0">
              <a:buNone/>
              <a:defRPr/>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4EAFBACD-9FC8-88D5-F38D-E212DB8AF354}"/>
              </a:ext>
            </a:extLst>
          </p:cNvPr>
          <p:cNvSpPr>
            <a:spLocks noGrp="1"/>
          </p:cNvSpPr>
          <p:nvPr>
            <p:ph type="body" sz="quarter" idx="19"/>
          </p:nvPr>
        </p:nvSpPr>
        <p:spPr>
          <a:xfrm>
            <a:off x="8453098" y="4423752"/>
            <a:ext cx="3413857" cy="1932597"/>
          </a:xfrm>
          <a:prstGeom prst="rect">
            <a:avLst/>
          </a:prstGeom>
        </p:spPr>
        <p:txBody>
          <a:bodyPr>
            <a:noAutofit/>
          </a:bodyPr>
          <a:lstStyle>
            <a:lvl1pPr marL="0" indent="0" algn="ctr">
              <a:lnSpc>
                <a:spcPct val="100000"/>
              </a:lnSpc>
              <a:buNone/>
              <a:defRPr sz="1400">
                <a:solidFill>
                  <a:srgbClr val="2D2A26"/>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81641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489F7-5B0F-3F62-7FDD-21A4E2006D50}"/>
              </a:ext>
            </a:extLst>
          </p:cNvPr>
          <p:cNvSpPr>
            <a:spLocks noGrp="1"/>
          </p:cNvSpPr>
          <p:nvPr>
            <p:ph idx="1"/>
          </p:nvPr>
        </p:nvSpPr>
        <p:spPr>
          <a:xfrm>
            <a:off x="671146" y="1253331"/>
            <a:ext cx="10682654" cy="4351338"/>
          </a:xfrm>
          <a:prstGeom prst="rect">
            <a:avLst/>
          </a:prstGeom>
        </p:spPr>
        <p:txBody>
          <a:bodyPr>
            <a:noAutofit/>
          </a:bodyPr>
          <a:lstStyle>
            <a:lvl1pPr marL="228600" indent="-228600">
              <a:lnSpc>
                <a:spcPct val="150000"/>
              </a:lnSpc>
              <a:buClr>
                <a:srgbClr val="CE0E2D"/>
              </a:buClr>
              <a:buFont typeface="Wingdings" panose="05000000000000000000" pitchFamily="2" charset="2"/>
              <a:buChar char="§"/>
              <a:defRPr sz="1600"/>
            </a:lvl1pPr>
            <a:lvl2pPr marL="685800" indent="-228600">
              <a:lnSpc>
                <a:spcPct val="150000"/>
              </a:lnSpc>
              <a:buClr>
                <a:srgbClr val="CE0E2D"/>
              </a:buClr>
              <a:buFont typeface="Wingdings" panose="05000000000000000000" pitchFamily="2" charset="2"/>
              <a:buChar char="§"/>
              <a:defRPr sz="1400"/>
            </a:lvl2pPr>
            <a:lvl3pPr marL="1143000" indent="-228600">
              <a:lnSpc>
                <a:spcPct val="150000"/>
              </a:lnSpc>
              <a:buClr>
                <a:srgbClr val="CE0E2D"/>
              </a:buClr>
              <a:buFont typeface="Wingdings" panose="05000000000000000000" pitchFamily="2" charset="2"/>
              <a:buChar char="§"/>
              <a:defRPr sz="1200"/>
            </a:lvl3pPr>
            <a:lvl4pPr marL="1600200" indent="-228600">
              <a:lnSpc>
                <a:spcPct val="150000"/>
              </a:lnSpc>
              <a:buClr>
                <a:srgbClr val="CE0E2D"/>
              </a:buClr>
              <a:buFont typeface="Wingdings" panose="05000000000000000000" pitchFamily="2" charset="2"/>
              <a:buChar char="§"/>
              <a:defRPr sz="1100"/>
            </a:lvl4pPr>
            <a:lvl5pPr marL="2057400" indent="-228600">
              <a:lnSpc>
                <a:spcPct val="150000"/>
              </a:lnSpc>
              <a:buClr>
                <a:srgbClr val="CE0E2D"/>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6">
            <a:extLst>
              <a:ext uri="{FF2B5EF4-FFF2-40B4-BE49-F238E27FC236}">
                <a16:creationId xmlns:a16="http://schemas.microsoft.com/office/drawing/2014/main" id="{0EB4FEE3-3376-F354-07D4-6B52C1021D3F}"/>
              </a:ext>
            </a:extLst>
          </p:cNvPr>
          <p:cNvSpPr/>
          <p:nvPr/>
        </p:nvSpPr>
        <p:spPr>
          <a:xfrm>
            <a:off x="0" y="6248400"/>
            <a:ext cx="12192000" cy="609600"/>
          </a:xfrm>
          <a:prstGeom prst="rect">
            <a:avLst/>
          </a:prstGeom>
          <a:solidFill>
            <a:srgbClr val="2D2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a:extLst>
              <a:ext uri="{FF2B5EF4-FFF2-40B4-BE49-F238E27FC236}">
                <a16:creationId xmlns:a16="http://schemas.microsoft.com/office/drawing/2014/main" id="{DD162602-5AA3-E060-E592-DDF245C65A10}"/>
              </a:ext>
            </a:extLst>
          </p:cNvPr>
          <p:cNvCxnSpPr>
            <a:cxnSpLocks/>
          </p:cNvCxnSpPr>
          <p:nvPr/>
        </p:nvCxnSpPr>
        <p:spPr>
          <a:xfrm>
            <a:off x="-25986" y="6196719"/>
            <a:ext cx="12240000" cy="0"/>
          </a:xfrm>
          <a:prstGeom prst="line">
            <a:avLst/>
          </a:prstGeom>
          <a:ln w="120650">
            <a:solidFill>
              <a:srgbClr val="CE0E2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552802-B2F7-ED3E-F2AF-9DF538D3DE07}"/>
              </a:ext>
            </a:extLst>
          </p:cNvPr>
          <p:cNvCxnSpPr/>
          <p:nvPr/>
        </p:nvCxnSpPr>
        <p:spPr>
          <a:xfrm flipH="1">
            <a:off x="10891520" y="6356350"/>
            <a:ext cx="142240" cy="365125"/>
          </a:xfrm>
          <a:prstGeom prst="line">
            <a:avLst/>
          </a:prstGeom>
          <a:ln w="28575">
            <a:solidFill>
              <a:srgbClr val="CE0E2D"/>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F6C2BF28-ED3E-2901-BD13-7F14C22C9555}"/>
              </a:ext>
            </a:extLst>
          </p:cNvPr>
          <p:cNvSpPr>
            <a:spLocks noGrp="1"/>
          </p:cNvSpPr>
          <p:nvPr>
            <p:ph type="title"/>
          </p:nvPr>
        </p:nvSpPr>
        <p:spPr>
          <a:xfrm>
            <a:off x="671146" y="268410"/>
            <a:ext cx="10515600" cy="645990"/>
          </a:xfrm>
          <a:prstGeom prst="rect">
            <a:avLst/>
          </a:prstGeom>
        </p:spPr>
        <p:txBody>
          <a:bodyPr>
            <a:normAutofit/>
          </a:bodyPr>
          <a:lstStyle>
            <a:lvl1pPr>
              <a:defRPr sz="4000">
                <a:latin typeface="+mj-lt"/>
              </a:defRPr>
            </a:lvl1pPr>
          </a:lstStyle>
          <a:p>
            <a:r>
              <a:rPr lang="en-US"/>
              <a:t>Click to edit Master title style</a:t>
            </a:r>
            <a:endParaRPr lang="en-IN"/>
          </a:p>
        </p:txBody>
      </p:sp>
      <p:pic>
        <p:nvPicPr>
          <p:cNvPr id="2" name="Picture 1">
            <a:extLst>
              <a:ext uri="{FF2B5EF4-FFF2-40B4-BE49-F238E27FC236}">
                <a16:creationId xmlns:a16="http://schemas.microsoft.com/office/drawing/2014/main" id="{BC9E3120-9D9C-37D9-1543-94E6EB720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5" y="6434765"/>
            <a:ext cx="873455" cy="240200"/>
          </a:xfrm>
          <a:prstGeom prst="rect">
            <a:avLst/>
          </a:prstGeom>
        </p:spPr>
      </p:pic>
      <p:sp>
        <p:nvSpPr>
          <p:cNvPr id="6" name="Slide Number Placeholder 5">
            <a:extLst>
              <a:ext uri="{FF2B5EF4-FFF2-40B4-BE49-F238E27FC236}">
                <a16:creationId xmlns:a16="http://schemas.microsoft.com/office/drawing/2014/main" id="{69E6444E-9D10-186B-C930-87C375B57D44}"/>
              </a:ext>
            </a:extLst>
          </p:cNvPr>
          <p:cNvSpPr>
            <a:spLocks noGrp="1"/>
          </p:cNvSpPr>
          <p:nvPr>
            <p:ph type="sldNum" sz="quarter" idx="4"/>
          </p:nvPr>
        </p:nvSpPr>
        <p:spPr>
          <a:xfrm>
            <a:off x="10972800" y="635635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46682-4E8C-4F35-B30A-19A3F5000016}" type="slidenum">
              <a:rPr lang="en-IN" smtClean="0"/>
              <a:t>‹#›</a:t>
            </a:fld>
            <a:endParaRPr lang="en-IN"/>
          </a:p>
        </p:txBody>
      </p:sp>
      <p:cxnSp>
        <p:nvCxnSpPr>
          <p:cNvPr id="9" name="Straight Connector 8">
            <a:extLst>
              <a:ext uri="{FF2B5EF4-FFF2-40B4-BE49-F238E27FC236}">
                <a16:creationId xmlns:a16="http://schemas.microsoft.com/office/drawing/2014/main" id="{16E2D9DB-27D3-95AE-54C4-253A91D9A717}"/>
              </a:ext>
            </a:extLst>
          </p:cNvPr>
          <p:cNvCxnSpPr>
            <a:cxnSpLocks/>
          </p:cNvCxnSpPr>
          <p:nvPr userDrawn="1"/>
        </p:nvCxnSpPr>
        <p:spPr>
          <a:xfrm>
            <a:off x="-25986" y="6196719"/>
            <a:ext cx="12240000" cy="0"/>
          </a:xfrm>
          <a:prstGeom prst="line">
            <a:avLst/>
          </a:prstGeom>
          <a:ln w="120650">
            <a:solidFill>
              <a:srgbClr val="CE0E2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FB6A90-9241-3496-1D9D-131E4795B1EB}"/>
              </a:ext>
            </a:extLst>
          </p:cNvPr>
          <p:cNvCxnSpPr/>
          <p:nvPr userDrawn="1"/>
        </p:nvCxnSpPr>
        <p:spPr>
          <a:xfrm flipH="1">
            <a:off x="10891520" y="6356350"/>
            <a:ext cx="142240" cy="365125"/>
          </a:xfrm>
          <a:prstGeom prst="line">
            <a:avLst/>
          </a:prstGeom>
          <a:ln w="28575">
            <a:solidFill>
              <a:srgbClr val="CE0E2D"/>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CA15509-A66E-C39E-DFF5-430CA281B1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785" y="6434765"/>
            <a:ext cx="873455" cy="240200"/>
          </a:xfrm>
          <a:prstGeom prst="rect">
            <a:avLst/>
          </a:prstGeom>
        </p:spPr>
      </p:pic>
    </p:spTree>
    <p:extLst>
      <p:ext uri="{BB962C8B-B14F-4D97-AF65-F5344CB8AC3E}">
        <p14:creationId xmlns:p14="http://schemas.microsoft.com/office/powerpoint/2010/main" val="416792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Re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BDEA51-7639-6011-815E-45198AC2E88B}"/>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538075" y="2967790"/>
            <a:ext cx="10058401" cy="983579"/>
          </a:xfrm>
        </p:spPr>
        <p:txBody>
          <a:bodyPr anchor="b">
            <a:noAutofit/>
          </a:bodyPr>
          <a:lstStyle>
            <a:lvl1pPr algn="l">
              <a:defRPr sz="6300">
                <a:solidFill>
                  <a:schemeClr val="bg1"/>
                </a:solidFill>
              </a:defRPr>
            </a:lvl1pPr>
          </a:lstStyle>
          <a:p>
            <a:r>
              <a:rPr lang="en-US"/>
              <a:t>Section Title</a:t>
            </a:r>
          </a:p>
        </p:txBody>
      </p:sp>
      <p:sp>
        <p:nvSpPr>
          <p:cNvPr id="5" name="Rectangle 4">
            <a:extLst>
              <a:ext uri="{FF2B5EF4-FFF2-40B4-BE49-F238E27FC236}">
                <a16:creationId xmlns:a16="http://schemas.microsoft.com/office/drawing/2014/main" id="{85DBB24C-DA74-81A1-0FC4-EFAAD21D0684}"/>
              </a:ext>
            </a:extLst>
          </p:cNvPr>
          <p:cNvSpPr/>
          <p:nvPr userDrawn="1"/>
        </p:nvSpPr>
        <p:spPr>
          <a:xfrm>
            <a:off x="395868" y="3122341"/>
            <a:ext cx="45719" cy="60774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9E0C743A-54C4-1F39-8D5F-ED32E964A95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112662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30B3982-9F8D-C075-FFED-B1146B5D987A}"/>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538075" y="2967790"/>
            <a:ext cx="10058401" cy="983579"/>
          </a:xfrm>
        </p:spPr>
        <p:txBody>
          <a:bodyPr anchor="b">
            <a:noAutofit/>
          </a:bodyPr>
          <a:lstStyle>
            <a:lvl1pPr algn="l">
              <a:defRPr sz="6300">
                <a:solidFill>
                  <a:schemeClr val="bg1"/>
                </a:solidFill>
              </a:defRPr>
            </a:lvl1pPr>
          </a:lstStyle>
          <a:p>
            <a:r>
              <a:rPr lang="en-US"/>
              <a:t>Section Title</a:t>
            </a:r>
          </a:p>
        </p:txBody>
      </p:sp>
      <p:sp>
        <p:nvSpPr>
          <p:cNvPr id="5" name="Rectangle 4">
            <a:extLst>
              <a:ext uri="{FF2B5EF4-FFF2-40B4-BE49-F238E27FC236}">
                <a16:creationId xmlns:a16="http://schemas.microsoft.com/office/drawing/2014/main" id="{85DBB24C-DA74-81A1-0FC4-EFAAD21D0684}"/>
              </a:ext>
            </a:extLst>
          </p:cNvPr>
          <p:cNvSpPr/>
          <p:nvPr userDrawn="1"/>
        </p:nvSpPr>
        <p:spPr>
          <a:xfrm>
            <a:off x="395868" y="3122341"/>
            <a:ext cx="45719" cy="607742"/>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C6799CB-95AC-5BA9-E119-1F4F6F1BF44D}"/>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186689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urpl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66BCA00-9329-3249-C9DB-AD9EFBD4B1AB}"/>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538075" y="2967790"/>
            <a:ext cx="10058401" cy="983579"/>
          </a:xfrm>
        </p:spPr>
        <p:txBody>
          <a:bodyPr anchor="b">
            <a:noAutofit/>
          </a:bodyPr>
          <a:lstStyle>
            <a:lvl1pPr algn="l">
              <a:defRPr sz="6300">
                <a:solidFill>
                  <a:schemeClr val="bg1"/>
                </a:solidFill>
              </a:defRPr>
            </a:lvl1pPr>
          </a:lstStyle>
          <a:p>
            <a:r>
              <a:rPr lang="en-US"/>
              <a:t>Section Title</a:t>
            </a:r>
          </a:p>
        </p:txBody>
      </p:sp>
      <p:sp>
        <p:nvSpPr>
          <p:cNvPr id="5" name="Rectangle 4">
            <a:extLst>
              <a:ext uri="{FF2B5EF4-FFF2-40B4-BE49-F238E27FC236}">
                <a16:creationId xmlns:a16="http://schemas.microsoft.com/office/drawing/2014/main" id="{85DBB24C-DA74-81A1-0FC4-EFAAD21D0684}"/>
              </a:ext>
            </a:extLst>
          </p:cNvPr>
          <p:cNvSpPr/>
          <p:nvPr userDrawn="1"/>
        </p:nvSpPr>
        <p:spPr>
          <a:xfrm>
            <a:off x="395868" y="3122341"/>
            <a:ext cx="45719" cy="60774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3BB19B0-375B-E183-FB07-60AE0DEB2409}"/>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372333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Aqua">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EE87299-6DC8-0528-C697-1252BCFD3BA5}"/>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C9980-18E2-9C48-E5A6-B8356424D383}"/>
              </a:ext>
            </a:extLst>
          </p:cNvPr>
          <p:cNvSpPr>
            <a:spLocks noGrp="1"/>
          </p:cNvSpPr>
          <p:nvPr>
            <p:ph type="ctrTitle" hasCustomPrompt="1"/>
          </p:nvPr>
        </p:nvSpPr>
        <p:spPr>
          <a:xfrm>
            <a:off x="538075" y="2967790"/>
            <a:ext cx="10058401" cy="983579"/>
          </a:xfrm>
        </p:spPr>
        <p:txBody>
          <a:bodyPr anchor="b">
            <a:noAutofit/>
          </a:bodyPr>
          <a:lstStyle>
            <a:lvl1pPr algn="l">
              <a:defRPr sz="6300">
                <a:solidFill>
                  <a:schemeClr val="bg1"/>
                </a:solidFill>
              </a:defRPr>
            </a:lvl1pPr>
          </a:lstStyle>
          <a:p>
            <a:r>
              <a:rPr lang="en-US"/>
              <a:t>Section Title</a:t>
            </a:r>
          </a:p>
        </p:txBody>
      </p:sp>
      <p:sp>
        <p:nvSpPr>
          <p:cNvPr id="5" name="Rectangle 4">
            <a:extLst>
              <a:ext uri="{FF2B5EF4-FFF2-40B4-BE49-F238E27FC236}">
                <a16:creationId xmlns:a16="http://schemas.microsoft.com/office/drawing/2014/main" id="{85DBB24C-DA74-81A1-0FC4-EFAAD21D0684}"/>
              </a:ext>
            </a:extLst>
          </p:cNvPr>
          <p:cNvSpPr/>
          <p:nvPr userDrawn="1"/>
        </p:nvSpPr>
        <p:spPr>
          <a:xfrm>
            <a:off x="395868" y="3122341"/>
            <a:ext cx="45719" cy="607742"/>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84744F6-80EB-7B9F-1C26-E02EAEFA507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Tree>
    <p:extLst>
      <p:ext uri="{BB962C8B-B14F-4D97-AF65-F5344CB8AC3E}">
        <p14:creationId xmlns:p14="http://schemas.microsoft.com/office/powerpoint/2010/main" val="219630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419122-F006-1D72-4B40-9A2E16234D76}"/>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4113382" cy="6858000"/>
          </a:xfrm>
          <a:prstGeom prst="rect">
            <a:avLst/>
          </a:prstGeom>
        </p:spPr>
      </p:pic>
      <p:sp>
        <p:nvSpPr>
          <p:cNvPr id="3" name="Text Placeholder 2">
            <a:extLst>
              <a:ext uri="{FF2B5EF4-FFF2-40B4-BE49-F238E27FC236}">
                <a16:creationId xmlns:a16="http://schemas.microsoft.com/office/drawing/2014/main" id="{1F9B69E1-4BEB-D87F-70B3-BFBC7CA58E41}"/>
              </a:ext>
            </a:extLst>
          </p:cNvPr>
          <p:cNvSpPr>
            <a:spLocks noGrp="1"/>
          </p:cNvSpPr>
          <p:nvPr>
            <p:ph type="body" idx="1" hasCustomPrompt="1"/>
          </p:nvPr>
        </p:nvSpPr>
        <p:spPr>
          <a:xfrm>
            <a:off x="175764" y="3685695"/>
            <a:ext cx="3694487" cy="1500187"/>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Agenda</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11" name="Oval 10">
            <a:extLst>
              <a:ext uri="{FF2B5EF4-FFF2-40B4-BE49-F238E27FC236}">
                <a16:creationId xmlns:a16="http://schemas.microsoft.com/office/drawing/2014/main" id="{F3D5B9DC-DAA5-CB22-90F6-80BF7C661592}"/>
              </a:ext>
            </a:extLst>
          </p:cNvPr>
          <p:cNvSpPr/>
          <p:nvPr userDrawn="1"/>
        </p:nvSpPr>
        <p:spPr>
          <a:xfrm>
            <a:off x="275592" y="2835057"/>
            <a:ext cx="740408" cy="750595"/>
          </a:xfrm>
          <a:prstGeom prst="ellipse">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F63F5161-3512-84DF-523F-5FBEF9250E3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445136" y="3009694"/>
            <a:ext cx="401320" cy="401320"/>
          </a:xfrm>
          <a:prstGeom prst="rect">
            <a:avLst/>
          </a:prstGeom>
        </p:spPr>
      </p:pic>
      <p:sp>
        <p:nvSpPr>
          <p:cNvPr id="34" name="Slide Number Placeholder 5">
            <a:extLst>
              <a:ext uri="{FF2B5EF4-FFF2-40B4-BE49-F238E27FC236}">
                <a16:creationId xmlns:a16="http://schemas.microsoft.com/office/drawing/2014/main" id="{190E212F-46DA-19E6-2248-AE40C718159A}"/>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2721123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Split Black Whi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5419122-F006-1D72-4B40-9A2E16234D76}"/>
              </a:ext>
            </a:extLst>
          </p:cNvPr>
          <p:cNvPicPr>
            <a:picLocks noGrp="1" noRot="1" noChangeAspect="1" noMove="1" noResize="1" noEditPoints="1" noAdjustHandles="1" noChangeArrowheads="1" noChangeShapeType="1" noCrop="1"/>
          </p:cNvPicPr>
          <p:nvPr userDrawn="1"/>
        </p:nvPicPr>
        <p:blipFill rotWithShape="1">
          <a:blip>
            <a:extLst>
              <a:ext uri="{96DAC541-7B7A-43D3-8B79-37D633B846F1}">
                <asvg:svgBlip xmlns:asvg="http://schemas.microsoft.com/office/drawing/2016/SVG/main" r:embed="rId2"/>
              </a:ext>
            </a:extLst>
          </a:blip>
          <a:srcRect t="69" b="69"/>
          <a:stretch/>
        </p:blipFill>
        <p:spPr>
          <a:xfrm>
            <a:off x="0" y="0"/>
            <a:ext cx="4113382" cy="6858000"/>
          </a:xfrm>
          <a:prstGeom prst="rect">
            <a:avLst/>
          </a:prstGeom>
        </p:spPr>
      </p:pic>
      <p:sp>
        <p:nvSpPr>
          <p:cNvPr id="3" name="Text Placeholder 2">
            <a:extLst>
              <a:ext uri="{FF2B5EF4-FFF2-40B4-BE49-F238E27FC236}">
                <a16:creationId xmlns:a16="http://schemas.microsoft.com/office/drawing/2014/main" id="{1F9B69E1-4BEB-D87F-70B3-BFBC7CA58E41}"/>
              </a:ext>
            </a:extLst>
          </p:cNvPr>
          <p:cNvSpPr>
            <a:spLocks noGrp="1"/>
          </p:cNvSpPr>
          <p:nvPr>
            <p:ph type="body" idx="1" hasCustomPrompt="1"/>
          </p:nvPr>
        </p:nvSpPr>
        <p:spPr>
          <a:xfrm>
            <a:off x="175764" y="3173808"/>
            <a:ext cx="3694487" cy="510385"/>
          </a:xfrm>
        </p:spPr>
        <p:txBody>
          <a:bodyPr>
            <a:normAutofit/>
          </a:bodyPr>
          <a:lstStyle>
            <a:lvl1pPr marL="0" indent="0">
              <a:buNone/>
              <a:defRPr sz="32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1/3 Split</a:t>
            </a:r>
          </a:p>
        </p:txBody>
      </p:sp>
      <p:pic>
        <p:nvPicPr>
          <p:cNvPr id="8" name="Graphic 7">
            <a:extLst>
              <a:ext uri="{FF2B5EF4-FFF2-40B4-BE49-F238E27FC236}">
                <a16:creationId xmlns:a16="http://schemas.microsoft.com/office/drawing/2014/main" id="{B07828BD-6F66-37E8-0C78-D1303070DED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3"/>
              </a:ext>
            </a:extLst>
          </a:blip>
          <a:stretch>
            <a:fillRect/>
          </a:stretch>
        </p:blipFill>
        <p:spPr>
          <a:xfrm>
            <a:off x="148544" y="6508762"/>
            <a:ext cx="795874" cy="231060"/>
          </a:xfrm>
          <a:prstGeom prst="rect">
            <a:avLst/>
          </a:prstGeom>
        </p:spPr>
      </p:pic>
      <p:sp>
        <p:nvSpPr>
          <p:cNvPr id="20" name="Slide Number Placeholder 5">
            <a:extLst>
              <a:ext uri="{FF2B5EF4-FFF2-40B4-BE49-F238E27FC236}">
                <a16:creationId xmlns:a16="http://schemas.microsoft.com/office/drawing/2014/main" id="{A625B7A3-A20F-ECEC-C8EC-CBA8D71700B1}"/>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176965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79F61-5511-5D80-82C2-C018BAF13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BFD2A-824F-7C64-F1EA-47C1D263B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12" name="Slide Number Placeholder 5">
            <a:extLst>
              <a:ext uri="{FF2B5EF4-FFF2-40B4-BE49-F238E27FC236}">
                <a16:creationId xmlns:a16="http://schemas.microsoft.com/office/drawing/2014/main" id="{DA888D07-584B-1B3B-9D15-EB5AFE9B295B}"/>
              </a:ext>
            </a:extLst>
          </p:cNvPr>
          <p:cNvSpPr>
            <a:spLocks noGrp="1"/>
          </p:cNvSpPr>
          <p:nvPr>
            <p:ph type="sldNum" sz="quarter" idx="4"/>
          </p:nvPr>
        </p:nvSpPr>
        <p:spPr>
          <a:xfrm>
            <a:off x="11603736" y="6543542"/>
            <a:ext cx="537630" cy="269432"/>
          </a:xfrm>
          <a:prstGeom prst="rect">
            <a:avLst/>
          </a:prstGeom>
        </p:spPr>
        <p:txBody>
          <a:bodyPr/>
          <a:lstStyle>
            <a:lvl1pPr algn="ctr">
              <a:defRPr sz="1000" b="0" i="0">
                <a:latin typeface="Roboto Light" panose="02000000000000000000" pitchFamily="2" charset="0"/>
                <a:ea typeface="Roboto Light" panose="02000000000000000000" pitchFamily="2" charset="0"/>
              </a:defRPr>
            </a:lvl1pPr>
          </a:lstStyle>
          <a:p>
            <a:r>
              <a:rPr lang="en-US"/>
              <a:t> |  </a:t>
            </a:r>
            <a:fld id="{18207BA0-0024-A443-96DC-08E2CAF2A412}" type="slidenum">
              <a:rPr lang="en-US" smtClean="0"/>
              <a:pPr/>
              <a:t>‹#›</a:t>
            </a:fld>
            <a:endParaRPr lang="en-US"/>
          </a:p>
        </p:txBody>
      </p:sp>
    </p:spTree>
    <p:extLst>
      <p:ext uri="{BB962C8B-B14F-4D97-AF65-F5344CB8AC3E}">
        <p14:creationId xmlns:p14="http://schemas.microsoft.com/office/powerpoint/2010/main" val="1912970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Clr>
          <a:srgbClr val="DB1935"/>
        </a:buClr>
        <a:buFont typeface="Arial" panose="020B0604020202020204" pitchFamily="34" charset="0"/>
        <a:buChar char="•"/>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juvare.wistia.com/medias/fcrvatlp2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demo.juvare.com/JUVARE-hospital-enroll"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www.cdc.gov/nhsn/bed-capacity/index.html" TargetMode="External"/><Relationship Id="rId4" Type="http://schemas.openxmlformats.org/officeDocument/2006/relationships/hyperlink" Target="https://www.juvare.com/emresource/bedsyn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3.xml"/><Relationship Id="rId6" Type="http://schemas.openxmlformats.org/officeDocument/2006/relationships/image" Target="../media/image23.gif"/><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F376-52D9-9629-1717-6140F5A65937}"/>
              </a:ext>
            </a:extLst>
          </p:cNvPr>
          <p:cNvSpPr>
            <a:spLocks noGrp="1"/>
          </p:cNvSpPr>
          <p:nvPr>
            <p:ph type="ctrTitle"/>
          </p:nvPr>
        </p:nvSpPr>
        <p:spPr>
          <a:xfrm>
            <a:off x="945017" y="4020108"/>
            <a:ext cx="10058401" cy="802718"/>
          </a:xfrm>
        </p:spPr>
        <p:txBody>
          <a:bodyPr/>
          <a:lstStyle/>
          <a:p>
            <a:pPr algn="ctr"/>
            <a:br>
              <a:rPr lang="en-US"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br>
            <a:br>
              <a:rPr lang="en-US"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br>
            <a:r>
              <a:rPr lang="en-US" sz="5400" b="1" dirty="0">
                <a:solidFill>
                  <a:srgbClr val="C00000"/>
                </a:solidFill>
                <a:latin typeface="Roboto Light" panose="02000000000000000000" pitchFamily="2" charset="0"/>
                <a:ea typeface="Roboto Light" panose="02000000000000000000" pitchFamily="2" charset="0"/>
                <a:cs typeface="Roboto Light" panose="02000000000000000000" pitchFamily="2" charset="0"/>
              </a:rPr>
              <a:t>EMResource - BedSync</a:t>
            </a:r>
          </a:p>
        </p:txBody>
      </p:sp>
      <p:pic>
        <p:nvPicPr>
          <p:cNvPr id="4" name="Picture 3">
            <a:extLst>
              <a:ext uri="{FF2B5EF4-FFF2-40B4-BE49-F238E27FC236}">
                <a16:creationId xmlns:a16="http://schemas.microsoft.com/office/drawing/2014/main" id="{B5E726E7-770A-0667-8163-EBCC93F34183}"/>
              </a:ext>
            </a:extLst>
          </p:cNvPr>
          <p:cNvPicPr>
            <a:picLocks noChangeAspect="1"/>
          </p:cNvPicPr>
          <p:nvPr/>
        </p:nvPicPr>
        <p:blipFill>
          <a:blip r:embed="rId3"/>
          <a:stretch>
            <a:fillRect/>
          </a:stretch>
        </p:blipFill>
        <p:spPr>
          <a:xfrm>
            <a:off x="0" y="0"/>
            <a:ext cx="12192000" cy="2148114"/>
          </a:xfrm>
          <a:prstGeom prst="rect">
            <a:avLst/>
          </a:prstGeom>
        </p:spPr>
      </p:pic>
      <p:sp>
        <p:nvSpPr>
          <p:cNvPr id="5" name="TextBox 4">
            <a:extLst>
              <a:ext uri="{FF2B5EF4-FFF2-40B4-BE49-F238E27FC236}">
                <a16:creationId xmlns:a16="http://schemas.microsoft.com/office/drawing/2014/main" id="{621C712F-C347-228E-2AB1-CFD4B1786983}"/>
              </a:ext>
            </a:extLst>
          </p:cNvPr>
          <p:cNvSpPr txBox="1"/>
          <p:nvPr/>
        </p:nvSpPr>
        <p:spPr>
          <a:xfrm>
            <a:off x="3659124" y="4907627"/>
            <a:ext cx="4873752" cy="338554"/>
          </a:xfrm>
          <a:prstGeom prst="rect">
            <a:avLst/>
          </a:prstGeom>
          <a:noFill/>
        </p:spPr>
        <p:txBody>
          <a:bodyPr wrap="square" rtlCol="0">
            <a:spAutoFit/>
          </a:bodyPr>
          <a:lstStyle/>
          <a:p>
            <a:pPr algn="ctr">
              <a:buClr>
                <a:schemeClr val="accent1"/>
              </a:buClr>
            </a:pPr>
            <a:r>
              <a:rPr lang="en-US" sz="1600" dirty="0">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BedSync Commercial</a:t>
            </a:r>
            <a:endParaRPr lang="en-US" sz="1600" dirty="0">
              <a:latin typeface="Roboto Light" panose="02000000000000000000" pitchFamily="2" charset="0"/>
              <a:ea typeface="Roboto Light" panose="02000000000000000000" pitchFamily="2" charset="0"/>
            </a:endParaRPr>
          </a:p>
        </p:txBody>
      </p:sp>
      <p:sp>
        <p:nvSpPr>
          <p:cNvPr id="3" name="TextBox 2">
            <a:extLst>
              <a:ext uri="{FF2B5EF4-FFF2-40B4-BE49-F238E27FC236}">
                <a16:creationId xmlns:a16="http://schemas.microsoft.com/office/drawing/2014/main" id="{35C954D9-4A56-B931-5268-C03260C9F691}"/>
              </a:ext>
            </a:extLst>
          </p:cNvPr>
          <p:cNvSpPr txBox="1"/>
          <p:nvPr/>
        </p:nvSpPr>
        <p:spPr>
          <a:xfrm>
            <a:off x="945018" y="2530113"/>
            <a:ext cx="10058401" cy="1107996"/>
          </a:xfrm>
          <a:prstGeom prst="rect">
            <a:avLst/>
          </a:prstGeom>
          <a:noFill/>
        </p:spPr>
        <p:txBody>
          <a:bodyPr wrap="square" rtlCol="0">
            <a:spAutoFit/>
          </a:bodyPr>
          <a:lstStyle/>
          <a:p>
            <a:pPr algn="ctr">
              <a:buClr>
                <a:schemeClr val="accent1"/>
              </a:buClr>
            </a:pPr>
            <a:r>
              <a:rPr lang="en-US" sz="6600" b="1" i="0" dirty="0">
                <a:solidFill>
                  <a:srgbClr val="0070C0"/>
                </a:solidFill>
                <a:effectLst/>
                <a:latin typeface="Roboto Light" panose="02000000000000000000" pitchFamily="2" charset="0"/>
                <a:ea typeface="Roboto Light" panose="02000000000000000000" pitchFamily="2" charset="0"/>
                <a:cs typeface="Roboto Light" panose="02000000000000000000" pitchFamily="2" charset="0"/>
              </a:rPr>
              <a:t>Juvare - EMSystems</a:t>
            </a:r>
          </a:p>
        </p:txBody>
      </p:sp>
    </p:spTree>
    <p:extLst>
      <p:ext uri="{BB962C8B-B14F-4D97-AF65-F5344CB8AC3E}">
        <p14:creationId xmlns:p14="http://schemas.microsoft.com/office/powerpoint/2010/main" val="34674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5F17-A01B-5F93-20F9-23BC3AD4E44F}"/>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904282B4-C921-D2B0-8FB4-023329431BE7}"/>
              </a:ext>
            </a:extLst>
          </p:cNvPr>
          <p:cNvSpPr txBox="1">
            <a:spLocks/>
          </p:cNvSpPr>
          <p:nvPr/>
        </p:nvSpPr>
        <p:spPr>
          <a:xfrm>
            <a:off x="680290" y="240978"/>
            <a:ext cx="10515600" cy="645990"/>
          </a:xfrm>
          <a:prstGeom prst="rect">
            <a:avLst/>
          </a:prstGeom>
        </p:spPr>
        <p:txBody>
          <a:bodyPr>
            <a:noAutofit/>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5400"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WebEOC Tracking</a:t>
            </a:r>
            <a:endParaRPr lang="en-US" sz="5400" b="1" dirty="0">
              <a:solidFill>
                <a:srgbClr val="0070C0"/>
              </a:solidFill>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Picture 3">
            <a:extLst>
              <a:ext uri="{FF2B5EF4-FFF2-40B4-BE49-F238E27FC236}">
                <a16:creationId xmlns:a16="http://schemas.microsoft.com/office/drawing/2014/main" id="{444E7717-6615-5877-AC4B-8061C461A629}"/>
              </a:ext>
            </a:extLst>
          </p:cNvPr>
          <p:cNvPicPr>
            <a:picLocks noChangeAspect="1"/>
          </p:cNvPicPr>
          <p:nvPr/>
        </p:nvPicPr>
        <p:blipFill>
          <a:blip r:embed="rId2"/>
          <a:stretch>
            <a:fillRect/>
          </a:stretch>
        </p:blipFill>
        <p:spPr>
          <a:xfrm>
            <a:off x="326851" y="1268081"/>
            <a:ext cx="11684601" cy="5473981"/>
          </a:xfrm>
          <a:prstGeom prst="rect">
            <a:avLst/>
          </a:prstGeom>
        </p:spPr>
      </p:pic>
    </p:spTree>
    <p:extLst>
      <p:ext uri="{BB962C8B-B14F-4D97-AF65-F5344CB8AC3E}">
        <p14:creationId xmlns:p14="http://schemas.microsoft.com/office/powerpoint/2010/main" val="335998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C7CB8-419E-CC2F-FC82-DD466AC434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33BB87-12A0-B8E4-42C8-A395EC8E6B0D}"/>
              </a:ext>
            </a:extLst>
          </p:cNvPr>
          <p:cNvSpPr>
            <a:spLocks noGrp="1"/>
          </p:cNvSpPr>
          <p:nvPr>
            <p:ph type="sldNum" sz="quarter" idx="4"/>
          </p:nvPr>
        </p:nvSpPr>
        <p:spPr/>
        <p:txBody>
          <a:bodyPr/>
          <a:lstStyle/>
          <a:p>
            <a:r>
              <a:rPr lang="en-US"/>
              <a:t> |  </a:t>
            </a:r>
            <a:fld id="{18207BA0-0024-A443-96DC-08E2CAF2A412}" type="slidenum">
              <a:rPr lang="en-US" smtClean="0"/>
              <a:pPr/>
              <a:t>11</a:t>
            </a:fld>
            <a:endParaRPr lang="en-US"/>
          </a:p>
        </p:txBody>
      </p:sp>
      <p:sp>
        <p:nvSpPr>
          <p:cNvPr id="5" name="Title 2">
            <a:extLst>
              <a:ext uri="{FF2B5EF4-FFF2-40B4-BE49-F238E27FC236}">
                <a16:creationId xmlns:a16="http://schemas.microsoft.com/office/drawing/2014/main" id="{B455755A-05BC-7BC3-5AE9-FA36DB6BD612}"/>
              </a:ext>
            </a:extLst>
          </p:cNvPr>
          <p:cNvSpPr txBox="1">
            <a:spLocks/>
          </p:cNvSpPr>
          <p:nvPr/>
        </p:nvSpPr>
        <p:spPr>
          <a:xfrm>
            <a:off x="680290" y="240978"/>
            <a:ext cx="10515600" cy="645990"/>
          </a:xfrm>
          <a:prstGeom prst="rect">
            <a:avLst/>
          </a:prstGeom>
        </p:spPr>
        <p:txBody>
          <a:bodyPr>
            <a:noAutofit/>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5400"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WebEOC Tracking</a:t>
            </a:r>
            <a:endParaRPr lang="en-US" sz="5400" b="1" dirty="0">
              <a:solidFill>
                <a:srgbClr val="0070C0"/>
              </a:solidFill>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Content Placeholder 1">
            <a:extLst>
              <a:ext uri="{FF2B5EF4-FFF2-40B4-BE49-F238E27FC236}">
                <a16:creationId xmlns:a16="http://schemas.microsoft.com/office/drawing/2014/main" id="{27C72B08-1899-704B-610B-70071FEAEA22}"/>
              </a:ext>
            </a:extLst>
          </p:cNvPr>
          <p:cNvSpPr txBox="1">
            <a:spLocks/>
          </p:cNvSpPr>
          <p:nvPr/>
        </p:nvSpPr>
        <p:spPr>
          <a:xfrm>
            <a:off x="671146" y="1734097"/>
            <a:ext cx="10682654" cy="150355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00000"/>
              </a:lnSpc>
            </a:pPr>
            <a:endParaRPr lang="en-US" dirty="0"/>
          </a:p>
          <a:p>
            <a:pPr lvl="1">
              <a:lnSpc>
                <a:spcPct val="100000"/>
              </a:lnSpc>
            </a:pPr>
            <a:endParaRPr lang="en-US" dirty="0"/>
          </a:p>
        </p:txBody>
      </p:sp>
      <p:pic>
        <p:nvPicPr>
          <p:cNvPr id="4" name="Picture 3">
            <a:extLst>
              <a:ext uri="{FF2B5EF4-FFF2-40B4-BE49-F238E27FC236}">
                <a16:creationId xmlns:a16="http://schemas.microsoft.com/office/drawing/2014/main" id="{FA8922CA-9A4F-55CD-A8D4-3D86C694E464}"/>
              </a:ext>
            </a:extLst>
          </p:cNvPr>
          <p:cNvPicPr>
            <a:picLocks noChangeAspect="1"/>
          </p:cNvPicPr>
          <p:nvPr/>
        </p:nvPicPr>
        <p:blipFill>
          <a:blip r:embed="rId2"/>
          <a:stretch>
            <a:fillRect/>
          </a:stretch>
        </p:blipFill>
        <p:spPr>
          <a:xfrm>
            <a:off x="301327" y="1219245"/>
            <a:ext cx="11589346" cy="5397777"/>
          </a:xfrm>
          <a:prstGeom prst="rect">
            <a:avLst/>
          </a:prstGeom>
        </p:spPr>
      </p:pic>
    </p:spTree>
    <p:extLst>
      <p:ext uri="{BB962C8B-B14F-4D97-AF65-F5344CB8AC3E}">
        <p14:creationId xmlns:p14="http://schemas.microsoft.com/office/powerpoint/2010/main" val="228922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3C2A8-9097-E646-B442-9819096BC3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663746-65E9-A89D-B1AA-05F14F525475}"/>
              </a:ext>
            </a:extLst>
          </p:cNvPr>
          <p:cNvSpPr>
            <a:spLocks noGrp="1"/>
          </p:cNvSpPr>
          <p:nvPr>
            <p:ph type="sldNum" sz="quarter" idx="4"/>
          </p:nvPr>
        </p:nvSpPr>
        <p:spPr/>
        <p:txBody>
          <a:bodyPr/>
          <a:lstStyle/>
          <a:p>
            <a:r>
              <a:rPr lang="en-US"/>
              <a:t> |  </a:t>
            </a:r>
            <a:fld id="{18207BA0-0024-A443-96DC-08E2CAF2A412}" type="slidenum">
              <a:rPr lang="en-US" smtClean="0"/>
              <a:pPr/>
              <a:t>12</a:t>
            </a:fld>
            <a:endParaRPr lang="en-US"/>
          </a:p>
        </p:txBody>
      </p:sp>
      <p:sp>
        <p:nvSpPr>
          <p:cNvPr id="5" name="Title 2">
            <a:extLst>
              <a:ext uri="{FF2B5EF4-FFF2-40B4-BE49-F238E27FC236}">
                <a16:creationId xmlns:a16="http://schemas.microsoft.com/office/drawing/2014/main" id="{B129DAC8-B3F2-6D81-A10C-33944EAE7B66}"/>
              </a:ext>
            </a:extLst>
          </p:cNvPr>
          <p:cNvSpPr txBox="1">
            <a:spLocks/>
          </p:cNvSpPr>
          <p:nvPr/>
        </p:nvSpPr>
        <p:spPr>
          <a:xfrm>
            <a:off x="378538" y="359850"/>
            <a:ext cx="10515600" cy="645990"/>
          </a:xfrm>
          <a:prstGeom prst="rect">
            <a:avLst/>
          </a:prstGeom>
        </p:spPr>
        <p:txBody>
          <a:bodyPr>
            <a:noAutofit/>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5400"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Next Steps</a:t>
            </a:r>
            <a:endParaRPr lang="en-US" sz="5400" b="1" dirty="0">
              <a:solidFill>
                <a:srgbClr val="0070C0"/>
              </a:solidFill>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itle 2">
            <a:extLst>
              <a:ext uri="{FF2B5EF4-FFF2-40B4-BE49-F238E27FC236}">
                <a16:creationId xmlns:a16="http://schemas.microsoft.com/office/drawing/2014/main" id="{100FE17E-7797-7610-CC74-39A31587E27E}"/>
              </a:ext>
            </a:extLst>
          </p:cNvPr>
          <p:cNvSpPr txBox="1">
            <a:spLocks/>
          </p:cNvSpPr>
          <p:nvPr/>
        </p:nvSpPr>
        <p:spPr>
          <a:xfrm>
            <a:off x="378538" y="1388851"/>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4000"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Facility Enroll Now!</a:t>
            </a:r>
          </a:p>
        </p:txBody>
      </p:sp>
      <p:sp>
        <p:nvSpPr>
          <p:cNvPr id="4" name="Content Placeholder 5">
            <a:extLst>
              <a:ext uri="{FF2B5EF4-FFF2-40B4-BE49-F238E27FC236}">
                <a16:creationId xmlns:a16="http://schemas.microsoft.com/office/drawing/2014/main" id="{A3D1DC04-2697-1379-8414-CE370F78FE6A}"/>
              </a:ext>
            </a:extLst>
          </p:cNvPr>
          <p:cNvSpPr txBox="1">
            <a:spLocks/>
          </p:cNvSpPr>
          <p:nvPr/>
        </p:nvSpPr>
        <p:spPr>
          <a:xfrm>
            <a:off x="378538" y="2182706"/>
            <a:ext cx="10515600" cy="100096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457200" indent="-457200" fontAlgn="base">
              <a:buFont typeface="Arial" panose="020B0604020202020204" pitchFamily="34" charset="0"/>
              <a:buChar char="•"/>
            </a:pPr>
            <a:r>
              <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Complete </a:t>
            </a:r>
            <a:r>
              <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hlinkClick r:id="rId3"/>
              </a:rPr>
              <a:t>Facility Enrollment Form</a:t>
            </a:r>
            <a:endPar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marL="457200" indent="-457200" fontAlgn="base">
              <a:buFont typeface="Arial" panose="020B0604020202020204" pitchFamily="34" charset="0"/>
              <a:buChar char="•"/>
            </a:pPr>
            <a:r>
              <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Review any requirements – </a:t>
            </a:r>
            <a:r>
              <a:rPr lang="en-US" sz="1900" b="1"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Security Review</a:t>
            </a:r>
          </a:p>
          <a:p>
            <a:pPr marL="457200" indent="-457200" fontAlgn="base">
              <a:buFont typeface="Arial" panose="020B0604020202020204" pitchFamily="34" charset="0"/>
              <a:buChar char="•"/>
            </a:pPr>
            <a:r>
              <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Hospital Executive  team – </a:t>
            </a:r>
            <a:r>
              <a:rPr lang="en-US" sz="1900" b="1"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Approval ​</a:t>
            </a:r>
          </a:p>
          <a:p>
            <a:pPr marL="457200" indent="-457200" fontAlgn="base">
              <a:buFont typeface="Arial" panose="020B0604020202020204" pitchFamily="34" charset="0"/>
              <a:buChar char="•"/>
            </a:pPr>
            <a:endParaRPr lang="en-US" sz="1900" b="1"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fontAlgn="base">
              <a:buFont typeface="Wingdings" pitchFamily="2" charset="2"/>
              <a:buChar char="q"/>
            </a:pPr>
            <a:endParaRPr lang="en-US" dirty="0"/>
          </a:p>
          <a:p>
            <a:pPr>
              <a:buFont typeface="Wingdings" pitchFamily="2" charset="2"/>
              <a:buChar char="q"/>
            </a:pPr>
            <a:endParaRPr lang="en-US" dirty="0"/>
          </a:p>
        </p:txBody>
      </p:sp>
      <p:sp>
        <p:nvSpPr>
          <p:cNvPr id="7" name="TextBox 6">
            <a:extLst>
              <a:ext uri="{FF2B5EF4-FFF2-40B4-BE49-F238E27FC236}">
                <a16:creationId xmlns:a16="http://schemas.microsoft.com/office/drawing/2014/main" id="{86B64251-7483-7DA6-6BA6-6FFDEBA8CB4D}"/>
              </a:ext>
            </a:extLst>
          </p:cNvPr>
          <p:cNvSpPr txBox="1"/>
          <p:nvPr/>
        </p:nvSpPr>
        <p:spPr>
          <a:xfrm>
            <a:off x="807720" y="3429000"/>
            <a:ext cx="100864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Additional BedSync Information:</a:t>
            </a:r>
          </a:p>
          <a:p>
            <a:pPr marL="285750" indent="-285750">
              <a:buFont typeface="Wingdings" panose="05000000000000000000" pitchFamily="2" charset="2"/>
              <a:buChar char="§"/>
            </a:pPr>
            <a:endParaRPr lang="en-US" dirty="0">
              <a:latin typeface="Roboto Medium" panose="02000000000000000000" pitchFamily="2" charset="0"/>
              <a:ea typeface="Roboto Medium" panose="02000000000000000000" pitchFamily="2" charset="0"/>
              <a:cs typeface="Roboto Medium" panose="02000000000000000000" pitchFamily="2" charset="0"/>
            </a:endParaRPr>
          </a:p>
          <a:p>
            <a:pPr marL="742950" lvl="1" indent="-285750">
              <a:buFont typeface="Wingdings" panose="05000000000000000000" pitchFamily="2" charset="2"/>
              <a:buChar char="§"/>
            </a:pP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Juvare BedSync </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 </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hlinkClick r:id="rId4">
                  <a:extLst>
                    <a:ext uri="{A12FA001-AC4F-418D-AE19-62706E023703}">
                      <ahyp:hlinkClr xmlns:ahyp="http://schemas.microsoft.com/office/drawing/2018/hyperlinkcolor" val="tx"/>
                    </a:ext>
                  </a:extLst>
                </a:hlinkClick>
              </a:rPr>
              <a:t>https://www.juvare.com/emresource/bedsync/</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 </a:t>
            </a:r>
          </a:p>
          <a:p>
            <a:pPr marL="742950" lvl="1" indent="-285750">
              <a:buFont typeface="Wingdings" panose="05000000000000000000" pitchFamily="2" charset="2"/>
              <a:buChar char="§"/>
            </a:pP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Hospital Enrollment form- </a:t>
            </a:r>
            <a:r>
              <a:rPr lang="en-US" u="sng"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https://forms.demo.juvare.com/JUVARE-hospital-enroll</a:t>
            </a:r>
          </a:p>
          <a:p>
            <a:pPr marL="742950" lvl="1" indent="-285750">
              <a:buFont typeface="Wingdings" panose="05000000000000000000" pitchFamily="2" charset="2"/>
              <a:buChar char="§"/>
            </a:pP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NHSN Bed Capacity </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 </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hlinkClick r:id="rId5">
                  <a:extLst>
                    <a:ext uri="{A12FA001-AC4F-418D-AE19-62706E023703}">
                      <ahyp:hlinkClr xmlns:ahyp="http://schemas.microsoft.com/office/drawing/2018/hyperlinkcolor" val="tx"/>
                    </a:ext>
                  </a:extLst>
                </a:hlinkClick>
              </a:rPr>
              <a:t>https://www.cdc.gov/nhsn/bed-capacity/index.html</a:t>
            </a:r>
            <a:endPar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marL="742950" lvl="1" indent="-285750">
              <a:buFont typeface="Wingdings" panose="05000000000000000000" pitchFamily="2" charset="2"/>
              <a:buChar char="§"/>
            </a:pP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Hospital Respiratory Data (HRD) </a:t>
            </a:r>
            <a:r>
              <a:rPr lang="en-US" u="sng"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 https://www.cdc.gov/nhsn/psc/hospital-respiratory-reporting.html</a:t>
            </a:r>
          </a:p>
          <a:p>
            <a:endParaRPr lang="en-US" dirty="0">
              <a:ea typeface="Open Sans"/>
              <a:cs typeface="Open Sans"/>
            </a:endParaRPr>
          </a:p>
        </p:txBody>
      </p:sp>
    </p:spTree>
    <p:extLst>
      <p:ext uri="{BB962C8B-B14F-4D97-AF65-F5344CB8AC3E}">
        <p14:creationId xmlns:p14="http://schemas.microsoft.com/office/powerpoint/2010/main" val="1686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AEB8-0609-B1E6-FEE2-CF55697E8F96}"/>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E6BB0E03-AAB7-545A-3003-F6DBE5C172BA}"/>
              </a:ext>
            </a:extLst>
          </p:cNvPr>
          <p:cNvSpPr txBox="1">
            <a:spLocks/>
          </p:cNvSpPr>
          <p:nvPr/>
        </p:nvSpPr>
        <p:spPr>
          <a:xfrm>
            <a:off x="838200" y="2783010"/>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pPr algn="ctr"/>
            <a:r>
              <a:rPr lang="en-US" sz="60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Questions &amp; Discussion</a:t>
            </a:r>
          </a:p>
        </p:txBody>
      </p:sp>
    </p:spTree>
    <p:extLst>
      <p:ext uri="{BB962C8B-B14F-4D97-AF65-F5344CB8AC3E}">
        <p14:creationId xmlns:p14="http://schemas.microsoft.com/office/powerpoint/2010/main" val="35437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ACD1D-7F63-9D63-28CF-3947788839E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C7691E-57A8-9EC1-1E7B-19ABA52C3637}"/>
              </a:ext>
            </a:extLst>
          </p:cNvPr>
          <p:cNvSpPr>
            <a:spLocks noGrp="1"/>
          </p:cNvSpPr>
          <p:nvPr>
            <p:ph type="sldNum" sz="quarter" idx="4294967295"/>
          </p:nvPr>
        </p:nvSpPr>
        <p:spPr>
          <a:xfrm>
            <a:off x="11653838" y="6543675"/>
            <a:ext cx="538162" cy="2698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  </a:t>
            </a:r>
            <a:fld id="{18207BA0-0024-A443-96DC-08E2CAF2A412}" type="slidenum">
              <a:rPr kumimoji="0" lang="en-US" sz="1000" b="0" i="0" u="none" strike="noStrike" kern="1200" cap="none" spc="0" normalizeH="0" baseline="0" noProof="0" smtClean="0">
                <a:ln>
                  <a:noFill/>
                </a:ln>
                <a:solidFill>
                  <a:srgbClr val="000000"/>
                </a:solidFill>
                <a:effectLst/>
                <a:uLnTx/>
                <a:uFillTx/>
                <a:latin typeface="Roboto Light" panose="02000000000000000000" pitchFamily="2" charset="0"/>
                <a:ea typeface="Roboto Light"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endParaRPr>
          </a:p>
        </p:txBody>
      </p:sp>
      <p:sp>
        <p:nvSpPr>
          <p:cNvPr id="2" name="Title 2">
            <a:extLst>
              <a:ext uri="{FF2B5EF4-FFF2-40B4-BE49-F238E27FC236}">
                <a16:creationId xmlns:a16="http://schemas.microsoft.com/office/drawing/2014/main" id="{71CF7A80-E286-1D18-B6FC-F7C7CEF961E0}"/>
              </a:ext>
            </a:extLst>
          </p:cNvPr>
          <p:cNvSpPr txBox="1">
            <a:spLocks/>
          </p:cNvSpPr>
          <p:nvPr/>
        </p:nvSpPr>
        <p:spPr>
          <a:xfrm>
            <a:off x="646176" y="2458320"/>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pPr algn="ctr"/>
            <a:r>
              <a:rPr lang="en-US" sz="60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Thank you </a:t>
            </a:r>
          </a:p>
        </p:txBody>
      </p:sp>
      <p:grpSp>
        <p:nvGrpSpPr>
          <p:cNvPr id="5" name="Group 4">
            <a:extLst>
              <a:ext uri="{FF2B5EF4-FFF2-40B4-BE49-F238E27FC236}">
                <a16:creationId xmlns:a16="http://schemas.microsoft.com/office/drawing/2014/main" id="{7645E688-3ACA-8F10-6A7E-C40BC13D990A}"/>
              </a:ext>
            </a:extLst>
          </p:cNvPr>
          <p:cNvGrpSpPr/>
          <p:nvPr/>
        </p:nvGrpSpPr>
        <p:grpSpPr>
          <a:xfrm>
            <a:off x="1959742" y="4566430"/>
            <a:ext cx="3506273" cy="960012"/>
            <a:chOff x="5570216" y="4022107"/>
            <a:chExt cx="6509718" cy="960012"/>
          </a:xfrm>
        </p:grpSpPr>
        <p:sp>
          <p:nvSpPr>
            <p:cNvPr id="6" name="Text Placeholder 2">
              <a:extLst>
                <a:ext uri="{FF2B5EF4-FFF2-40B4-BE49-F238E27FC236}">
                  <a16:creationId xmlns:a16="http://schemas.microsoft.com/office/drawing/2014/main" id="{F2B79B11-F597-0A69-13FF-DD822492ECAE}"/>
                </a:ext>
              </a:extLst>
            </p:cNvPr>
            <p:cNvSpPr txBox="1">
              <a:spLocks/>
            </p:cNvSpPr>
            <p:nvPr/>
          </p:nvSpPr>
          <p:spPr>
            <a:xfrm>
              <a:off x="5570221" y="4022107"/>
              <a:ext cx="5966459" cy="4619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Clr>
                  <a:srgbClr val="DB1935"/>
                </a:buClr>
                <a:buFont typeface="Arial" panose="020B0604020202020204" pitchFamily="34" charset="0"/>
                <a:buChar char="•"/>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EFE"/>
                  </a:solidFill>
                  <a:effectLst/>
                  <a:uLnTx/>
                  <a:uFillTx/>
                  <a:latin typeface="Roboto Light"/>
                  <a:ea typeface="Roboto Light"/>
                  <a:cs typeface="Roboto Light"/>
                </a:rPr>
                <a:t>Ann Marie Brown</a:t>
              </a:r>
              <a:endParaRPr kumimoji="0" lang="en-US" sz="3200" b="0" i="0" u="none" strike="noStrike" kern="120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mn-cs"/>
              </a:endParaRPr>
            </a:p>
          </p:txBody>
        </p:sp>
        <p:sp>
          <p:nvSpPr>
            <p:cNvPr id="7" name="Text Placeholder 2">
              <a:extLst>
                <a:ext uri="{FF2B5EF4-FFF2-40B4-BE49-F238E27FC236}">
                  <a16:creationId xmlns:a16="http://schemas.microsoft.com/office/drawing/2014/main" id="{9574B6A3-BEB8-520D-9292-BA5AA505B966}"/>
                </a:ext>
              </a:extLst>
            </p:cNvPr>
            <p:cNvSpPr txBox="1">
              <a:spLocks/>
            </p:cNvSpPr>
            <p:nvPr/>
          </p:nvSpPr>
          <p:spPr>
            <a:xfrm>
              <a:off x="5570216" y="4314970"/>
              <a:ext cx="6509718" cy="3810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9EABBA"/>
                  </a:solidFill>
                  <a:effectLst/>
                  <a:uLnTx/>
                  <a:uFillTx/>
                  <a:latin typeface="Roboto Medium" panose="02000000000000000000" pitchFamily="2" charset="0"/>
                  <a:ea typeface="Roboto Medium" panose="02000000000000000000" pitchFamily="2" charset="0"/>
                  <a:cs typeface="+mn-cs"/>
                </a:rPr>
                <a:t>Senior Account Executive PH&amp;HC</a:t>
              </a:r>
            </a:p>
          </p:txBody>
        </p:sp>
        <p:sp>
          <p:nvSpPr>
            <p:cNvPr id="8" name="Text Placeholder 2">
              <a:extLst>
                <a:ext uri="{FF2B5EF4-FFF2-40B4-BE49-F238E27FC236}">
                  <a16:creationId xmlns:a16="http://schemas.microsoft.com/office/drawing/2014/main" id="{E6062023-9201-769D-E788-80F619B875DE}"/>
                </a:ext>
              </a:extLst>
            </p:cNvPr>
            <p:cNvSpPr txBox="1">
              <a:spLocks/>
            </p:cNvSpPr>
            <p:nvPr/>
          </p:nvSpPr>
          <p:spPr>
            <a:xfrm>
              <a:off x="5570216" y="4601052"/>
              <a:ext cx="5880418" cy="38106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CD0D2C"/>
                  </a:solidFill>
                  <a:effectLst/>
                  <a:uLnTx/>
                  <a:uFillTx/>
                  <a:latin typeface="Roboto Light"/>
                  <a:ea typeface="Roboto Medium"/>
                  <a:cs typeface="Roboto Medium"/>
                </a:rPr>
                <a:t>AnnMarie.Brown</a:t>
              </a:r>
              <a:r>
                <a:rPr kumimoji="0" lang="en-US" sz="1400" b="0" i="0" u="none" strike="noStrike" kern="1200" cap="none" spc="0" normalizeH="0" baseline="0" noProof="0" dirty="0">
                  <a:ln>
                    <a:noFill/>
                  </a:ln>
                  <a:solidFill>
                    <a:srgbClr val="CD0D2C"/>
                  </a:solidFill>
                  <a:effectLst/>
                  <a:uLnTx/>
                  <a:uFillTx/>
                  <a:latin typeface="Roboto Light"/>
                  <a:ea typeface="Roboto Medium"/>
                  <a:cs typeface="Roboto Medium"/>
                </a:rPr>
                <a:t>@juvare.com</a:t>
              </a:r>
              <a:endParaRPr kumimoji="0" lang="en-US" sz="2400" b="0" i="0" u="none" strike="noStrike" kern="1200" cap="none" spc="0" normalizeH="0" baseline="0" noProof="0" dirty="0">
                <a:ln>
                  <a:noFill/>
                </a:ln>
                <a:solidFill>
                  <a:srgbClr val="000000"/>
                </a:solidFill>
                <a:effectLst/>
                <a:uLnTx/>
                <a:uFillTx/>
                <a:latin typeface="Roboto Light"/>
                <a:ea typeface="Roboto Medium" panose="02000000000000000000" pitchFamily="2" charset="0"/>
                <a:cs typeface="Roboto Light"/>
              </a:endParaRPr>
            </a:p>
          </p:txBody>
        </p:sp>
      </p:grpSp>
      <p:grpSp>
        <p:nvGrpSpPr>
          <p:cNvPr id="9" name="Group 8">
            <a:extLst>
              <a:ext uri="{FF2B5EF4-FFF2-40B4-BE49-F238E27FC236}">
                <a16:creationId xmlns:a16="http://schemas.microsoft.com/office/drawing/2014/main" id="{A14AF478-2A11-46B7-C867-B8E341AEF20E}"/>
              </a:ext>
            </a:extLst>
          </p:cNvPr>
          <p:cNvGrpSpPr/>
          <p:nvPr/>
        </p:nvGrpSpPr>
        <p:grpSpPr>
          <a:xfrm>
            <a:off x="7191443" y="4568731"/>
            <a:ext cx="3726216" cy="962190"/>
            <a:chOff x="5570216" y="4073395"/>
            <a:chExt cx="8862347" cy="960012"/>
          </a:xfrm>
        </p:grpSpPr>
        <p:sp>
          <p:nvSpPr>
            <p:cNvPr id="10" name="Text Placeholder 2">
              <a:extLst>
                <a:ext uri="{FF2B5EF4-FFF2-40B4-BE49-F238E27FC236}">
                  <a16:creationId xmlns:a16="http://schemas.microsoft.com/office/drawing/2014/main" id="{4696898C-77D3-480B-4A28-F4524B73D5F6}"/>
                </a:ext>
              </a:extLst>
            </p:cNvPr>
            <p:cNvSpPr txBox="1">
              <a:spLocks/>
            </p:cNvSpPr>
            <p:nvPr/>
          </p:nvSpPr>
          <p:spPr>
            <a:xfrm>
              <a:off x="5570221" y="4073395"/>
              <a:ext cx="5966461" cy="4619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Clr>
                  <a:srgbClr val="DB1935"/>
                </a:buClr>
                <a:buFont typeface="Arial" panose="020B0604020202020204" pitchFamily="34" charset="0"/>
                <a:buChar char="•"/>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D0D2C"/>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EFE"/>
                  </a:solidFill>
                  <a:effectLst/>
                  <a:uLnTx/>
                  <a:uFillTx/>
                  <a:latin typeface="Roboto Light"/>
                  <a:ea typeface="Roboto Light"/>
                  <a:cs typeface="Roboto Light"/>
                </a:rPr>
                <a:t>Meghan Staszak</a:t>
              </a:r>
            </a:p>
          </p:txBody>
        </p:sp>
        <p:sp>
          <p:nvSpPr>
            <p:cNvPr id="11" name="Text Placeholder 2">
              <a:extLst>
                <a:ext uri="{FF2B5EF4-FFF2-40B4-BE49-F238E27FC236}">
                  <a16:creationId xmlns:a16="http://schemas.microsoft.com/office/drawing/2014/main" id="{318EDEFE-23FF-33F9-9AAD-713A2334BB47}"/>
                </a:ext>
              </a:extLst>
            </p:cNvPr>
            <p:cNvSpPr txBox="1">
              <a:spLocks/>
            </p:cNvSpPr>
            <p:nvPr/>
          </p:nvSpPr>
          <p:spPr>
            <a:xfrm>
              <a:off x="5570216" y="4380912"/>
              <a:ext cx="8862347" cy="3810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9EABBA"/>
                  </a:solidFill>
                  <a:effectLst/>
                  <a:uLnTx/>
                  <a:uFillTx/>
                  <a:latin typeface="Roboto Medium" panose="02000000000000000000" pitchFamily="2" charset="0"/>
                  <a:ea typeface="Roboto Medium" panose="02000000000000000000" pitchFamily="2" charset="0"/>
                  <a:cs typeface="+mn-cs"/>
                </a:rPr>
                <a:t>Solutions Implementation Analyst </a:t>
              </a:r>
            </a:p>
          </p:txBody>
        </p:sp>
        <p:sp>
          <p:nvSpPr>
            <p:cNvPr id="12" name="Text Placeholder 2">
              <a:extLst>
                <a:ext uri="{FF2B5EF4-FFF2-40B4-BE49-F238E27FC236}">
                  <a16:creationId xmlns:a16="http://schemas.microsoft.com/office/drawing/2014/main" id="{0985627C-9AD2-035E-22A7-D8F430012490}"/>
                </a:ext>
              </a:extLst>
            </p:cNvPr>
            <p:cNvSpPr txBox="1">
              <a:spLocks/>
            </p:cNvSpPr>
            <p:nvPr/>
          </p:nvSpPr>
          <p:spPr>
            <a:xfrm>
              <a:off x="5570216" y="4652340"/>
              <a:ext cx="6058895" cy="3810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err="1">
                  <a:solidFill>
                    <a:srgbClr val="CD0D2C"/>
                  </a:solidFill>
                  <a:latin typeface="Roboto Light" panose="02000000000000000000" pitchFamily="2" charset="0"/>
                  <a:ea typeface="Roboto Light" panose="02000000000000000000" pitchFamily="2" charset="0"/>
                </a:rPr>
                <a:t>Meghan.Staszak</a:t>
              </a:r>
              <a:r>
                <a:rPr kumimoji="0" lang="en-US" sz="1400" b="0" i="0" u="none" strike="noStrike" kern="1200" cap="none" spc="0" normalizeH="0" baseline="0" noProof="0" dirty="0">
                  <a:ln>
                    <a:noFill/>
                  </a:ln>
                  <a:solidFill>
                    <a:srgbClr val="CD0D2C"/>
                  </a:solidFill>
                  <a:effectLst/>
                  <a:uLnTx/>
                  <a:uFillTx/>
                  <a:latin typeface="Roboto Light" panose="02000000000000000000" pitchFamily="2" charset="0"/>
                  <a:ea typeface="Roboto Light" panose="02000000000000000000" pitchFamily="2" charset="0"/>
                  <a:cs typeface="+mn-cs"/>
                </a:rPr>
                <a:t>@juvare.com</a:t>
              </a:r>
            </a:p>
          </p:txBody>
        </p:sp>
      </p:grpSp>
      <p:sp>
        <p:nvSpPr>
          <p:cNvPr id="13" name="Text Placeholder 2">
            <a:extLst>
              <a:ext uri="{FF2B5EF4-FFF2-40B4-BE49-F238E27FC236}">
                <a16:creationId xmlns:a16="http://schemas.microsoft.com/office/drawing/2014/main" id="{78FCC162-CD00-1C48-5B3B-4CDC12B88DBB}"/>
              </a:ext>
            </a:extLst>
          </p:cNvPr>
          <p:cNvSpPr txBox="1">
            <a:spLocks/>
          </p:cNvSpPr>
          <p:nvPr/>
        </p:nvSpPr>
        <p:spPr>
          <a:xfrm>
            <a:off x="1959742" y="5470087"/>
            <a:ext cx="2610890" cy="3214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32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Clr>
                <a:srgbClr val="DB1935"/>
              </a:buClr>
              <a:buFont typeface="Arial" panose="020B0604020202020204" pitchFamily="34" charset="0"/>
              <a:buChar char="•"/>
              <a:defRPr sz="2400" b="0" i="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90000"/>
              </a:lnSpc>
              <a:spcBef>
                <a:spcPts val="500"/>
              </a:spcBef>
              <a:buClr>
                <a:srgbClr val="DB1935"/>
              </a:buClr>
              <a:buFont typeface="Arial" panose="020B0604020202020204" pitchFamily="34" charset="0"/>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Clr>
                <a:srgbClr val="DB1935"/>
              </a:buClr>
              <a:buFont typeface="Arial" panose="020B0604020202020204" pitchFamily="34" charset="0"/>
              <a:buChar char="•"/>
              <a:defRPr sz="14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CD0D2C"/>
                </a:solidFill>
                <a:effectLst/>
                <a:uLnTx/>
                <a:uFillTx/>
                <a:latin typeface="Roboto Light"/>
                <a:ea typeface="Roboto Medium"/>
                <a:cs typeface="Roboto Medium"/>
              </a:rPr>
              <a:t>Phone: 336-689-5060</a:t>
            </a:r>
            <a:endParaRPr kumimoji="0" lang="en-US" sz="2400" b="0" i="0" u="none" strike="noStrike" kern="1200" cap="none" spc="0" normalizeH="0" baseline="0" noProof="0" dirty="0">
              <a:ln>
                <a:noFill/>
              </a:ln>
              <a:solidFill>
                <a:srgbClr val="000000"/>
              </a:solidFill>
              <a:effectLst/>
              <a:uLnTx/>
              <a:uFillTx/>
              <a:latin typeface="Roboto Light"/>
              <a:ea typeface="Roboto Medium" panose="02000000000000000000" pitchFamily="2" charset="0"/>
              <a:cs typeface="Roboto Light"/>
            </a:endParaRPr>
          </a:p>
        </p:txBody>
      </p:sp>
      <p:pic>
        <p:nvPicPr>
          <p:cNvPr id="16" name="Picture 15">
            <a:extLst>
              <a:ext uri="{FF2B5EF4-FFF2-40B4-BE49-F238E27FC236}">
                <a16:creationId xmlns:a16="http://schemas.microsoft.com/office/drawing/2014/main" id="{962DFCCD-27B3-2CBF-9567-4E8452B8D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825" y="212553"/>
            <a:ext cx="6325724" cy="1662949"/>
          </a:xfrm>
          <a:prstGeom prst="rect">
            <a:avLst/>
          </a:prstGeom>
        </p:spPr>
      </p:pic>
    </p:spTree>
    <p:extLst>
      <p:ext uri="{BB962C8B-B14F-4D97-AF65-F5344CB8AC3E}">
        <p14:creationId xmlns:p14="http://schemas.microsoft.com/office/powerpoint/2010/main" val="354052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3324-9ACB-0C36-E50E-57D00577D0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A6D494-352B-680C-2E22-E1645235A141}"/>
              </a:ext>
            </a:extLst>
          </p:cNvPr>
          <p:cNvPicPr>
            <a:picLocks noChangeAspect="1"/>
          </p:cNvPicPr>
          <p:nvPr/>
        </p:nvPicPr>
        <p:blipFill>
          <a:blip r:embed="rId2">
            <a:extLst>
              <a:ext uri="{28A0092B-C50C-407E-A947-70E740481C1C}">
                <a14:useLocalDpi xmlns:a14="http://schemas.microsoft.com/office/drawing/2010/main" val="0"/>
              </a:ext>
            </a:extLst>
          </a:blip>
          <a:srcRect t="7695" b="7695"/>
          <a:stretch/>
        </p:blipFill>
        <p:spPr>
          <a:xfrm>
            <a:off x="7951570" y="1131145"/>
            <a:ext cx="1643972" cy="1596297"/>
          </a:xfrm>
          <a:prstGeom prst="ellipse">
            <a:avLst/>
          </a:prstGeom>
        </p:spPr>
      </p:pic>
      <p:sp>
        <p:nvSpPr>
          <p:cNvPr id="2" name="Oval 1">
            <a:extLst>
              <a:ext uri="{FF2B5EF4-FFF2-40B4-BE49-F238E27FC236}">
                <a16:creationId xmlns:a16="http://schemas.microsoft.com/office/drawing/2014/main" id="{663DC474-0F37-5E01-368A-8F09BECDAB5A}"/>
              </a:ext>
            </a:extLst>
          </p:cNvPr>
          <p:cNvSpPr/>
          <p:nvPr/>
        </p:nvSpPr>
        <p:spPr>
          <a:xfrm>
            <a:off x="1194494" y="1131145"/>
            <a:ext cx="1540755" cy="1596298"/>
          </a:xfrm>
          <a:prstGeom prst="ellipse">
            <a:avLst/>
          </a:prstGeom>
          <a:blipFill>
            <a:blip r:embed="rId3">
              <a:extLst>
                <a:ext uri="{28A0092B-C50C-407E-A947-70E740481C1C}">
                  <a14:useLocalDpi xmlns:a14="http://schemas.microsoft.com/office/drawing/2010/main" val="0"/>
                </a:ext>
              </a:extLst>
            </a:blip>
            <a:stretch>
              <a:fillRect/>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EF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0A703CCE-D6D2-5B2A-A290-4E46281104FF}"/>
              </a:ext>
            </a:extLst>
          </p:cNvPr>
          <p:cNvPicPr>
            <a:picLocks noChangeAspect="1"/>
          </p:cNvPicPr>
          <p:nvPr/>
        </p:nvPicPr>
        <p:blipFill>
          <a:blip r:embed="rId4"/>
          <a:stretch>
            <a:fillRect/>
          </a:stretch>
        </p:blipFill>
        <p:spPr>
          <a:xfrm>
            <a:off x="4544565" y="1131144"/>
            <a:ext cx="1535329" cy="15962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A41FC865-C2F5-0C98-32EC-BCFFB2321B55}"/>
              </a:ext>
            </a:extLst>
          </p:cNvPr>
          <p:cNvSpPr txBox="1"/>
          <p:nvPr/>
        </p:nvSpPr>
        <p:spPr>
          <a:xfrm>
            <a:off x="3940630" y="3233616"/>
            <a:ext cx="2743200" cy="515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125"/>
              </a:lnSpc>
            </a:pPr>
            <a:r>
              <a:rPr lang="en-US" sz="1600" b="1" dirty="0">
                <a:solidFill>
                  <a:srgbClr val="CE0E2D"/>
                </a:solidFill>
                <a:latin typeface="Open Sans"/>
              </a:rPr>
              <a:t>Natalie</a:t>
            </a:r>
            <a:r>
              <a:rPr lang="en-US" sz="1200" b="1" dirty="0">
                <a:solidFill>
                  <a:srgbClr val="CE0E2D"/>
                </a:solidFill>
                <a:latin typeface="Open Sans"/>
                <a:ea typeface="Open Sans"/>
                <a:cs typeface="Open Sans"/>
              </a:rPr>
              <a:t> </a:t>
            </a:r>
            <a:r>
              <a:rPr lang="en-US" sz="1600" b="1" dirty="0">
                <a:solidFill>
                  <a:srgbClr val="CE0E2D"/>
                </a:solidFill>
                <a:latin typeface="Open Sans"/>
              </a:rPr>
              <a:t>Monnett</a:t>
            </a:r>
          </a:p>
          <a:p>
            <a:pPr algn="ctr">
              <a:lnSpc>
                <a:spcPts val="1125"/>
              </a:lnSpc>
            </a:pPr>
            <a:r>
              <a:rPr lang="en-US" sz="1200" dirty="0">
                <a:solidFill>
                  <a:schemeClr val="tx2"/>
                </a:solidFill>
                <a:latin typeface="Open Sans"/>
              </a:rPr>
              <a:t>Account</a:t>
            </a:r>
            <a:r>
              <a:rPr lang="en-US" sz="1200" dirty="0">
                <a:solidFill>
                  <a:schemeClr val="tx2"/>
                </a:solidFill>
                <a:latin typeface="Open Sans"/>
                <a:cs typeface="Segoe UI"/>
              </a:rPr>
              <a:t> </a:t>
            </a:r>
            <a:r>
              <a:rPr lang="en-US" sz="1200" dirty="0">
                <a:solidFill>
                  <a:schemeClr val="tx2"/>
                </a:solidFill>
                <a:latin typeface="Open Sans"/>
              </a:rPr>
              <a:t>Executive</a:t>
            </a:r>
            <a:r>
              <a:rPr lang="en-US" sz="1200" dirty="0">
                <a:solidFill>
                  <a:schemeClr val="tx2"/>
                </a:solidFill>
                <a:latin typeface="Open Sans"/>
                <a:cs typeface="Segoe UI"/>
              </a:rPr>
              <a:t> - PH &amp; </a:t>
            </a:r>
            <a:r>
              <a:rPr lang="en-US" sz="1200" dirty="0">
                <a:solidFill>
                  <a:schemeClr val="tx2"/>
                </a:solidFill>
                <a:latin typeface="Open Sans"/>
              </a:rPr>
              <a:t>HC</a:t>
            </a:r>
            <a:r>
              <a:rPr lang="en-US" sz="1200" dirty="0">
                <a:solidFill>
                  <a:schemeClr val="tx2"/>
                </a:solidFill>
                <a:latin typeface="Open Sans"/>
                <a:cs typeface="Segoe UI"/>
              </a:rPr>
              <a:t>​</a:t>
            </a:r>
            <a:endParaRPr lang="en-US" sz="1200" dirty="0">
              <a:solidFill>
                <a:schemeClr val="tx2"/>
              </a:solidFill>
              <a:latin typeface="Open Sans"/>
            </a:endParaRPr>
          </a:p>
          <a:p>
            <a:pPr algn="ctr">
              <a:lnSpc>
                <a:spcPts val="1125"/>
              </a:lnSpc>
            </a:pPr>
            <a:r>
              <a:rPr lang="en-US" sz="1200" dirty="0">
                <a:solidFill>
                  <a:schemeClr val="tx2"/>
                </a:solidFill>
                <a:latin typeface="Open Sans"/>
              </a:rPr>
              <a:t>natalie</a:t>
            </a:r>
            <a:r>
              <a:rPr lang="en-US" sz="1200" dirty="0">
                <a:solidFill>
                  <a:schemeClr val="tx2"/>
                </a:solidFill>
                <a:latin typeface="Open Sans"/>
                <a:cs typeface="Segoe UI"/>
              </a:rPr>
              <a:t>.</a:t>
            </a:r>
            <a:r>
              <a:rPr lang="en-US" sz="1200" dirty="0">
                <a:solidFill>
                  <a:schemeClr val="tx2"/>
                </a:solidFill>
                <a:latin typeface="Open Sans"/>
              </a:rPr>
              <a:t>monnett</a:t>
            </a:r>
            <a:r>
              <a:rPr lang="en-US" sz="1200" dirty="0">
                <a:solidFill>
                  <a:schemeClr val="tx2"/>
                </a:solidFill>
                <a:latin typeface="Open Sans"/>
                <a:cs typeface="Segoe UI"/>
              </a:rPr>
              <a:t>@</a:t>
            </a:r>
            <a:r>
              <a:rPr lang="en-US" sz="1200" dirty="0">
                <a:solidFill>
                  <a:schemeClr val="tx2"/>
                </a:solidFill>
                <a:latin typeface="Open Sans"/>
              </a:rPr>
              <a:t>juvare</a:t>
            </a:r>
            <a:r>
              <a:rPr lang="en-US" sz="1200" dirty="0">
                <a:solidFill>
                  <a:schemeClr val="tx2"/>
                </a:solidFill>
                <a:latin typeface="Open Sans"/>
                <a:cs typeface="Segoe UI"/>
              </a:rPr>
              <a:t>.</a:t>
            </a:r>
            <a:r>
              <a:rPr lang="en-US" sz="1200" dirty="0">
                <a:solidFill>
                  <a:schemeClr val="tx2"/>
                </a:solidFill>
                <a:latin typeface="Open Sans"/>
              </a:rPr>
              <a:t>com</a:t>
            </a:r>
          </a:p>
        </p:txBody>
      </p:sp>
      <p:sp>
        <p:nvSpPr>
          <p:cNvPr id="9" name="TextBox 8">
            <a:extLst>
              <a:ext uri="{FF2B5EF4-FFF2-40B4-BE49-F238E27FC236}">
                <a16:creationId xmlns:a16="http://schemas.microsoft.com/office/drawing/2014/main" id="{20084935-9A22-9609-F7F1-57434E5C1983}"/>
              </a:ext>
            </a:extLst>
          </p:cNvPr>
          <p:cNvSpPr txBox="1"/>
          <p:nvPr/>
        </p:nvSpPr>
        <p:spPr>
          <a:xfrm>
            <a:off x="486473" y="3137436"/>
            <a:ext cx="2956796" cy="707886"/>
          </a:xfrm>
          <a:prstGeom prst="rect">
            <a:avLst/>
          </a:prstGeom>
          <a:noFill/>
        </p:spPr>
        <p:txBody>
          <a:bodyPr wrap="square" lIns="91440" tIns="45720" rIns="91440" bIns="45720" rtlCol="0" anchor="t">
            <a:spAutoFit/>
          </a:bodyPr>
          <a:lstStyle/>
          <a:p>
            <a:pPr algn="ctr"/>
            <a:r>
              <a:rPr lang="en-US" sz="1600" b="1" dirty="0">
                <a:solidFill>
                  <a:srgbClr val="CE0E2D"/>
                </a:solidFill>
                <a:latin typeface="Open Sans"/>
              </a:rPr>
              <a:t>Ann Marie Brown</a:t>
            </a:r>
            <a:endParaRPr lang="en-US" sz="1600" dirty="0">
              <a:solidFill>
                <a:srgbClr val="2D2A26"/>
              </a:solidFill>
              <a:latin typeface="Open Sans"/>
            </a:endParaRPr>
          </a:p>
          <a:p>
            <a:pPr algn="ctr"/>
            <a:r>
              <a:rPr lang="en-US" sz="1200" dirty="0">
                <a:solidFill>
                  <a:schemeClr val="tx2"/>
                </a:solidFill>
                <a:latin typeface="Open Sans"/>
              </a:rPr>
              <a:t>Account Executive - PH &amp; HC</a:t>
            </a:r>
            <a:endParaRPr lang="en-US" sz="1200" dirty="0">
              <a:solidFill>
                <a:schemeClr val="tx2"/>
              </a:solidFill>
              <a:latin typeface="Open Sans"/>
              <a:ea typeface="Open Sans"/>
              <a:cs typeface="Open Sans"/>
            </a:endParaRPr>
          </a:p>
          <a:p>
            <a:pPr algn="ctr"/>
            <a:r>
              <a:rPr lang="en-US" sz="1200" dirty="0">
                <a:solidFill>
                  <a:schemeClr val="tx2"/>
                </a:solidFill>
                <a:latin typeface="Open Sans"/>
              </a:rPr>
              <a:t>annmarie.brown@juvare.com</a:t>
            </a:r>
            <a:endParaRPr lang="en-US" sz="1200" dirty="0">
              <a:solidFill>
                <a:schemeClr val="tx2"/>
              </a:solidFill>
              <a:latin typeface="Open Sans"/>
              <a:ea typeface="Open Sans"/>
              <a:cs typeface="Open Sans"/>
            </a:endParaRPr>
          </a:p>
        </p:txBody>
      </p:sp>
      <p:sp>
        <p:nvSpPr>
          <p:cNvPr id="10" name="TextBox 9">
            <a:extLst>
              <a:ext uri="{FF2B5EF4-FFF2-40B4-BE49-F238E27FC236}">
                <a16:creationId xmlns:a16="http://schemas.microsoft.com/office/drawing/2014/main" id="{7BC9855E-D30E-3EEB-9C48-C0C7738B9459}"/>
              </a:ext>
            </a:extLst>
          </p:cNvPr>
          <p:cNvSpPr txBox="1"/>
          <p:nvPr/>
        </p:nvSpPr>
        <p:spPr>
          <a:xfrm>
            <a:off x="7295158" y="3129088"/>
            <a:ext cx="2956796" cy="707886"/>
          </a:xfrm>
          <a:prstGeom prst="rect">
            <a:avLst/>
          </a:prstGeom>
          <a:noFill/>
        </p:spPr>
        <p:txBody>
          <a:bodyPr wrap="square" lIns="91440" tIns="45720" rIns="91440" bIns="45720" rtlCol="0" anchor="t">
            <a:spAutoFit/>
          </a:bodyPr>
          <a:lstStyle/>
          <a:p>
            <a:pPr algn="ctr"/>
            <a:r>
              <a:rPr lang="en-US" sz="1600" b="1" dirty="0">
                <a:solidFill>
                  <a:srgbClr val="CE0E2D"/>
                </a:solidFill>
                <a:latin typeface="Open Sans"/>
              </a:rPr>
              <a:t>Meghan</a:t>
            </a:r>
            <a:r>
              <a:rPr lang="en-US" sz="1200" b="1" dirty="0">
                <a:solidFill>
                  <a:srgbClr val="CE0E2D"/>
                </a:solidFill>
                <a:latin typeface="Open Sans"/>
              </a:rPr>
              <a:t> </a:t>
            </a:r>
            <a:r>
              <a:rPr lang="en-US" sz="1600" b="1" dirty="0">
                <a:solidFill>
                  <a:srgbClr val="CE0E2D"/>
                </a:solidFill>
                <a:latin typeface="Open Sans"/>
              </a:rPr>
              <a:t>Staszak</a:t>
            </a:r>
          </a:p>
          <a:p>
            <a:pPr algn="ctr"/>
            <a:r>
              <a:rPr lang="en-US" sz="1200" dirty="0">
                <a:solidFill>
                  <a:schemeClr val="tx2"/>
                </a:solidFill>
                <a:latin typeface="Open Sans"/>
              </a:rPr>
              <a:t>Implementation Analyst</a:t>
            </a:r>
            <a:endParaRPr lang="en-US" sz="1200" dirty="0">
              <a:solidFill>
                <a:schemeClr val="tx2"/>
              </a:solidFill>
              <a:latin typeface="Open Sans"/>
              <a:ea typeface="Open Sans"/>
              <a:cs typeface="Open Sans"/>
            </a:endParaRPr>
          </a:p>
          <a:p>
            <a:pPr algn="ctr"/>
            <a:r>
              <a:rPr lang="en-US" sz="1200" dirty="0">
                <a:solidFill>
                  <a:schemeClr val="tx2"/>
                </a:solidFill>
                <a:latin typeface="Open Sans"/>
              </a:rPr>
              <a:t>Meghan.staszak@juvare.com</a:t>
            </a:r>
          </a:p>
        </p:txBody>
      </p:sp>
    </p:spTree>
    <p:extLst>
      <p:ext uri="{BB962C8B-B14F-4D97-AF65-F5344CB8AC3E}">
        <p14:creationId xmlns:p14="http://schemas.microsoft.com/office/powerpoint/2010/main" val="135587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2E8118-53E9-1A81-6FEC-763A5D88B995}"/>
              </a:ext>
            </a:extLst>
          </p:cNvPr>
          <p:cNvSpPr>
            <a:spLocks noGrp="1"/>
          </p:cNvSpPr>
          <p:nvPr>
            <p:ph type="sldNum" sz="quarter" idx="4"/>
          </p:nvPr>
        </p:nvSpPr>
        <p:spPr/>
        <p:txBody>
          <a:bodyPr/>
          <a:lstStyle/>
          <a:p>
            <a:r>
              <a:rPr lang="en-US"/>
              <a:t> |  </a:t>
            </a:r>
            <a:fld id="{18207BA0-0024-A443-96DC-08E2CAF2A412}" type="slidenum">
              <a:rPr lang="en-US" smtClean="0"/>
              <a:pPr/>
              <a:t>3</a:t>
            </a:fld>
            <a:endParaRPr lang="en-US"/>
          </a:p>
        </p:txBody>
      </p:sp>
      <p:sp>
        <p:nvSpPr>
          <p:cNvPr id="5" name="Title 2">
            <a:extLst>
              <a:ext uri="{FF2B5EF4-FFF2-40B4-BE49-F238E27FC236}">
                <a16:creationId xmlns:a16="http://schemas.microsoft.com/office/drawing/2014/main" id="{443FE6BF-C0B6-B721-2964-720F10E639C4}"/>
              </a:ext>
            </a:extLst>
          </p:cNvPr>
          <p:cNvSpPr txBox="1">
            <a:spLocks/>
          </p:cNvSpPr>
          <p:nvPr/>
        </p:nvSpPr>
        <p:spPr>
          <a:xfrm>
            <a:off x="680290" y="240978"/>
            <a:ext cx="10515600" cy="645990"/>
          </a:xfrm>
          <a:prstGeom prst="rect">
            <a:avLst/>
          </a:prstGeom>
        </p:spPr>
        <p:txBody>
          <a:bodyPr>
            <a:normAutofit fontScale="77500" lnSpcReduction="20000"/>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b="1"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NHSN’s Bed Capacity Initiative</a:t>
            </a:r>
            <a:endParaRPr lang="en-US" b="1" dirty="0">
              <a:solidFill>
                <a:srgbClr val="0070C0"/>
              </a:solidFill>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Content Placeholder 1">
            <a:extLst>
              <a:ext uri="{FF2B5EF4-FFF2-40B4-BE49-F238E27FC236}">
                <a16:creationId xmlns:a16="http://schemas.microsoft.com/office/drawing/2014/main" id="{42C1D882-46CF-3595-BBC4-8B311ED31DC5}"/>
              </a:ext>
            </a:extLst>
          </p:cNvPr>
          <p:cNvSpPr txBox="1">
            <a:spLocks/>
          </p:cNvSpPr>
          <p:nvPr/>
        </p:nvSpPr>
        <p:spPr>
          <a:xfrm>
            <a:off x="671146" y="1734097"/>
            <a:ext cx="10682654" cy="150355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00000"/>
              </a:lnSpc>
            </a:pPr>
            <a:r>
              <a:rPr lang="en-US" sz="2400" b="1" dirty="0">
                <a:solidFill>
                  <a:srgbClr val="C00000"/>
                </a:solidFill>
                <a:latin typeface="Open Sans"/>
                <a:ea typeface="Open Sans"/>
                <a:cs typeface="Open Sans"/>
              </a:rPr>
              <a:t>Fully funded, no-cost opportunity </a:t>
            </a:r>
            <a:r>
              <a:rPr lang="en-US" sz="2400" dirty="0">
                <a:latin typeface="Open Sans"/>
                <a:ea typeface="Open Sans"/>
                <a:cs typeface="Open Sans"/>
              </a:rPr>
              <a:t>for eligible facilities to automate their bed capacity data via BedSync.</a:t>
            </a:r>
          </a:p>
          <a:p>
            <a:pPr>
              <a:lnSpc>
                <a:spcPct val="100000"/>
              </a:lnSpc>
            </a:pPr>
            <a:r>
              <a:rPr lang="en-US" sz="2400" dirty="0">
                <a:latin typeface="Open Sans"/>
                <a:ea typeface="Open Sans"/>
                <a:cs typeface="Open Sans"/>
              </a:rPr>
              <a:t>Program currently runs through </a:t>
            </a:r>
            <a:r>
              <a:rPr lang="en-US" sz="2400" b="1" dirty="0">
                <a:solidFill>
                  <a:srgbClr val="C00000"/>
                </a:solidFill>
                <a:latin typeface="Open Sans"/>
                <a:ea typeface="Open Sans"/>
                <a:cs typeface="Open Sans"/>
              </a:rPr>
              <a:t>July 2028</a:t>
            </a:r>
            <a:r>
              <a:rPr lang="en-US" sz="2400" dirty="0">
                <a:latin typeface="Open Sans"/>
                <a:ea typeface="Open Sans"/>
                <a:cs typeface="Open Sans"/>
              </a:rPr>
              <a:t>, though optimistic it will continue beyond.</a:t>
            </a:r>
          </a:p>
          <a:p>
            <a:pPr>
              <a:lnSpc>
                <a:spcPct val="100000"/>
              </a:lnSpc>
            </a:pPr>
            <a:r>
              <a:rPr lang="en-US" sz="2400" dirty="0">
                <a:latin typeface="Open Sans"/>
                <a:ea typeface="Open Sans"/>
                <a:cs typeface="Open Sans"/>
              </a:rPr>
              <a:t>Actively identifying facilities to participate and take advantage of available federal funding.</a:t>
            </a:r>
            <a:endParaRPr lang="en-US" sz="2400" dirty="0"/>
          </a:p>
          <a:p>
            <a:pPr>
              <a:lnSpc>
                <a:spcPct val="100000"/>
              </a:lnSpc>
            </a:pPr>
            <a:endParaRPr lang="en-US" dirty="0"/>
          </a:p>
          <a:p>
            <a:pPr lvl="1">
              <a:lnSpc>
                <a:spcPct val="100000"/>
              </a:lnSpc>
            </a:pPr>
            <a:endParaRPr lang="en-US" dirty="0"/>
          </a:p>
        </p:txBody>
      </p:sp>
    </p:spTree>
    <p:extLst>
      <p:ext uri="{BB962C8B-B14F-4D97-AF65-F5344CB8AC3E}">
        <p14:creationId xmlns:p14="http://schemas.microsoft.com/office/powerpoint/2010/main" val="10416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92FC-B2C3-0AFD-B262-65BFA13CAF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305600-0665-44F4-966A-DE2A97203F2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46682-4E8C-4F35-B30A-19A3F5000016}" type="slidenum">
              <a:rPr kumimoji="0" lang="en-IN" sz="1200" b="0" i="0" u="none" strike="noStrike" kern="1200" cap="none" spc="0" normalizeH="0" baseline="0" noProof="0" smtClean="0">
                <a:ln>
                  <a:noFill/>
                </a:ln>
                <a:solidFill>
                  <a:srgbClr val="2D2A26">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srgbClr val="2D2A26">
                  <a:tint val="75000"/>
                </a:srgbClr>
              </a:solidFill>
              <a:effectLst/>
              <a:uLnTx/>
              <a:uFillTx/>
              <a:latin typeface="Open Sans"/>
              <a:ea typeface="+mn-ea"/>
              <a:cs typeface="+mn-cs"/>
            </a:endParaRPr>
          </a:p>
        </p:txBody>
      </p:sp>
      <p:sp>
        <p:nvSpPr>
          <p:cNvPr id="23" name="Title 2">
            <a:extLst>
              <a:ext uri="{FF2B5EF4-FFF2-40B4-BE49-F238E27FC236}">
                <a16:creationId xmlns:a16="http://schemas.microsoft.com/office/drawing/2014/main" id="{1B8308C2-CA55-0B5B-74DD-2C7213EE2F6F}"/>
              </a:ext>
            </a:extLst>
          </p:cNvPr>
          <p:cNvSpPr>
            <a:spLocks noGrp="1"/>
          </p:cNvSpPr>
          <p:nvPr>
            <p:ph type="title"/>
          </p:nvPr>
        </p:nvSpPr>
        <p:spPr>
          <a:xfrm>
            <a:off x="671146" y="268410"/>
            <a:ext cx="10515600" cy="645990"/>
          </a:xfrm>
        </p:spPr>
        <p:txBody>
          <a:bodyPr>
            <a:normAutofit/>
          </a:bodyPr>
          <a:lstStyle/>
          <a:p>
            <a:r>
              <a:rPr lang="en-US" dirty="0">
                <a:solidFill>
                  <a:srgbClr val="0070C0"/>
                </a:solidFill>
                <a:latin typeface="Roboto Light" panose="02000000000000000000" pitchFamily="2" charset="0"/>
                <a:ea typeface="Roboto Light" panose="02000000000000000000" pitchFamily="2" charset="0"/>
                <a:cs typeface="Roboto Light" panose="02000000000000000000" pitchFamily="2" charset="0"/>
              </a:rPr>
              <a:t>BedSync Overview</a:t>
            </a:r>
            <a:endParaRPr lang="en-US" dirty="0">
              <a:solidFill>
                <a:srgbClr val="0070C0"/>
              </a:solidFill>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Content Placeholder 1">
            <a:extLst>
              <a:ext uri="{FF2B5EF4-FFF2-40B4-BE49-F238E27FC236}">
                <a16:creationId xmlns:a16="http://schemas.microsoft.com/office/drawing/2014/main" id="{B5E2C3C7-662D-74BE-AD52-22AEB9A6E809}"/>
              </a:ext>
            </a:extLst>
          </p:cNvPr>
          <p:cNvSpPr>
            <a:spLocks noGrp="1"/>
          </p:cNvSpPr>
          <p:nvPr>
            <p:ph idx="1"/>
          </p:nvPr>
        </p:nvSpPr>
        <p:spPr>
          <a:xfrm>
            <a:off x="671146" y="856423"/>
            <a:ext cx="10682654" cy="1985083"/>
          </a:xfrm>
        </p:spPr>
        <p:txBody>
          <a:bodyPr vert="horz" lIns="91440" tIns="45720" rIns="91440" bIns="45720" rtlCol="0" anchor="t">
            <a:noAutofit/>
          </a:bodyPr>
          <a:lstStyle/>
          <a:p>
            <a:pPr>
              <a:lnSpc>
                <a:spcPct val="100000"/>
              </a:lnSpc>
            </a:pPr>
            <a:r>
              <a:rPr lang="en-US" dirty="0">
                <a:latin typeface="Open Sans"/>
                <a:ea typeface="Open Sans"/>
                <a:cs typeface="Open Sans"/>
              </a:rPr>
              <a:t>Fully-funded program</a:t>
            </a:r>
            <a:endParaRPr lang="en-US" dirty="0"/>
          </a:p>
          <a:p>
            <a:pPr>
              <a:lnSpc>
                <a:spcPct val="100000"/>
              </a:lnSpc>
            </a:pPr>
            <a:r>
              <a:rPr lang="en-US" dirty="0">
                <a:latin typeface="Open Sans"/>
                <a:ea typeface="Open Sans"/>
                <a:cs typeface="Open Sans"/>
              </a:rPr>
              <a:t>Real time data transfer from Hospital          State           CDC</a:t>
            </a:r>
            <a:endParaRPr lang="en-US" dirty="0"/>
          </a:p>
          <a:p>
            <a:pPr>
              <a:lnSpc>
                <a:spcPct val="100000"/>
              </a:lnSpc>
            </a:pPr>
            <a:r>
              <a:rPr lang="en-US" dirty="0">
                <a:latin typeface="Open Sans"/>
                <a:ea typeface="Open Sans"/>
                <a:cs typeface="Open Sans"/>
              </a:rPr>
              <a:t>Fully automated Up-to-date data for:</a:t>
            </a:r>
          </a:p>
          <a:p>
            <a:pPr lvl="1">
              <a:lnSpc>
                <a:spcPct val="100000"/>
              </a:lnSpc>
            </a:pPr>
            <a:r>
              <a:rPr lang="en-US" dirty="0">
                <a:latin typeface="Open Sans"/>
                <a:ea typeface="Open Sans"/>
                <a:cs typeface="Open Sans"/>
              </a:rPr>
              <a:t>NHSN Hospital Bed Capacity Project</a:t>
            </a:r>
          </a:p>
          <a:p>
            <a:pPr lvl="1">
              <a:lnSpc>
                <a:spcPct val="100000"/>
              </a:lnSpc>
            </a:pPr>
            <a:r>
              <a:rPr lang="en-US" dirty="0">
                <a:latin typeface="Open Sans"/>
                <a:ea typeface="Open Sans"/>
                <a:cs typeface="Open Sans"/>
              </a:rPr>
              <a:t>Hospital Respiratory Data (HRD) as </a:t>
            </a:r>
            <a:r>
              <a:rPr lang="en-US">
                <a:latin typeface="Open Sans"/>
                <a:ea typeface="Open Sans"/>
                <a:cs typeface="Open Sans"/>
              </a:rPr>
              <a:t>required by CMS</a:t>
            </a:r>
            <a:endParaRPr lang="en-US" dirty="0">
              <a:latin typeface="Open Sans"/>
              <a:ea typeface="Open Sans"/>
              <a:cs typeface="Open Sans"/>
            </a:endParaRPr>
          </a:p>
          <a:p>
            <a:pPr>
              <a:lnSpc>
                <a:spcPct val="100000"/>
              </a:lnSpc>
            </a:pPr>
            <a:r>
              <a:rPr lang="en-US" dirty="0">
                <a:latin typeface="Open Sans"/>
                <a:ea typeface="Open Sans"/>
                <a:cs typeface="Open Sans"/>
              </a:rPr>
              <a:t>Increase preparedness and capacity awareness</a:t>
            </a:r>
            <a:endParaRPr lang="en-US" dirty="0"/>
          </a:p>
          <a:p>
            <a:pPr lvl="1">
              <a:lnSpc>
                <a:spcPct val="100000"/>
              </a:lnSpc>
            </a:pPr>
            <a:endParaRPr lang="en-US" dirty="0"/>
          </a:p>
        </p:txBody>
      </p:sp>
      <p:sp>
        <p:nvSpPr>
          <p:cNvPr id="14" name="TextBox 13">
            <a:extLst>
              <a:ext uri="{FF2B5EF4-FFF2-40B4-BE49-F238E27FC236}">
                <a16:creationId xmlns:a16="http://schemas.microsoft.com/office/drawing/2014/main" id="{2A5480DC-5EC3-81C9-3DC8-6319D5B6FC7F}"/>
              </a:ext>
            </a:extLst>
          </p:cNvPr>
          <p:cNvSpPr txBox="1"/>
          <p:nvPr/>
        </p:nvSpPr>
        <p:spPr>
          <a:xfrm>
            <a:off x="4531042" y="4762849"/>
            <a:ext cx="2355088"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D2A26"/>
                </a:solidFill>
                <a:effectLst/>
                <a:uLnTx/>
                <a:uFillTx/>
                <a:latin typeface="Open Sans"/>
                <a:ea typeface="+mn-ea"/>
                <a:cs typeface="+mn-cs"/>
              </a:rPr>
              <a:t>State Repository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2D2A26"/>
                </a:solidFill>
                <a:effectLst/>
                <a:uLnTx/>
                <a:uFillTx/>
                <a:latin typeface="Open Sans"/>
                <a:ea typeface="+mn-ea"/>
                <a:cs typeface="+mn-cs"/>
              </a:rPr>
              <a:t>EMResource</a:t>
            </a:r>
            <a:endParaRPr kumimoji="0" lang="en-US" sz="1600" b="0" i="0" u="none" strike="noStrike" kern="1200" cap="none" spc="0" normalizeH="0" baseline="0" noProof="0" dirty="0">
              <a:ln>
                <a:noFill/>
              </a:ln>
              <a:solidFill>
                <a:srgbClr val="2D2A26"/>
              </a:solidFill>
              <a:effectLst/>
              <a:uLnTx/>
              <a:uFillTx/>
              <a:latin typeface="Open Sans"/>
              <a:ea typeface="+mn-ea"/>
              <a:cs typeface="+mn-cs"/>
            </a:endParaRPr>
          </a:p>
        </p:txBody>
      </p:sp>
      <p:pic>
        <p:nvPicPr>
          <p:cNvPr id="3" name="Picture 10" descr="Usa Map Clip Art Images - Free Download on Freepik">
            <a:extLst>
              <a:ext uri="{FF2B5EF4-FFF2-40B4-BE49-F238E27FC236}">
                <a16:creationId xmlns:a16="http://schemas.microsoft.com/office/drawing/2014/main" id="{320AAC25-2007-91B0-7D58-2D4EF4B3B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8" t="20437" r="4689" b="18771"/>
          <a:stretch/>
        </p:blipFill>
        <p:spPr bwMode="auto">
          <a:xfrm>
            <a:off x="9500617" y="3158933"/>
            <a:ext cx="2286823" cy="1560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2CFD7B-DD49-51A1-0D16-3C07B19CD77A}"/>
              </a:ext>
            </a:extLst>
          </p:cNvPr>
          <p:cNvSpPr txBox="1"/>
          <p:nvPr/>
        </p:nvSpPr>
        <p:spPr>
          <a:xfrm>
            <a:off x="9285745" y="4810564"/>
            <a:ext cx="271656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D2A26"/>
                </a:solidFill>
                <a:effectLst/>
                <a:uLnTx/>
                <a:uFillTx/>
                <a:latin typeface="Open Sans"/>
                <a:ea typeface="+mn-ea"/>
                <a:cs typeface="+mn-cs"/>
              </a:rPr>
              <a:t>National Repository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D2A26"/>
                </a:solidFill>
                <a:effectLst/>
                <a:uLnTx/>
                <a:uFillTx/>
                <a:latin typeface="Open Sans"/>
                <a:ea typeface="+mn-ea"/>
                <a:cs typeface="+mn-cs"/>
              </a:rPr>
              <a:t>NHSN</a:t>
            </a:r>
          </a:p>
        </p:txBody>
      </p:sp>
      <p:pic>
        <p:nvPicPr>
          <p:cNvPr id="12" name="Picture 11" descr="A black background with a black square&#10;&#10;AI-generated content may be incorrect.">
            <a:extLst>
              <a:ext uri="{FF2B5EF4-FFF2-40B4-BE49-F238E27FC236}">
                <a16:creationId xmlns:a16="http://schemas.microsoft.com/office/drawing/2014/main" id="{4E205F3B-076D-4FFC-AEBA-940D655AE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32" y="3320966"/>
            <a:ext cx="1236840" cy="1236840"/>
          </a:xfrm>
          <a:prstGeom prst="rect">
            <a:avLst/>
          </a:prstGeom>
        </p:spPr>
      </p:pic>
      <p:sp>
        <p:nvSpPr>
          <p:cNvPr id="17" name="Arrow: Right 16">
            <a:extLst>
              <a:ext uri="{FF2B5EF4-FFF2-40B4-BE49-F238E27FC236}">
                <a16:creationId xmlns:a16="http://schemas.microsoft.com/office/drawing/2014/main" id="{D4E3D030-1287-A81A-0CBA-9621E4FBAA23}"/>
              </a:ext>
            </a:extLst>
          </p:cNvPr>
          <p:cNvSpPr/>
          <p:nvPr/>
        </p:nvSpPr>
        <p:spPr>
          <a:xfrm>
            <a:off x="2429990" y="3675082"/>
            <a:ext cx="2355087" cy="7473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a:ea typeface="+mn-ea"/>
                <a:cs typeface="+mn-cs"/>
              </a:rPr>
              <a:t>NHSN Bed Capacity Data</a:t>
            </a:r>
          </a:p>
        </p:txBody>
      </p:sp>
      <p:sp>
        <p:nvSpPr>
          <p:cNvPr id="2" name="TextBox 1">
            <a:extLst>
              <a:ext uri="{FF2B5EF4-FFF2-40B4-BE49-F238E27FC236}">
                <a16:creationId xmlns:a16="http://schemas.microsoft.com/office/drawing/2014/main" id="{58B26BB8-D719-3F06-F18D-70A7D9CAD106}"/>
              </a:ext>
            </a:extLst>
          </p:cNvPr>
          <p:cNvSpPr txBox="1"/>
          <p:nvPr/>
        </p:nvSpPr>
        <p:spPr>
          <a:xfrm>
            <a:off x="3308" y="4770091"/>
            <a:ext cx="2355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D2A26"/>
                </a:solidFill>
                <a:effectLst/>
                <a:uLnTx/>
                <a:uFillTx/>
                <a:latin typeface="Open Sans"/>
                <a:ea typeface="+mn-ea"/>
                <a:cs typeface="+mn-cs"/>
              </a:rPr>
              <a:t>Hospital</a:t>
            </a:r>
          </a:p>
        </p:txBody>
      </p:sp>
      <p:pic>
        <p:nvPicPr>
          <p:cNvPr id="13" name="Picture 12" descr="A black and white image of a couple of gears&#10;&#10;AI-generated content may be incorrect.">
            <a:extLst>
              <a:ext uri="{FF2B5EF4-FFF2-40B4-BE49-F238E27FC236}">
                <a16:creationId xmlns:a16="http://schemas.microsoft.com/office/drawing/2014/main" id="{AAF8550B-72CF-2599-EA44-E33E0892B3DF}"/>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2966266" y="2874969"/>
            <a:ext cx="1192088" cy="1012058"/>
          </a:xfrm>
          <a:prstGeom prst="rect">
            <a:avLst/>
          </a:prstGeom>
          <a:noFill/>
          <a:ln w="19050">
            <a:noFill/>
          </a:ln>
        </p:spPr>
      </p:pic>
      <p:sp>
        <p:nvSpPr>
          <p:cNvPr id="18" name="Arrow: Right 17">
            <a:extLst>
              <a:ext uri="{FF2B5EF4-FFF2-40B4-BE49-F238E27FC236}">
                <a16:creationId xmlns:a16="http://schemas.microsoft.com/office/drawing/2014/main" id="{76484D63-26EF-55C6-41B4-FBAE325F304E}"/>
              </a:ext>
            </a:extLst>
          </p:cNvPr>
          <p:cNvSpPr/>
          <p:nvPr/>
        </p:nvSpPr>
        <p:spPr>
          <a:xfrm>
            <a:off x="6632096" y="3675082"/>
            <a:ext cx="2355087" cy="7473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Open Sans"/>
                <a:ea typeface="+mn-ea"/>
                <a:cs typeface="+mn-cs"/>
              </a:rPr>
              <a:t>NHSN Bed Capacity Data</a:t>
            </a:r>
          </a:p>
        </p:txBody>
      </p:sp>
      <p:pic>
        <p:nvPicPr>
          <p:cNvPr id="19" name="Picture 18" descr="A black and white image of a couple of gears&#10;&#10;AI-generated content may be incorrect.">
            <a:extLst>
              <a:ext uri="{FF2B5EF4-FFF2-40B4-BE49-F238E27FC236}">
                <a16:creationId xmlns:a16="http://schemas.microsoft.com/office/drawing/2014/main" id="{B1EDEFB2-4DE4-852A-37DE-1BC744F9C1B3}"/>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7168372" y="2874969"/>
            <a:ext cx="1192088" cy="1012058"/>
          </a:xfrm>
          <a:prstGeom prst="rect">
            <a:avLst/>
          </a:prstGeom>
          <a:noFill/>
          <a:ln w="19050">
            <a:noFill/>
          </a:ln>
        </p:spPr>
      </p:pic>
      <p:pic>
        <p:nvPicPr>
          <p:cNvPr id="22" name="Graphic 21" descr="Arrow: Straight with solid fill">
            <a:extLst>
              <a:ext uri="{FF2B5EF4-FFF2-40B4-BE49-F238E27FC236}">
                <a16:creationId xmlns:a16="http://schemas.microsoft.com/office/drawing/2014/main" id="{723B52B2-298F-FE4F-98A6-2C93122DA8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0800000">
            <a:off x="5526902" y="1167603"/>
            <a:ext cx="402044" cy="402044"/>
          </a:xfrm>
          <a:prstGeom prst="rect">
            <a:avLst/>
          </a:prstGeom>
        </p:spPr>
      </p:pic>
      <p:pic>
        <p:nvPicPr>
          <p:cNvPr id="6" name="Picture 2">
            <a:extLst>
              <a:ext uri="{FF2B5EF4-FFF2-40B4-BE49-F238E27FC236}">
                <a16:creationId xmlns:a16="http://schemas.microsoft.com/office/drawing/2014/main" id="{3EFF11F8-E225-4D94-023E-BEB73A918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264" y="3677905"/>
            <a:ext cx="1585731" cy="88272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Arrow: Straight with solid fill">
            <a:extLst>
              <a:ext uri="{FF2B5EF4-FFF2-40B4-BE49-F238E27FC236}">
                <a16:creationId xmlns:a16="http://schemas.microsoft.com/office/drawing/2014/main" id="{8C956AE6-B6CB-70DB-E640-F080B39B4A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0800000">
            <a:off x="4531042" y="1167602"/>
            <a:ext cx="402044" cy="402044"/>
          </a:xfrm>
          <a:prstGeom prst="rect">
            <a:avLst/>
          </a:prstGeom>
        </p:spPr>
      </p:pic>
    </p:spTree>
    <p:extLst>
      <p:ext uri="{BB962C8B-B14F-4D97-AF65-F5344CB8AC3E}">
        <p14:creationId xmlns:p14="http://schemas.microsoft.com/office/powerpoint/2010/main" val="29071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AA89-8549-E946-138F-2A1BACFC5929}"/>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036D0D99-46CA-689A-E8B1-FE8AFA8B979C}"/>
              </a:ext>
            </a:extLst>
          </p:cNvPr>
          <p:cNvSpPr txBox="1">
            <a:spLocks/>
          </p:cNvSpPr>
          <p:nvPr/>
        </p:nvSpPr>
        <p:spPr>
          <a:xfrm>
            <a:off x="671145" y="268410"/>
            <a:ext cx="11191561" cy="645990"/>
          </a:xfrm>
          <a:prstGeom prst="rect">
            <a:avLst/>
          </a:prstGeom>
        </p:spPr>
        <p:txBody>
          <a:bodyPr>
            <a:normAutofit fontScale="77500" lnSpcReduction="20000"/>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Frequently Asked Questions</a:t>
            </a:r>
          </a:p>
        </p:txBody>
      </p:sp>
      <p:sp>
        <p:nvSpPr>
          <p:cNvPr id="5" name="Content Placeholder 1">
            <a:extLst>
              <a:ext uri="{FF2B5EF4-FFF2-40B4-BE49-F238E27FC236}">
                <a16:creationId xmlns:a16="http://schemas.microsoft.com/office/drawing/2014/main" id="{AF0A7A7E-F932-799A-CD60-45A3D5D85D74}"/>
              </a:ext>
            </a:extLst>
          </p:cNvPr>
          <p:cNvSpPr txBox="1">
            <a:spLocks/>
          </p:cNvSpPr>
          <p:nvPr/>
        </p:nvSpPr>
        <p:spPr>
          <a:xfrm>
            <a:off x="588849" y="1299718"/>
            <a:ext cx="11191560" cy="500049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2400" b="1" u="sng"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What happens to this program as of July 15, 2028?</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As of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July 15, 2028</a:t>
            </a:r>
            <a:r>
              <a:rPr lang="en-US" b="1" dirty="0">
                <a:solidFill>
                  <a:srgbClr val="FF0000"/>
                </a:solidFill>
                <a:latin typeface="Roboto Medium" panose="02000000000000000000" pitchFamily="2" charset="0"/>
                <a:ea typeface="Roboto Medium" panose="02000000000000000000" pitchFamily="2" charset="0"/>
                <a:cs typeface="Roboto Medium" panose="02000000000000000000" pitchFamily="2" charset="0"/>
              </a:rPr>
              <a:t>,</a:t>
            </a:r>
            <a:r>
              <a:rPr lang="en-US" b="1"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a:t>
            </a: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CDC funding for the project is scheduled to conclude. Continued funding beyond this point may be contingent upon demonstrated project status and progress. STTL clients will need to define a plan for financially supporting the project moving forward, particularly if extension criteria are not met.</a:t>
            </a:r>
          </a:p>
          <a:p>
            <a:pPr lvl="1"/>
            <a:endParaRPr lang="en-US" sz="2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r>
              <a:rPr lang="en-US" sz="2400" b="1" u="sng"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How are other states getting facility buy-in?</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Some states have mandated regulatory reporting requirements </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The cost for mandatory </a:t>
            </a:r>
            <a:r>
              <a:rPr lang="en-US" b="1" u="sng"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HRD Reporting required by CMS is fully covered by Juvare under this project. </a:t>
            </a: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No additional expense to your facility.</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Demonstration of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ROI</a:t>
            </a: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Most facilities spend 2-4 hours per day gathering and submitting data to remain compliant with CMS. Removing this manual process by opting for this automation removes an estimated </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30,000</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to</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60,000</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in</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labor</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costs</a:t>
            </a:r>
            <a:r>
              <a:rPr lang="en-US"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 </a:t>
            </a:r>
            <a:r>
              <a:rPr lang="en-US" b="1"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annually</a:t>
            </a:r>
            <a:r>
              <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 </a:t>
            </a:r>
          </a:p>
          <a:p>
            <a:endParaRPr lang="en-US" dirty="0"/>
          </a:p>
        </p:txBody>
      </p:sp>
    </p:spTree>
    <p:extLst>
      <p:ext uri="{BB962C8B-B14F-4D97-AF65-F5344CB8AC3E}">
        <p14:creationId xmlns:p14="http://schemas.microsoft.com/office/powerpoint/2010/main" val="221184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2841-B1C6-9080-2AEA-87A31FB155A5}"/>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21A1735E-F1A3-D735-EAF9-668AFCE6912C}"/>
              </a:ext>
            </a:extLst>
          </p:cNvPr>
          <p:cNvSpPr txBox="1">
            <a:spLocks/>
          </p:cNvSpPr>
          <p:nvPr/>
        </p:nvSpPr>
        <p:spPr>
          <a:xfrm>
            <a:off x="671146" y="268410"/>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4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State/Territory Overview &amp; Discussion</a:t>
            </a:r>
          </a:p>
        </p:txBody>
      </p:sp>
      <p:sp>
        <p:nvSpPr>
          <p:cNvPr id="3" name="Content Placeholder 1">
            <a:extLst>
              <a:ext uri="{FF2B5EF4-FFF2-40B4-BE49-F238E27FC236}">
                <a16:creationId xmlns:a16="http://schemas.microsoft.com/office/drawing/2014/main" id="{070924CD-7B27-8147-A69E-13DBD6EEE755}"/>
              </a:ext>
            </a:extLst>
          </p:cNvPr>
          <p:cNvSpPr txBox="1">
            <a:spLocks/>
          </p:cNvSpPr>
          <p:nvPr/>
        </p:nvSpPr>
        <p:spPr>
          <a:xfrm>
            <a:off x="671146" y="989814"/>
            <a:ext cx="10682654" cy="52372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2400" dirty="0">
                <a:solidFill>
                  <a:srgbClr val="C00000"/>
                </a:solidFill>
                <a:latin typeface="Roboto Medium" panose="02000000000000000000" pitchFamily="2" charset="0"/>
                <a:ea typeface="Roboto Medium" panose="02000000000000000000" pitchFamily="2" charset="0"/>
                <a:cs typeface="Roboto Medium" panose="02000000000000000000" pitchFamily="2" charset="0"/>
              </a:rPr>
              <a:t>How Many Total Facilities Are Eligible?</a:t>
            </a:r>
          </a:p>
          <a:p>
            <a:endParaRPr lang="en-US" sz="2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lvl="1">
              <a:buFontTx/>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Acute-care hospitals (general acute care, critical access, oncology, orthopedic, pediatric, women’s, women’s and children’s),</a:t>
            </a:r>
          </a:p>
          <a:p>
            <a:pPr lvl="1">
              <a:buFontTx/>
              <a:buChar char="-"/>
            </a:pPr>
            <a:endPar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lvl="1">
              <a:buFontTx/>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Federal acute-care hospitals (Veterans Health Administration, Defense Health Administration, Indian Health Services)</a:t>
            </a:r>
          </a:p>
          <a:p>
            <a:pPr lvl="1">
              <a:buFontTx/>
              <a:buChar char="-"/>
            </a:pPr>
            <a:endPar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lvl="1">
              <a:buFontTx/>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Long-term acute-care hospitals</a:t>
            </a:r>
          </a:p>
          <a:p>
            <a:pPr lvl="1">
              <a:buFontTx/>
              <a:buChar char="-"/>
            </a:pPr>
            <a:endPar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lvl="1">
              <a:buFontTx/>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Inpatient Psychiatric Facilities (IPF): includes freestanding facilities and CMS-certified inpatient psychiatric facility units located within a hospital</a:t>
            </a:r>
          </a:p>
          <a:p>
            <a:pPr lvl="1">
              <a:buFontTx/>
              <a:buChar char="-"/>
            </a:pPr>
            <a:endParaRPr lang="en-US"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lvl="1">
              <a:buFontTx/>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Inpatient Rehabilitation Facilities (IRF): includes freestanding facilities and CMS-certified inpatient rehabilitation facility units located within a hospital</a:t>
            </a:r>
          </a:p>
        </p:txBody>
      </p:sp>
    </p:spTree>
    <p:extLst>
      <p:ext uri="{BB962C8B-B14F-4D97-AF65-F5344CB8AC3E}">
        <p14:creationId xmlns:p14="http://schemas.microsoft.com/office/powerpoint/2010/main" val="398315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CB03-96D5-0FF2-CB43-F006842DB27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B8A4411C-5A3F-8095-5137-7947F49148EF}"/>
              </a:ext>
            </a:extLst>
          </p:cNvPr>
          <p:cNvSpPr txBox="1">
            <a:spLocks/>
          </p:cNvSpPr>
          <p:nvPr/>
        </p:nvSpPr>
        <p:spPr>
          <a:xfrm>
            <a:off x="671146" y="307941"/>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4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Frequently Asked Questions</a:t>
            </a:r>
          </a:p>
        </p:txBody>
      </p:sp>
      <p:sp>
        <p:nvSpPr>
          <p:cNvPr id="3" name="Content Placeholder 1">
            <a:extLst>
              <a:ext uri="{FF2B5EF4-FFF2-40B4-BE49-F238E27FC236}">
                <a16:creationId xmlns:a16="http://schemas.microsoft.com/office/drawing/2014/main" id="{AEF79A79-36DB-850B-189B-EBE8C0CE558B}"/>
              </a:ext>
            </a:extLst>
          </p:cNvPr>
          <p:cNvSpPr txBox="1">
            <a:spLocks/>
          </p:cNvSpPr>
          <p:nvPr/>
        </p:nvSpPr>
        <p:spPr>
          <a:xfrm>
            <a:off x="671146" y="989814"/>
            <a:ext cx="10682654" cy="52372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endParaRPr lang="en-US" sz="2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Are we limited to only Bed Capacity data points?</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The program only requires the transmission of the Bed Capacity data points however Juvare will allow facilities to send as much data as they wish to the STTL deployment of EMResource to maximize value for the facilities</a:t>
            </a: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What impact will this have on the HRD data we are submitting?</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The impact of participating is limited to HRD data getting updated in EMResource every 15 minutes rather than once a day for any data elements that overlap. HRD Data will still submit to NHSN once daily as we have done historically</a:t>
            </a: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What happens if I choose not to participate?</a:t>
            </a:r>
          </a:p>
          <a:p>
            <a:pPr lvl="1"/>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As of July 15, 2028, it is estimated that 40 states will be live and submitting data by this modality. Due to that the expectation is, and the CDC has vocalized support for, this program continuing as a mandatory program (likely merging with HRD) rather than optional. </a:t>
            </a:r>
          </a:p>
        </p:txBody>
      </p:sp>
    </p:spTree>
    <p:extLst>
      <p:ext uri="{BB962C8B-B14F-4D97-AF65-F5344CB8AC3E}">
        <p14:creationId xmlns:p14="http://schemas.microsoft.com/office/powerpoint/2010/main" val="401748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1DFDB-52EB-F37B-0806-400FB876D90B}"/>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3057E6B-2535-1111-6FB4-C1BE43325847}"/>
              </a:ext>
            </a:extLst>
          </p:cNvPr>
          <p:cNvSpPr txBox="1">
            <a:spLocks/>
          </p:cNvSpPr>
          <p:nvPr/>
        </p:nvSpPr>
        <p:spPr>
          <a:xfrm>
            <a:off x="671146" y="307941"/>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4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Status Type Reconciliation</a:t>
            </a:r>
          </a:p>
        </p:txBody>
      </p:sp>
      <p:sp>
        <p:nvSpPr>
          <p:cNvPr id="3" name="Content Placeholder 1">
            <a:extLst>
              <a:ext uri="{FF2B5EF4-FFF2-40B4-BE49-F238E27FC236}">
                <a16:creationId xmlns:a16="http://schemas.microsoft.com/office/drawing/2014/main" id="{91B226E3-CE8E-61D9-B30A-FD8C418DD8A2}"/>
              </a:ext>
            </a:extLst>
          </p:cNvPr>
          <p:cNvSpPr txBox="1">
            <a:spLocks/>
          </p:cNvSpPr>
          <p:nvPr/>
        </p:nvSpPr>
        <p:spPr>
          <a:xfrm>
            <a:off x="671146" y="989814"/>
            <a:ext cx="10682654" cy="52372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endParaRPr lang="en-US" sz="2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Hospital Bed Capacity Data Set - 79 Status Types</a:t>
            </a: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DOH - we need your help:</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We want to avoid duplicate Status Types!</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Which status types already exist in your region and should be repurposed for this project </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Which status types will need to get added </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Which Resource Types should be included</a:t>
            </a:r>
          </a:p>
          <a:p>
            <a:r>
              <a:rPr lang="en-US" sz="28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Your region will receive the full Bed Capacity Data Set</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Standardized with standardized descriptions and settings</a:t>
            </a:r>
          </a:p>
          <a:p>
            <a:pPr marL="800100" lvl="1" indent="-342900">
              <a:buFont typeface="Arial" panose="020B0604020202020204" pitchFamily="34" charset="0"/>
              <a:buChar char="•"/>
            </a:pPr>
            <a:r>
              <a:rPr lang="en-US"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Most fields aren't editable</a:t>
            </a:r>
          </a:p>
        </p:txBody>
      </p:sp>
    </p:spTree>
    <p:extLst>
      <p:ext uri="{BB962C8B-B14F-4D97-AF65-F5344CB8AC3E}">
        <p14:creationId xmlns:p14="http://schemas.microsoft.com/office/powerpoint/2010/main" val="217551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773A3-E5FE-CFD0-E4DC-730AC428DD2E}"/>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203441E-16E0-14DD-FEB5-A7A325A69526}"/>
              </a:ext>
            </a:extLst>
          </p:cNvPr>
          <p:cNvSpPr txBox="1">
            <a:spLocks/>
          </p:cNvSpPr>
          <p:nvPr/>
        </p:nvSpPr>
        <p:spPr>
          <a:xfrm>
            <a:off x="671146" y="141686"/>
            <a:ext cx="10515600" cy="645990"/>
          </a:xfrm>
          <a:prstGeom prst="rect">
            <a:avLst/>
          </a:prstGeom>
        </p:spPr>
        <p:txBody>
          <a:bodyPr/>
          <a:lstStyle>
            <a:lvl1pPr algn="l" defTabSz="914400" rtl="0" eaLnBrk="1" fontAlgn="b" latinLnBrk="0" hangingPunct="1">
              <a:lnSpc>
                <a:spcPct val="90000"/>
              </a:lnSpc>
              <a:spcBef>
                <a:spcPct val="0"/>
              </a:spcBef>
              <a:buNone/>
              <a:defRPr sz="6300" b="0" i="0" kern="1200">
                <a:solidFill>
                  <a:schemeClr val="tx1"/>
                </a:solidFill>
                <a:latin typeface="Roboto Thin" panose="02000000000000000000" pitchFamily="2" charset="0"/>
                <a:ea typeface="Roboto Thin" panose="02000000000000000000" pitchFamily="2" charset="0"/>
                <a:cs typeface="+mj-cs"/>
              </a:defRPr>
            </a:lvl1pPr>
          </a:lstStyle>
          <a:p>
            <a:r>
              <a:rPr lang="en-US" sz="4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rPr>
              <a:t>IT Information - FAQ</a:t>
            </a:r>
          </a:p>
        </p:txBody>
      </p:sp>
      <p:sp>
        <p:nvSpPr>
          <p:cNvPr id="3" name="Content Placeholder 1">
            <a:extLst>
              <a:ext uri="{FF2B5EF4-FFF2-40B4-BE49-F238E27FC236}">
                <a16:creationId xmlns:a16="http://schemas.microsoft.com/office/drawing/2014/main" id="{F9EAF346-5768-3884-6ACA-B26DBB55CB9B}"/>
              </a:ext>
            </a:extLst>
          </p:cNvPr>
          <p:cNvSpPr txBox="1">
            <a:spLocks/>
          </p:cNvSpPr>
          <p:nvPr/>
        </p:nvSpPr>
        <p:spPr>
          <a:xfrm>
            <a:off x="671146" y="464681"/>
            <a:ext cx="10682654" cy="647007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Clr>
                <a:srgbClr val="DB1935"/>
              </a:buClr>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mn-cs"/>
              </a:defRPr>
            </a:lvl2pPr>
            <a:lvl3pPr marL="914400" indent="0" algn="l" defTabSz="914400" rtl="0" eaLnBrk="1" latinLnBrk="0" hangingPunct="1">
              <a:lnSpc>
                <a:spcPct val="90000"/>
              </a:lnSpc>
              <a:spcBef>
                <a:spcPts val="500"/>
              </a:spcBef>
              <a:buClr>
                <a:srgbClr val="DB1935"/>
              </a:buClr>
              <a:buFont typeface="Arial" panose="020B0604020202020204" pitchFamily="34" charset="0"/>
              <a:buNone/>
              <a:defRPr sz="1800" b="0" i="0" kern="1200">
                <a:solidFill>
                  <a:schemeClr val="tx1">
                    <a:tint val="82000"/>
                  </a:schemeClr>
                </a:solidFill>
                <a:latin typeface="Roboto Medium" panose="02000000000000000000" pitchFamily="2" charset="0"/>
                <a:ea typeface="Roboto Medium" panose="02000000000000000000" pitchFamily="2" charset="0"/>
                <a:cs typeface="+mn-cs"/>
              </a:defRPr>
            </a:lvl3pPr>
            <a:lvl4pPr marL="13716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4pPr>
            <a:lvl5pPr marL="1828800" indent="0" algn="l" defTabSz="914400" rtl="0" eaLnBrk="1" latinLnBrk="0" hangingPunct="1">
              <a:lnSpc>
                <a:spcPct val="90000"/>
              </a:lnSpc>
              <a:spcBef>
                <a:spcPts val="500"/>
              </a:spcBef>
              <a:buClr>
                <a:srgbClr val="DB1935"/>
              </a:buClr>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endParaRPr lang="en-US" sz="2400" dirty="0">
              <a:solidFill>
                <a:srgbClr val="0070C0"/>
              </a:solidFill>
              <a:latin typeface="Roboto Medium" panose="02000000000000000000" pitchFamily="2" charset="0"/>
              <a:ea typeface="Roboto Medium" panose="02000000000000000000" pitchFamily="2" charset="0"/>
              <a:cs typeface="Roboto Medium" panose="02000000000000000000" pitchFamily="2" charset="0"/>
            </a:endParaRPr>
          </a:p>
          <a:p>
            <a:pPr marL="0" lvl="1">
              <a:spcBef>
                <a:spcPts val="1000"/>
              </a:spcBef>
            </a:pPr>
            <a:r>
              <a:rPr lang="en-US" sz="24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Who should I talk to in IT to make this happen?</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Examples: EMR Analysts, Data Analytics team, Report Writer, Developer</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Ultimately, anyone that has built an API before </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Someone that can create a report and extract the data</a:t>
            </a:r>
          </a:p>
          <a:p>
            <a:pPr marL="0" lvl="1">
              <a:spcBef>
                <a:spcPts val="1000"/>
              </a:spcBef>
            </a:pPr>
            <a:r>
              <a:rPr lang="en-US" sz="24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What EMRs can Juvare integrate with?</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Any EMR - Epic, Cerner, Meditech, </a:t>
            </a:r>
            <a:r>
              <a:rPr lang="en-US" sz="1800" dirty="0" err="1">
                <a:solidFill>
                  <a:schemeClr val="bg1"/>
                </a:solidFill>
                <a:latin typeface="Roboto Medium" panose="02000000000000000000" pitchFamily="2" charset="0"/>
                <a:ea typeface="Roboto Medium" panose="02000000000000000000" pitchFamily="2" charset="0"/>
                <a:cs typeface="Roboto Medium" panose="02000000000000000000" pitchFamily="2" charset="0"/>
              </a:rPr>
              <a:t>etc</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Cloud-based EMRs - usually the EMR vendor charges a fee for an API – ADU is no-cost alternative</a:t>
            </a:r>
          </a:p>
          <a:p>
            <a:pPr marL="0" lvl="1">
              <a:spcBef>
                <a:spcPts val="1000"/>
              </a:spcBef>
            </a:pPr>
            <a:r>
              <a:rPr lang="en-US" sz="24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What data elements should we include?</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NHSN Hospital Bed Capacity Data, 75 data elements, referenced in slides at the end</a:t>
            </a:r>
          </a:p>
          <a:p>
            <a:pPr marL="0" lvl="1">
              <a:spcBef>
                <a:spcPts val="1000"/>
              </a:spcBef>
            </a:pPr>
            <a:r>
              <a:rPr lang="en-US" sz="24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How often should we push the data to EMResource?</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Every 15 minutes</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For now, CDC has asked us to send them data hourly </a:t>
            </a:r>
          </a:p>
          <a:p>
            <a:pPr marL="0" lvl="1">
              <a:spcBef>
                <a:spcPts val="1000"/>
              </a:spcBef>
            </a:pPr>
            <a:r>
              <a:rPr lang="en-US" sz="240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What about security?</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No PHI </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ISO 27001 certified, TLS 1.2 encrypted </a:t>
            </a:r>
          </a:p>
          <a:p>
            <a:pPr marL="800100" lvl="1" indent="-342900">
              <a:buFont typeface="Arial" panose="020B0604020202020204" pitchFamily="34" charset="0"/>
              <a:buChar char="•"/>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Used by many Federal agencies, FedRAMP certified</a:t>
            </a:r>
          </a:p>
        </p:txBody>
      </p:sp>
    </p:spTree>
    <p:extLst>
      <p:ext uri="{BB962C8B-B14F-4D97-AF65-F5344CB8AC3E}">
        <p14:creationId xmlns:p14="http://schemas.microsoft.com/office/powerpoint/2010/main" val="3363742519"/>
      </p:ext>
    </p:extLst>
  </p:cSld>
  <p:clrMapOvr>
    <a:masterClrMapping/>
  </p:clrMapOvr>
</p:sld>
</file>

<file path=ppt/theme/theme1.xml><?xml version="1.0" encoding="utf-8"?>
<a:theme xmlns:a="http://schemas.openxmlformats.org/drawingml/2006/main" name="1_Office Theme">
  <a:themeElements>
    <a:clrScheme name="Juvare Colors">
      <a:dk1>
        <a:srgbClr val="000000"/>
      </a:dk1>
      <a:lt1>
        <a:srgbClr val="FFFEFE"/>
      </a:lt1>
      <a:dk2>
        <a:srgbClr val="9EABBA"/>
      </a:dk2>
      <a:lt2>
        <a:srgbClr val="F0F2F4"/>
      </a:lt2>
      <a:accent1>
        <a:srgbClr val="CD0D2C"/>
      </a:accent1>
      <a:accent2>
        <a:srgbClr val="399DF1"/>
      </a:accent2>
      <a:accent3>
        <a:srgbClr val="5FC564"/>
      </a:accent3>
      <a:accent4>
        <a:srgbClr val="FF800E"/>
      </a:accent4>
      <a:accent5>
        <a:srgbClr val="E83F77"/>
      </a:accent5>
      <a:accent6>
        <a:srgbClr val="21ADBF"/>
      </a:accent6>
      <a:hlink>
        <a:srgbClr val="CD0D2C"/>
      </a:hlink>
      <a:folHlink>
        <a:srgbClr val="F93C4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342900" indent="-342900" algn="l">
          <a:buClr>
            <a:schemeClr val="accent1"/>
          </a:buClr>
          <a:buFont typeface="+mj-lt"/>
          <a:buAutoNum type="arabicPeriod"/>
          <a:defRPr sz="1600" b="0" i="0" dirty="0" smtClean="0">
            <a:effectLst/>
            <a:latin typeface="Roboto Light" panose="02000000000000000000" pitchFamily="2" charset="0"/>
            <a:ea typeface="Roboto Light" panose="02000000000000000000" pitchFamily="2" charset="0"/>
          </a:defRPr>
        </a:defPPr>
      </a:lstStyle>
    </a:txDef>
  </a:objectDefaults>
  <a:extraClrSchemeLst/>
  <a:extLst>
    <a:ext uri="{05A4C25C-085E-4340-85A3-A5531E510DB2}">
      <thm15:themeFamily xmlns:thm15="http://schemas.microsoft.com/office/thememl/2012/main" name="JuvareNew" id="{F250400D-ADBE-B04F-A68D-69A5470C81B9}" vid="{89F02B1C-F8D0-944C-AE07-5E942E2E1A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5298</TotalTime>
  <Words>949</Words>
  <Application>Microsoft Office PowerPoint</Application>
  <PresentationFormat>Widescreen</PresentationFormat>
  <Paragraphs>118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Open Sans</vt:lpstr>
      <vt:lpstr>Roboto Light</vt:lpstr>
      <vt:lpstr>Roboto Medium</vt:lpstr>
      <vt:lpstr>Roboto Thin</vt:lpstr>
      <vt:lpstr>Wingdings</vt:lpstr>
      <vt:lpstr>1_Office Theme</vt:lpstr>
      <vt:lpstr>  EMResource - BedSync</vt:lpstr>
      <vt:lpstr>PowerPoint Presentation</vt:lpstr>
      <vt:lpstr>PowerPoint Presentation</vt:lpstr>
      <vt:lpstr>BedSync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 Marie Brown</dc:creator>
  <cp:lastModifiedBy>Ann Marie Brown</cp:lastModifiedBy>
  <cp:revision>3</cp:revision>
  <dcterms:created xsi:type="dcterms:W3CDTF">2026-02-12T20:02:29Z</dcterms:created>
  <dcterms:modified xsi:type="dcterms:W3CDTF">2026-05-18T17:47:07Z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a67e6c-2984-474f-9bca-1dc98710f0a0_Enabled">
    <vt:lpwstr>true</vt:lpwstr>
  </property>
  <property fmtid="{D5CDD505-2E9C-101B-9397-08002B2CF9AE}" pid="3" name="MSIP_Label_ffa67e6c-2984-474f-9bca-1dc98710f0a0_SetDate">
    <vt:lpwstr>2026-02-12T20:05:23Z</vt:lpwstr>
  </property>
  <property fmtid="{D5CDD505-2E9C-101B-9397-08002B2CF9AE}" pid="4" name="MSIP_Label_ffa67e6c-2984-474f-9bca-1dc98710f0a0_Method">
    <vt:lpwstr>Standard</vt:lpwstr>
  </property>
  <property fmtid="{D5CDD505-2E9C-101B-9397-08002B2CF9AE}" pid="5" name="MSIP_Label_ffa67e6c-2984-474f-9bca-1dc98710f0a0_Name">
    <vt:lpwstr>ffa67e6c-2984-474f-9bca-1dc98710f0a0</vt:lpwstr>
  </property>
  <property fmtid="{D5CDD505-2E9C-101B-9397-08002B2CF9AE}" pid="6" name="MSIP_Label_ffa67e6c-2984-474f-9bca-1dc98710f0a0_SiteId">
    <vt:lpwstr>1f3094f5-df46-44d8-829f-6b609b022088</vt:lpwstr>
  </property>
  <property fmtid="{D5CDD505-2E9C-101B-9397-08002B2CF9AE}" pid="7" name="MSIP_Label_ffa67e6c-2984-474f-9bca-1dc98710f0a0_ActionId">
    <vt:lpwstr>75f52c58-b59f-462d-b1fa-e779334f0d1f</vt:lpwstr>
  </property>
  <property fmtid="{D5CDD505-2E9C-101B-9397-08002B2CF9AE}" pid="8" name="MSIP_Label_ffa67e6c-2984-474f-9bca-1dc98710f0a0_ContentBits">
    <vt:lpwstr>0</vt:lpwstr>
  </property>
  <property fmtid="{D5CDD505-2E9C-101B-9397-08002B2CF9AE}" pid="9" name="MSIP_Label_ffa67e6c-2984-474f-9bca-1dc98710f0a0_Tag">
    <vt:lpwstr>10, 3, 0, 1</vt:lpwstr>
  </property>
</Properties>
</file>