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xml" ContentType="application/vnd.openxmlformats-officedocument.drawingml.diagramData+xml"/>
  <Override PartName="/ppt/diagrams/data10.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59.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0.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diagrams/drawing9.xml" ContentType="application/vnd.ms-office.drawingml.diagramDrawing+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colors5.xml" ContentType="application/vnd.openxmlformats-officedocument.drawingml.diagramColors+xml"/>
  <Override PartName="/ppt/diagrams/layout10.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78" r:id="rId2"/>
  </p:sldMasterIdLst>
  <p:notesMasterIdLst>
    <p:notesMasterId r:id="rId103"/>
  </p:notesMasterIdLst>
  <p:handoutMasterIdLst>
    <p:handoutMasterId r:id="rId104"/>
  </p:handoutMasterIdLst>
  <p:sldIdLst>
    <p:sldId id="257" r:id="rId3"/>
    <p:sldId id="258" r:id="rId4"/>
    <p:sldId id="527" r:id="rId5"/>
    <p:sldId id="752" r:id="rId6"/>
    <p:sldId id="297" r:id="rId7"/>
    <p:sldId id="824" r:id="rId8"/>
    <p:sldId id="825" r:id="rId9"/>
    <p:sldId id="645" r:id="rId10"/>
    <p:sldId id="595" r:id="rId11"/>
    <p:sldId id="759" r:id="rId12"/>
    <p:sldId id="292" r:id="rId13"/>
    <p:sldId id="826" r:id="rId14"/>
    <p:sldId id="827" r:id="rId15"/>
    <p:sldId id="374" r:id="rId16"/>
    <p:sldId id="760" r:id="rId17"/>
    <p:sldId id="264" r:id="rId18"/>
    <p:sldId id="265" r:id="rId19"/>
    <p:sldId id="270" r:id="rId20"/>
    <p:sldId id="580" r:id="rId21"/>
    <p:sldId id="761" r:id="rId22"/>
    <p:sldId id="379" r:id="rId23"/>
    <p:sldId id="604" r:id="rId24"/>
    <p:sldId id="302" r:id="rId25"/>
    <p:sldId id="762" r:id="rId26"/>
    <p:sldId id="763" r:id="rId27"/>
    <p:sldId id="764" r:id="rId28"/>
    <p:sldId id="307" r:id="rId29"/>
    <p:sldId id="623" r:id="rId30"/>
    <p:sldId id="765" r:id="rId31"/>
    <p:sldId id="650" r:id="rId32"/>
    <p:sldId id="710" r:id="rId33"/>
    <p:sldId id="616" r:id="rId34"/>
    <p:sldId id="766" r:id="rId35"/>
    <p:sldId id="767" r:id="rId36"/>
    <p:sldId id="768" r:id="rId37"/>
    <p:sldId id="607" r:id="rId38"/>
    <p:sldId id="769" r:id="rId39"/>
    <p:sldId id="770" r:id="rId40"/>
    <p:sldId id="771" r:id="rId41"/>
    <p:sldId id="772" r:id="rId42"/>
    <p:sldId id="773" r:id="rId43"/>
    <p:sldId id="670" r:id="rId44"/>
    <p:sldId id="393" r:id="rId45"/>
    <p:sldId id="774" r:id="rId46"/>
    <p:sldId id="775" r:id="rId47"/>
    <p:sldId id="776" r:id="rId48"/>
    <p:sldId id="777" r:id="rId49"/>
    <p:sldId id="778" r:id="rId50"/>
    <p:sldId id="779" r:id="rId51"/>
    <p:sldId id="780" r:id="rId52"/>
    <p:sldId id="781" r:id="rId53"/>
    <p:sldId id="782" r:id="rId54"/>
    <p:sldId id="835" r:id="rId55"/>
    <p:sldId id="836" r:id="rId56"/>
    <p:sldId id="783" r:id="rId57"/>
    <p:sldId id="784" r:id="rId58"/>
    <p:sldId id="785" r:id="rId59"/>
    <p:sldId id="786" r:id="rId60"/>
    <p:sldId id="787" r:id="rId61"/>
    <p:sldId id="788" r:id="rId62"/>
    <p:sldId id="789" r:id="rId63"/>
    <p:sldId id="790" r:id="rId64"/>
    <p:sldId id="791" r:id="rId65"/>
    <p:sldId id="792" r:id="rId66"/>
    <p:sldId id="793" r:id="rId67"/>
    <p:sldId id="794" r:id="rId68"/>
    <p:sldId id="795" r:id="rId69"/>
    <p:sldId id="796" r:id="rId70"/>
    <p:sldId id="797" r:id="rId71"/>
    <p:sldId id="798" r:id="rId72"/>
    <p:sldId id="799" r:id="rId73"/>
    <p:sldId id="800" r:id="rId74"/>
    <p:sldId id="801" r:id="rId75"/>
    <p:sldId id="802" r:id="rId76"/>
    <p:sldId id="803" r:id="rId77"/>
    <p:sldId id="804" r:id="rId78"/>
    <p:sldId id="811" r:id="rId79"/>
    <p:sldId id="837" r:id="rId80"/>
    <p:sldId id="806" r:id="rId81"/>
    <p:sldId id="808" r:id="rId82"/>
    <p:sldId id="809" r:id="rId83"/>
    <p:sldId id="810" r:id="rId84"/>
    <p:sldId id="812" r:id="rId85"/>
    <p:sldId id="813" r:id="rId86"/>
    <p:sldId id="814" r:id="rId87"/>
    <p:sldId id="815" r:id="rId88"/>
    <p:sldId id="816" r:id="rId89"/>
    <p:sldId id="817" r:id="rId90"/>
    <p:sldId id="818" r:id="rId91"/>
    <p:sldId id="819" r:id="rId92"/>
    <p:sldId id="834" r:id="rId93"/>
    <p:sldId id="828" r:id="rId94"/>
    <p:sldId id="832" r:id="rId95"/>
    <p:sldId id="830" r:id="rId96"/>
    <p:sldId id="831" r:id="rId97"/>
    <p:sldId id="829" r:id="rId98"/>
    <p:sldId id="820" r:id="rId99"/>
    <p:sldId id="833" r:id="rId100"/>
    <p:sldId id="821" r:id="rId101"/>
    <p:sldId id="822" r:id="rId102"/>
  </p:sldIdLst>
  <p:sldSz cx="9144000" cy="6858000" type="screen4x3"/>
  <p:notesSz cx="7086600" cy="93726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FF0000"/>
    <a:srgbClr val="3333CC"/>
    <a:srgbClr val="0066FF"/>
    <a:srgbClr val="632523"/>
    <a:srgbClr val="FF3399"/>
    <a:srgbClr val="33CC33"/>
    <a:srgbClr val="777777"/>
    <a:srgbClr val="66CCFF"/>
    <a:srgbClr val="1025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64" autoAdjust="0"/>
    <p:restoredTop sz="91203" autoAdjust="0"/>
  </p:normalViewPr>
  <p:slideViewPr>
    <p:cSldViewPr>
      <p:cViewPr varScale="1">
        <p:scale>
          <a:sx n="104" d="100"/>
          <a:sy n="104" d="100"/>
        </p:scale>
        <p:origin x="1926" y="102"/>
      </p:cViewPr>
      <p:guideLst>
        <p:guide orient="horz" pos="2160"/>
        <p:guide pos="2880"/>
      </p:guideLst>
    </p:cSldViewPr>
  </p:slideViewPr>
  <p:notesTextViewPr>
    <p:cViewPr>
      <p:scale>
        <a:sx n="75" d="100"/>
        <a:sy n="75" d="100"/>
      </p:scale>
      <p:origin x="0" y="0"/>
    </p:cViewPr>
  </p:notesTextViewPr>
  <p:sorterViewPr>
    <p:cViewPr varScale="1">
      <p:scale>
        <a:sx n="1" d="1"/>
        <a:sy n="1" d="1"/>
      </p:scale>
      <p:origin x="0" y="-1987"/>
    </p:cViewPr>
  </p:sorterViewPr>
  <p:notesViewPr>
    <p:cSldViewPr>
      <p:cViewPr>
        <p:scale>
          <a:sx n="100" d="100"/>
          <a:sy n="100" d="100"/>
        </p:scale>
        <p:origin x="-2448" y="1890"/>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heme" Target="theme/theme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notesMaster" Target="notesMasters/notesMaster1.xml"/><Relationship Id="rId108" Type="http://schemas.openxmlformats.org/officeDocument/2006/relationships/tableStyles" Target="tableStyle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customXml" Target="../customXml/item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customXml" Target="../customXml/item2.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3D0258-FA28-4747-B3FF-D0EC96B5528A}" type="doc">
      <dgm:prSet loTypeId="urn:microsoft.com/office/officeart/2005/8/layout/pyramid1" loCatId="pyramid" qsTypeId="urn:microsoft.com/office/officeart/2005/8/quickstyle/simple1" qsCatId="simple" csTypeId="urn:microsoft.com/office/officeart/2005/8/colors/accent1_2" csCatId="accent1" phldr="1"/>
      <dgm:spPr/>
    </dgm:pt>
    <dgm:pt modelId="{BCF3E38B-D45E-45A5-8BC7-D792853D98E0}">
      <dgm:prSet phldrT="[Text]" custT="1"/>
      <dgm:spPr/>
      <dgm:t>
        <a:bodyPr/>
        <a:lstStyle/>
        <a:p>
          <a:r>
            <a:rPr lang="en-US" sz="3200" dirty="0"/>
            <a:t>IAP</a:t>
          </a:r>
        </a:p>
      </dgm:t>
    </dgm:pt>
    <dgm:pt modelId="{1A6B0B89-06A0-45E6-AD54-42B7BA5C6A08}" type="parTrans" cxnId="{DA646CAB-45D2-4C12-9D40-0C838B628F1F}">
      <dgm:prSet/>
      <dgm:spPr/>
      <dgm:t>
        <a:bodyPr/>
        <a:lstStyle/>
        <a:p>
          <a:endParaRPr lang="en-US"/>
        </a:p>
      </dgm:t>
    </dgm:pt>
    <dgm:pt modelId="{E1819C54-0558-448B-9E82-83A36C4A4503}" type="sibTrans" cxnId="{DA646CAB-45D2-4C12-9D40-0C838B628F1F}">
      <dgm:prSet/>
      <dgm:spPr/>
      <dgm:t>
        <a:bodyPr/>
        <a:lstStyle/>
        <a:p>
          <a:endParaRPr lang="en-US"/>
        </a:p>
      </dgm:t>
    </dgm:pt>
    <dgm:pt modelId="{FF400F28-1AC3-4D93-8235-8D82CE69D56A}">
      <dgm:prSet phldrT="[Text]" custT="1"/>
      <dgm:spPr/>
      <dgm:t>
        <a:bodyPr/>
        <a:lstStyle/>
        <a:p>
          <a:r>
            <a:rPr lang="en-US" sz="3600" dirty="0"/>
            <a:t>HICS</a:t>
          </a:r>
        </a:p>
      </dgm:t>
    </dgm:pt>
    <dgm:pt modelId="{CFFE7AA2-E795-4383-97F1-19E7C5489F63}" type="parTrans" cxnId="{90A26A55-A89D-4E47-A1B4-2523B5094555}">
      <dgm:prSet/>
      <dgm:spPr/>
      <dgm:t>
        <a:bodyPr/>
        <a:lstStyle/>
        <a:p>
          <a:endParaRPr lang="en-US"/>
        </a:p>
      </dgm:t>
    </dgm:pt>
    <dgm:pt modelId="{8BB31584-A9D4-436E-ACCA-C0E9477DF817}" type="sibTrans" cxnId="{90A26A55-A89D-4E47-A1B4-2523B5094555}">
      <dgm:prSet/>
      <dgm:spPr/>
      <dgm:t>
        <a:bodyPr/>
        <a:lstStyle/>
        <a:p>
          <a:endParaRPr lang="en-US"/>
        </a:p>
      </dgm:t>
    </dgm:pt>
    <dgm:pt modelId="{B234B2C8-7A60-48E9-AB9A-844407660522}">
      <dgm:prSet phldrT="[Text]" custT="1"/>
      <dgm:spPr/>
      <dgm:t>
        <a:bodyPr/>
        <a:lstStyle/>
        <a:p>
          <a:r>
            <a:rPr lang="en-US" sz="3600" dirty="0"/>
            <a:t>EOP</a:t>
          </a:r>
        </a:p>
      </dgm:t>
    </dgm:pt>
    <dgm:pt modelId="{B933229F-3A5F-442F-BEE9-A74940ABCF83}" type="parTrans" cxnId="{303F7CAA-A55D-450F-88F4-56351A26E92C}">
      <dgm:prSet/>
      <dgm:spPr/>
      <dgm:t>
        <a:bodyPr/>
        <a:lstStyle/>
        <a:p>
          <a:endParaRPr lang="en-US"/>
        </a:p>
      </dgm:t>
    </dgm:pt>
    <dgm:pt modelId="{955607E9-D85C-4B08-B045-E4B85E3A6A39}" type="sibTrans" cxnId="{303F7CAA-A55D-450F-88F4-56351A26E92C}">
      <dgm:prSet/>
      <dgm:spPr/>
      <dgm:t>
        <a:bodyPr/>
        <a:lstStyle/>
        <a:p>
          <a:endParaRPr lang="en-US"/>
        </a:p>
      </dgm:t>
    </dgm:pt>
    <dgm:pt modelId="{6F74A59F-31D7-4002-B18E-2EE542AE346F}">
      <dgm:prSet custT="1"/>
      <dgm:spPr/>
      <dgm:t>
        <a:bodyPr/>
        <a:lstStyle/>
        <a:p>
          <a:r>
            <a:rPr lang="en-US" sz="3600" dirty="0"/>
            <a:t>Annex</a:t>
          </a:r>
        </a:p>
      </dgm:t>
    </dgm:pt>
    <dgm:pt modelId="{3A7EE332-A01E-4193-97BF-BFBBE3E40F5E}" type="parTrans" cxnId="{B62123D8-842A-471D-A259-5AAD0F4CFA43}">
      <dgm:prSet/>
      <dgm:spPr/>
      <dgm:t>
        <a:bodyPr/>
        <a:lstStyle/>
        <a:p>
          <a:endParaRPr lang="en-US"/>
        </a:p>
      </dgm:t>
    </dgm:pt>
    <dgm:pt modelId="{776A82C9-E804-4B08-A3E9-9C5D29C2253A}" type="sibTrans" cxnId="{B62123D8-842A-471D-A259-5AAD0F4CFA43}">
      <dgm:prSet/>
      <dgm:spPr/>
      <dgm:t>
        <a:bodyPr/>
        <a:lstStyle/>
        <a:p>
          <a:endParaRPr lang="en-US"/>
        </a:p>
      </dgm:t>
    </dgm:pt>
    <dgm:pt modelId="{7860893D-280C-4137-9067-C660ADFE258B}">
      <dgm:prSet phldrT="[Text]" custT="1"/>
      <dgm:spPr/>
      <dgm:t>
        <a:bodyPr/>
        <a:lstStyle/>
        <a:p>
          <a:r>
            <a:rPr lang="en-US" sz="3200" dirty="0"/>
            <a:t>Unit Procedures</a:t>
          </a:r>
        </a:p>
      </dgm:t>
    </dgm:pt>
    <dgm:pt modelId="{2F12AF9E-55FF-45C3-8DC7-7372B2BF0BAD}" type="parTrans" cxnId="{8189998C-B358-41A3-ABA4-362C644B4FE6}">
      <dgm:prSet/>
      <dgm:spPr/>
      <dgm:t>
        <a:bodyPr/>
        <a:lstStyle/>
        <a:p>
          <a:endParaRPr lang="en-US"/>
        </a:p>
      </dgm:t>
    </dgm:pt>
    <dgm:pt modelId="{6427481F-3FC9-4ACC-B95C-B55446343CCB}" type="sibTrans" cxnId="{8189998C-B358-41A3-ABA4-362C644B4FE6}">
      <dgm:prSet/>
      <dgm:spPr/>
      <dgm:t>
        <a:bodyPr/>
        <a:lstStyle/>
        <a:p>
          <a:endParaRPr lang="en-US"/>
        </a:p>
      </dgm:t>
    </dgm:pt>
    <dgm:pt modelId="{5EB3B8C4-6549-4A84-AEBB-D7689831B05A}" type="pres">
      <dgm:prSet presAssocID="{803D0258-FA28-4747-B3FF-D0EC96B5528A}" presName="Name0" presStyleCnt="0">
        <dgm:presLayoutVars>
          <dgm:dir/>
          <dgm:animLvl val="lvl"/>
          <dgm:resizeHandles val="exact"/>
        </dgm:presLayoutVars>
      </dgm:prSet>
      <dgm:spPr/>
    </dgm:pt>
    <dgm:pt modelId="{70C90CE3-CAC2-4F28-82D9-7A2EF8C3D9D8}" type="pres">
      <dgm:prSet presAssocID="{BCF3E38B-D45E-45A5-8BC7-D792853D98E0}" presName="Name8" presStyleCnt="0"/>
      <dgm:spPr/>
    </dgm:pt>
    <dgm:pt modelId="{69B36C70-5E02-4A1E-B588-48E865FC81FD}" type="pres">
      <dgm:prSet presAssocID="{BCF3E38B-D45E-45A5-8BC7-D792853D98E0}" presName="level" presStyleLbl="node1" presStyleIdx="0" presStyleCnt="5" custLinFactNeighborY="-2285">
        <dgm:presLayoutVars>
          <dgm:chMax val="1"/>
          <dgm:bulletEnabled val="1"/>
        </dgm:presLayoutVars>
      </dgm:prSet>
      <dgm:spPr/>
    </dgm:pt>
    <dgm:pt modelId="{9FD7DAD3-E190-4381-83E1-A204E6C8E6BA}" type="pres">
      <dgm:prSet presAssocID="{BCF3E38B-D45E-45A5-8BC7-D792853D98E0}" presName="levelTx" presStyleLbl="revTx" presStyleIdx="0" presStyleCnt="0">
        <dgm:presLayoutVars>
          <dgm:chMax val="1"/>
          <dgm:bulletEnabled val="1"/>
        </dgm:presLayoutVars>
      </dgm:prSet>
      <dgm:spPr/>
    </dgm:pt>
    <dgm:pt modelId="{7294FEB3-F00C-469D-BD33-58718203A4FE}" type="pres">
      <dgm:prSet presAssocID="{FF400F28-1AC3-4D93-8235-8D82CE69D56A}" presName="Name8" presStyleCnt="0"/>
      <dgm:spPr/>
    </dgm:pt>
    <dgm:pt modelId="{86E8DA64-CCC1-40BB-B27E-049CBCC8D423}" type="pres">
      <dgm:prSet presAssocID="{FF400F28-1AC3-4D93-8235-8D82CE69D56A}" presName="level" presStyleLbl="node1" presStyleIdx="1" presStyleCnt="5">
        <dgm:presLayoutVars>
          <dgm:chMax val="1"/>
          <dgm:bulletEnabled val="1"/>
        </dgm:presLayoutVars>
      </dgm:prSet>
      <dgm:spPr/>
    </dgm:pt>
    <dgm:pt modelId="{4682240D-7685-454C-87A6-FE56E13BE6DA}" type="pres">
      <dgm:prSet presAssocID="{FF400F28-1AC3-4D93-8235-8D82CE69D56A}" presName="levelTx" presStyleLbl="revTx" presStyleIdx="0" presStyleCnt="0">
        <dgm:presLayoutVars>
          <dgm:chMax val="1"/>
          <dgm:bulletEnabled val="1"/>
        </dgm:presLayoutVars>
      </dgm:prSet>
      <dgm:spPr/>
    </dgm:pt>
    <dgm:pt modelId="{0A929A61-E2EA-4FF5-B596-9BBDF89F1568}" type="pres">
      <dgm:prSet presAssocID="{7860893D-280C-4137-9067-C660ADFE258B}" presName="Name8" presStyleCnt="0"/>
      <dgm:spPr/>
    </dgm:pt>
    <dgm:pt modelId="{973BF8E3-27CF-462D-A1E1-1F7F8D096CC7}" type="pres">
      <dgm:prSet presAssocID="{7860893D-280C-4137-9067-C660ADFE258B}" presName="level" presStyleLbl="node1" presStyleIdx="2" presStyleCnt="5">
        <dgm:presLayoutVars>
          <dgm:chMax val="1"/>
          <dgm:bulletEnabled val="1"/>
        </dgm:presLayoutVars>
      </dgm:prSet>
      <dgm:spPr/>
    </dgm:pt>
    <dgm:pt modelId="{E3446002-AABC-4D70-8BF7-F21442B130FA}" type="pres">
      <dgm:prSet presAssocID="{7860893D-280C-4137-9067-C660ADFE258B}" presName="levelTx" presStyleLbl="revTx" presStyleIdx="0" presStyleCnt="0">
        <dgm:presLayoutVars>
          <dgm:chMax val="1"/>
          <dgm:bulletEnabled val="1"/>
        </dgm:presLayoutVars>
      </dgm:prSet>
      <dgm:spPr/>
    </dgm:pt>
    <dgm:pt modelId="{7D37A76E-F1C5-432B-AF01-7A20512C02BA}" type="pres">
      <dgm:prSet presAssocID="{6F74A59F-31D7-4002-B18E-2EE542AE346F}" presName="Name8" presStyleCnt="0"/>
      <dgm:spPr/>
    </dgm:pt>
    <dgm:pt modelId="{1690EF03-FE43-406F-BE6E-A151246726A8}" type="pres">
      <dgm:prSet presAssocID="{6F74A59F-31D7-4002-B18E-2EE542AE346F}" presName="level" presStyleLbl="node1" presStyleIdx="3" presStyleCnt="5">
        <dgm:presLayoutVars>
          <dgm:chMax val="1"/>
          <dgm:bulletEnabled val="1"/>
        </dgm:presLayoutVars>
      </dgm:prSet>
      <dgm:spPr/>
    </dgm:pt>
    <dgm:pt modelId="{F9062824-ADFC-454D-9415-FE0E766EF783}" type="pres">
      <dgm:prSet presAssocID="{6F74A59F-31D7-4002-B18E-2EE542AE346F}" presName="levelTx" presStyleLbl="revTx" presStyleIdx="0" presStyleCnt="0">
        <dgm:presLayoutVars>
          <dgm:chMax val="1"/>
          <dgm:bulletEnabled val="1"/>
        </dgm:presLayoutVars>
      </dgm:prSet>
      <dgm:spPr/>
    </dgm:pt>
    <dgm:pt modelId="{597FCD36-1CB1-479F-9D17-EDDB606E0F32}" type="pres">
      <dgm:prSet presAssocID="{B234B2C8-7A60-48E9-AB9A-844407660522}" presName="Name8" presStyleCnt="0"/>
      <dgm:spPr/>
    </dgm:pt>
    <dgm:pt modelId="{F2ED5D5F-D06B-4BEC-807E-1A7ACE8E3547}" type="pres">
      <dgm:prSet presAssocID="{B234B2C8-7A60-48E9-AB9A-844407660522}" presName="level" presStyleLbl="node1" presStyleIdx="4" presStyleCnt="5">
        <dgm:presLayoutVars>
          <dgm:chMax val="1"/>
          <dgm:bulletEnabled val="1"/>
        </dgm:presLayoutVars>
      </dgm:prSet>
      <dgm:spPr/>
    </dgm:pt>
    <dgm:pt modelId="{9BF8D1E1-F21B-403E-B8B1-5E7F680156AA}" type="pres">
      <dgm:prSet presAssocID="{B234B2C8-7A60-48E9-AB9A-844407660522}" presName="levelTx" presStyleLbl="revTx" presStyleIdx="0" presStyleCnt="0">
        <dgm:presLayoutVars>
          <dgm:chMax val="1"/>
          <dgm:bulletEnabled val="1"/>
        </dgm:presLayoutVars>
      </dgm:prSet>
      <dgm:spPr/>
    </dgm:pt>
  </dgm:ptLst>
  <dgm:cxnLst>
    <dgm:cxn modelId="{AB86B22A-EB1F-4045-B969-CC0CCF9B9673}" type="presOf" srcId="{7860893D-280C-4137-9067-C660ADFE258B}" destId="{973BF8E3-27CF-462D-A1E1-1F7F8D096CC7}" srcOrd="0" destOrd="0" presId="urn:microsoft.com/office/officeart/2005/8/layout/pyramid1"/>
    <dgm:cxn modelId="{EC90044F-18A0-4A56-B220-5C055FFEFC4A}" type="presOf" srcId="{6F74A59F-31D7-4002-B18E-2EE542AE346F}" destId="{F9062824-ADFC-454D-9415-FE0E766EF783}" srcOrd="1" destOrd="0" presId="urn:microsoft.com/office/officeart/2005/8/layout/pyramid1"/>
    <dgm:cxn modelId="{90A26A55-A89D-4E47-A1B4-2523B5094555}" srcId="{803D0258-FA28-4747-B3FF-D0EC96B5528A}" destId="{FF400F28-1AC3-4D93-8235-8D82CE69D56A}" srcOrd="1" destOrd="0" parTransId="{CFFE7AA2-E795-4383-97F1-19E7C5489F63}" sibTransId="{8BB31584-A9D4-436E-ACCA-C0E9477DF817}"/>
    <dgm:cxn modelId="{AB7B8C5A-D930-4D6A-9E7C-63F366DED0B3}" type="presOf" srcId="{B234B2C8-7A60-48E9-AB9A-844407660522}" destId="{F2ED5D5F-D06B-4BEC-807E-1A7ACE8E3547}" srcOrd="0" destOrd="0" presId="urn:microsoft.com/office/officeart/2005/8/layout/pyramid1"/>
    <dgm:cxn modelId="{E30C507E-93BB-4186-BB5F-B693A291C7EA}" type="presOf" srcId="{B234B2C8-7A60-48E9-AB9A-844407660522}" destId="{9BF8D1E1-F21B-403E-B8B1-5E7F680156AA}" srcOrd="1" destOrd="0" presId="urn:microsoft.com/office/officeart/2005/8/layout/pyramid1"/>
    <dgm:cxn modelId="{73390084-58BD-47DB-9412-D08A3CE15A20}" type="presOf" srcId="{FF400F28-1AC3-4D93-8235-8D82CE69D56A}" destId="{86E8DA64-CCC1-40BB-B27E-049CBCC8D423}" srcOrd="0" destOrd="0" presId="urn:microsoft.com/office/officeart/2005/8/layout/pyramid1"/>
    <dgm:cxn modelId="{8189998C-B358-41A3-ABA4-362C644B4FE6}" srcId="{803D0258-FA28-4747-B3FF-D0EC96B5528A}" destId="{7860893D-280C-4137-9067-C660ADFE258B}" srcOrd="2" destOrd="0" parTransId="{2F12AF9E-55FF-45C3-8DC7-7372B2BF0BAD}" sibTransId="{6427481F-3FC9-4ACC-B95C-B55446343CCB}"/>
    <dgm:cxn modelId="{33AFDD8E-0325-408E-8674-BA0B5F26F89F}" type="presOf" srcId="{FF400F28-1AC3-4D93-8235-8D82CE69D56A}" destId="{4682240D-7685-454C-87A6-FE56E13BE6DA}" srcOrd="1" destOrd="0" presId="urn:microsoft.com/office/officeart/2005/8/layout/pyramid1"/>
    <dgm:cxn modelId="{303F7CAA-A55D-450F-88F4-56351A26E92C}" srcId="{803D0258-FA28-4747-B3FF-D0EC96B5528A}" destId="{B234B2C8-7A60-48E9-AB9A-844407660522}" srcOrd="4" destOrd="0" parTransId="{B933229F-3A5F-442F-BEE9-A74940ABCF83}" sibTransId="{955607E9-D85C-4B08-B045-E4B85E3A6A39}"/>
    <dgm:cxn modelId="{DA646CAB-45D2-4C12-9D40-0C838B628F1F}" srcId="{803D0258-FA28-4747-B3FF-D0EC96B5528A}" destId="{BCF3E38B-D45E-45A5-8BC7-D792853D98E0}" srcOrd="0" destOrd="0" parTransId="{1A6B0B89-06A0-45E6-AD54-42B7BA5C6A08}" sibTransId="{E1819C54-0558-448B-9E82-83A36C4A4503}"/>
    <dgm:cxn modelId="{77E2DDB1-F5EF-4119-A032-5A007B0DBCAC}" type="presOf" srcId="{BCF3E38B-D45E-45A5-8BC7-D792853D98E0}" destId="{9FD7DAD3-E190-4381-83E1-A204E6C8E6BA}" srcOrd="1" destOrd="0" presId="urn:microsoft.com/office/officeart/2005/8/layout/pyramid1"/>
    <dgm:cxn modelId="{73D223CD-1472-46A5-BFA9-36B48D2C3CFC}" type="presOf" srcId="{BCF3E38B-D45E-45A5-8BC7-D792853D98E0}" destId="{69B36C70-5E02-4A1E-B588-48E865FC81FD}" srcOrd="0" destOrd="0" presId="urn:microsoft.com/office/officeart/2005/8/layout/pyramid1"/>
    <dgm:cxn modelId="{D2F4D4D3-CECC-44F9-8713-041CB7E74E55}" type="presOf" srcId="{6F74A59F-31D7-4002-B18E-2EE542AE346F}" destId="{1690EF03-FE43-406F-BE6E-A151246726A8}" srcOrd="0" destOrd="0" presId="urn:microsoft.com/office/officeart/2005/8/layout/pyramid1"/>
    <dgm:cxn modelId="{B62123D8-842A-471D-A259-5AAD0F4CFA43}" srcId="{803D0258-FA28-4747-B3FF-D0EC96B5528A}" destId="{6F74A59F-31D7-4002-B18E-2EE542AE346F}" srcOrd="3" destOrd="0" parTransId="{3A7EE332-A01E-4193-97BF-BFBBE3E40F5E}" sibTransId="{776A82C9-E804-4B08-A3E9-9C5D29C2253A}"/>
    <dgm:cxn modelId="{0B154BEB-FCB6-4154-815E-6FE919F24AA6}" type="presOf" srcId="{7860893D-280C-4137-9067-C660ADFE258B}" destId="{E3446002-AABC-4D70-8BF7-F21442B130FA}" srcOrd="1" destOrd="0" presId="urn:microsoft.com/office/officeart/2005/8/layout/pyramid1"/>
    <dgm:cxn modelId="{08FC01F3-6142-47C1-8B30-A6E78B654331}" type="presOf" srcId="{803D0258-FA28-4747-B3FF-D0EC96B5528A}" destId="{5EB3B8C4-6549-4A84-AEBB-D7689831B05A}" srcOrd="0" destOrd="0" presId="urn:microsoft.com/office/officeart/2005/8/layout/pyramid1"/>
    <dgm:cxn modelId="{EF9131C7-F935-4296-925D-17F7800AFFEE}" type="presParOf" srcId="{5EB3B8C4-6549-4A84-AEBB-D7689831B05A}" destId="{70C90CE3-CAC2-4F28-82D9-7A2EF8C3D9D8}" srcOrd="0" destOrd="0" presId="urn:microsoft.com/office/officeart/2005/8/layout/pyramid1"/>
    <dgm:cxn modelId="{55FCC990-11D0-440C-A0B3-F8A5CB4C32C6}" type="presParOf" srcId="{70C90CE3-CAC2-4F28-82D9-7A2EF8C3D9D8}" destId="{69B36C70-5E02-4A1E-B588-48E865FC81FD}" srcOrd="0" destOrd="0" presId="urn:microsoft.com/office/officeart/2005/8/layout/pyramid1"/>
    <dgm:cxn modelId="{9AB7166E-F862-4DCD-9B52-65CB01D2C0A2}" type="presParOf" srcId="{70C90CE3-CAC2-4F28-82D9-7A2EF8C3D9D8}" destId="{9FD7DAD3-E190-4381-83E1-A204E6C8E6BA}" srcOrd="1" destOrd="0" presId="urn:microsoft.com/office/officeart/2005/8/layout/pyramid1"/>
    <dgm:cxn modelId="{5AD79D6E-49DD-4A28-8913-B80214E6F873}" type="presParOf" srcId="{5EB3B8C4-6549-4A84-AEBB-D7689831B05A}" destId="{7294FEB3-F00C-469D-BD33-58718203A4FE}" srcOrd="1" destOrd="0" presId="urn:microsoft.com/office/officeart/2005/8/layout/pyramid1"/>
    <dgm:cxn modelId="{B34D1FFE-5624-4F18-B63F-28749F987137}" type="presParOf" srcId="{7294FEB3-F00C-469D-BD33-58718203A4FE}" destId="{86E8DA64-CCC1-40BB-B27E-049CBCC8D423}" srcOrd="0" destOrd="0" presId="urn:microsoft.com/office/officeart/2005/8/layout/pyramid1"/>
    <dgm:cxn modelId="{1E61BBE7-D3AC-494C-8061-D31AE41F02C0}" type="presParOf" srcId="{7294FEB3-F00C-469D-BD33-58718203A4FE}" destId="{4682240D-7685-454C-87A6-FE56E13BE6DA}" srcOrd="1" destOrd="0" presId="urn:microsoft.com/office/officeart/2005/8/layout/pyramid1"/>
    <dgm:cxn modelId="{42CE6B68-E228-494F-A0A4-AA41806B76C4}" type="presParOf" srcId="{5EB3B8C4-6549-4A84-AEBB-D7689831B05A}" destId="{0A929A61-E2EA-4FF5-B596-9BBDF89F1568}" srcOrd="2" destOrd="0" presId="urn:microsoft.com/office/officeart/2005/8/layout/pyramid1"/>
    <dgm:cxn modelId="{A6F0446D-A0C0-4880-980F-47C9AEA6FF34}" type="presParOf" srcId="{0A929A61-E2EA-4FF5-B596-9BBDF89F1568}" destId="{973BF8E3-27CF-462D-A1E1-1F7F8D096CC7}" srcOrd="0" destOrd="0" presId="urn:microsoft.com/office/officeart/2005/8/layout/pyramid1"/>
    <dgm:cxn modelId="{0BCCEC42-1F64-49DA-A38E-008EE777C59D}" type="presParOf" srcId="{0A929A61-E2EA-4FF5-B596-9BBDF89F1568}" destId="{E3446002-AABC-4D70-8BF7-F21442B130FA}" srcOrd="1" destOrd="0" presId="urn:microsoft.com/office/officeart/2005/8/layout/pyramid1"/>
    <dgm:cxn modelId="{FCA696D6-F258-4738-B376-3951FD3B9A72}" type="presParOf" srcId="{5EB3B8C4-6549-4A84-AEBB-D7689831B05A}" destId="{7D37A76E-F1C5-432B-AF01-7A20512C02BA}" srcOrd="3" destOrd="0" presId="urn:microsoft.com/office/officeart/2005/8/layout/pyramid1"/>
    <dgm:cxn modelId="{313F82DA-2DED-4810-846B-77EBC53B3224}" type="presParOf" srcId="{7D37A76E-F1C5-432B-AF01-7A20512C02BA}" destId="{1690EF03-FE43-406F-BE6E-A151246726A8}" srcOrd="0" destOrd="0" presId="urn:microsoft.com/office/officeart/2005/8/layout/pyramid1"/>
    <dgm:cxn modelId="{AFCFB3C5-5FC9-4579-A330-5378718EBD61}" type="presParOf" srcId="{7D37A76E-F1C5-432B-AF01-7A20512C02BA}" destId="{F9062824-ADFC-454D-9415-FE0E766EF783}" srcOrd="1" destOrd="0" presId="urn:microsoft.com/office/officeart/2005/8/layout/pyramid1"/>
    <dgm:cxn modelId="{7219966C-37F0-4E7A-92A2-7BF8029AE2F3}" type="presParOf" srcId="{5EB3B8C4-6549-4A84-AEBB-D7689831B05A}" destId="{597FCD36-1CB1-479F-9D17-EDDB606E0F32}" srcOrd="4" destOrd="0" presId="urn:microsoft.com/office/officeart/2005/8/layout/pyramid1"/>
    <dgm:cxn modelId="{A5D4299D-866A-42E3-924E-0F3EA27362D7}" type="presParOf" srcId="{597FCD36-1CB1-479F-9D17-EDDB606E0F32}" destId="{F2ED5D5F-D06B-4BEC-807E-1A7ACE8E3547}" srcOrd="0" destOrd="0" presId="urn:microsoft.com/office/officeart/2005/8/layout/pyramid1"/>
    <dgm:cxn modelId="{79C99941-CFD5-4035-B433-26032C39DE89}" type="presParOf" srcId="{597FCD36-1CB1-479F-9D17-EDDB606E0F32}" destId="{9BF8D1E1-F21B-403E-B8B1-5E7F680156AA}"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375880C-B60E-41A4-8316-15B9D34CBF4B}" type="doc">
      <dgm:prSet loTypeId="urn:microsoft.com/office/officeart/2005/8/layout/orgChart1" loCatId="hierarchy" qsTypeId="urn:microsoft.com/office/officeart/2005/8/quickstyle/simple1" qsCatId="simple" csTypeId="urn:microsoft.com/office/officeart/2005/8/colors/accent1_2" csCatId="accent1" phldr="1"/>
      <dgm:spPr/>
    </dgm:pt>
    <dgm:pt modelId="{02B1A19C-5EA5-4991-ABD6-8C0A70DE83D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cs typeface="Arial" panose="020B0604020202020204" pitchFamily="34" charset="0"/>
            </a:rPr>
            <a:t>Incident Commander</a:t>
          </a:r>
        </a:p>
      </dgm:t>
    </dgm:pt>
    <dgm:pt modelId="{9301A6CA-4EF5-48D2-939F-886DC423CD61}" type="parTrans" cxnId="{E0B197AF-E877-462D-937C-B28D9B72D9F8}">
      <dgm:prSet/>
      <dgm:spPr/>
      <dgm:t>
        <a:bodyPr/>
        <a:lstStyle/>
        <a:p>
          <a:endParaRPr lang="en-US"/>
        </a:p>
      </dgm:t>
    </dgm:pt>
    <dgm:pt modelId="{C94E3546-EBAD-40ED-9222-D17A2DD6AF3B}" type="sibTrans" cxnId="{E0B197AF-E877-462D-937C-B28D9B72D9F8}">
      <dgm:prSet/>
      <dgm:spPr/>
      <dgm:t>
        <a:bodyPr/>
        <a:lstStyle/>
        <a:p>
          <a:endParaRPr lang="en-US"/>
        </a:p>
      </dgm:t>
    </dgm:pt>
    <dgm:pt modelId="{A6A8FCC7-E983-476E-8FE1-CBEDC0C38D79}"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Public Information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 Officer</a:t>
          </a:r>
        </a:p>
      </dgm:t>
    </dgm:pt>
    <dgm:pt modelId="{9BB32F83-DF26-4F44-BB5E-A87A188D8EC1}" type="parTrans" cxnId="{86114519-AC3A-4B0E-B5A6-EB63DC991833}">
      <dgm:prSet/>
      <dgm:spPr/>
      <dgm:t>
        <a:bodyPr/>
        <a:lstStyle/>
        <a:p>
          <a:endParaRPr lang="en-US"/>
        </a:p>
      </dgm:t>
    </dgm:pt>
    <dgm:pt modelId="{218A03BF-92D5-43A2-851A-9E0049A20AE9}" type="sibTrans" cxnId="{86114519-AC3A-4B0E-B5A6-EB63DC991833}">
      <dgm:prSet/>
      <dgm:spPr/>
      <dgm:t>
        <a:bodyPr/>
        <a:lstStyle/>
        <a:p>
          <a:endParaRPr lang="en-US"/>
        </a:p>
      </dgm:t>
    </dgm:pt>
    <dgm:pt modelId="{20F5F3D2-E887-40E4-89CD-A88997C4E473}"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Safety Officer</a:t>
          </a:r>
        </a:p>
      </dgm:t>
    </dgm:pt>
    <dgm:pt modelId="{96787FB3-3C11-4FE6-A1DE-AC03AC754968}" type="parTrans" cxnId="{15A92561-86CA-4F46-BB87-79119A543B72}">
      <dgm:prSet/>
      <dgm:spPr/>
      <dgm:t>
        <a:bodyPr/>
        <a:lstStyle/>
        <a:p>
          <a:endParaRPr lang="en-US"/>
        </a:p>
      </dgm:t>
    </dgm:pt>
    <dgm:pt modelId="{B8DE0A4C-8A45-47BA-94AC-9CB927130BDF}" type="sibTrans" cxnId="{15A92561-86CA-4F46-BB87-79119A543B72}">
      <dgm:prSet/>
      <dgm:spPr/>
      <dgm:t>
        <a:bodyPr/>
        <a:lstStyle/>
        <a:p>
          <a:endParaRPr lang="en-US"/>
        </a:p>
      </dgm:t>
    </dgm:pt>
    <dgm:pt modelId="{7BB20E46-19A3-4FE4-8A50-8694CC730208}"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Liaison Officer</a:t>
          </a:r>
        </a:p>
      </dgm:t>
    </dgm:pt>
    <dgm:pt modelId="{9331C10E-15B3-4482-8077-871FB876714F}" type="parTrans" cxnId="{0BABB85B-3440-4E4C-8012-612D93FCC14D}">
      <dgm:prSet/>
      <dgm:spPr/>
      <dgm:t>
        <a:bodyPr/>
        <a:lstStyle/>
        <a:p>
          <a:endParaRPr lang="en-US"/>
        </a:p>
      </dgm:t>
    </dgm:pt>
    <dgm:pt modelId="{EA0BC590-AECE-4CF0-B18E-EB86D0B5861E}" type="sibTrans" cxnId="{0BABB85B-3440-4E4C-8012-612D93FCC14D}">
      <dgm:prSet/>
      <dgm:spPr/>
      <dgm:t>
        <a:bodyPr/>
        <a:lstStyle/>
        <a:p>
          <a:endParaRPr lang="en-US"/>
        </a:p>
      </dgm:t>
    </dgm:pt>
    <dgm:pt modelId="{BC26B5AB-DDCD-47A3-99F7-9914050E45BA}" type="asst">
      <dgm:prSet/>
      <dgm:spPr>
        <a:solidFill>
          <a:srgbClr val="FF0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Medical / Technical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Specialist</a:t>
          </a:r>
        </a:p>
      </dgm:t>
    </dgm:pt>
    <dgm:pt modelId="{BB4F4E16-5684-4515-BA18-BC4CCA454937}" type="parTrans" cxnId="{4C9C9BEC-A087-4F46-BBEA-9A99545B3E6E}">
      <dgm:prSet/>
      <dgm:spPr/>
      <dgm:t>
        <a:bodyPr/>
        <a:lstStyle/>
        <a:p>
          <a:endParaRPr lang="en-US"/>
        </a:p>
      </dgm:t>
    </dgm:pt>
    <dgm:pt modelId="{DF15BD76-C476-44D7-93C2-88BE6C1533B4}" type="sibTrans" cxnId="{4C9C9BEC-A087-4F46-BBEA-9A99545B3E6E}">
      <dgm:prSet/>
      <dgm:spPr/>
      <dgm:t>
        <a:bodyPr/>
        <a:lstStyle/>
        <a:p>
          <a:endParaRPr lang="en-US"/>
        </a:p>
      </dgm:t>
    </dgm:pt>
    <dgm:pt modelId="{32244014-E562-4847-84D4-E3D60C099FA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Operations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Section Chief</a:t>
          </a:r>
        </a:p>
      </dgm:t>
    </dgm:pt>
    <dgm:pt modelId="{8422B177-E57E-4972-BF52-59F7A8F5BFDC}" type="parTrans" cxnId="{E372DD52-6BC3-468B-A4B2-49A33319F8FC}">
      <dgm:prSet/>
      <dgm:spPr/>
      <dgm:t>
        <a:bodyPr/>
        <a:lstStyle/>
        <a:p>
          <a:endParaRPr lang="en-US"/>
        </a:p>
      </dgm:t>
    </dgm:pt>
    <dgm:pt modelId="{90D3EF96-A1B1-455C-AB5B-0878D8767800}" type="sibTrans" cxnId="{E372DD52-6BC3-468B-A4B2-49A33319F8FC}">
      <dgm:prSet/>
      <dgm:spPr/>
      <dgm:t>
        <a:bodyPr/>
        <a:lstStyle/>
        <a:p>
          <a:endParaRPr lang="en-US"/>
        </a:p>
      </dgm:t>
    </dgm:pt>
    <dgm:pt modelId="{ECD96241-2F7E-40D0-848E-69C8A7E75E4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Planning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Section Chief</a:t>
          </a:r>
        </a:p>
      </dgm:t>
    </dgm:pt>
    <dgm:pt modelId="{E8CF2D48-2BB8-4AEB-83ED-0E51E9E92157}" type="parTrans" cxnId="{B9E4BF36-10A3-45F5-88AA-5466391CE76C}">
      <dgm:prSet/>
      <dgm:spPr/>
      <dgm:t>
        <a:bodyPr/>
        <a:lstStyle/>
        <a:p>
          <a:endParaRPr lang="en-US"/>
        </a:p>
      </dgm:t>
    </dgm:pt>
    <dgm:pt modelId="{9E8A8BE1-8D2D-4CF6-B92B-159411FDC941}" type="sibTrans" cxnId="{B9E4BF36-10A3-45F5-88AA-5466391CE76C}">
      <dgm:prSet/>
      <dgm:spPr/>
      <dgm:t>
        <a:bodyPr/>
        <a:lstStyle/>
        <a:p>
          <a:endParaRPr lang="en-US"/>
        </a:p>
      </dgm:t>
    </dgm:pt>
    <dgm:pt modelId="{29E40EA4-9686-40E7-8899-8A104732195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Logistics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Section Chief</a:t>
          </a:r>
        </a:p>
      </dgm:t>
    </dgm:pt>
    <dgm:pt modelId="{374D6EA5-C67B-4595-A514-4AB41F99DCFA}" type="parTrans" cxnId="{306C39BD-691C-4E5B-AD9B-3159E64AD961}">
      <dgm:prSet/>
      <dgm:spPr/>
      <dgm:t>
        <a:bodyPr/>
        <a:lstStyle/>
        <a:p>
          <a:endParaRPr lang="en-US"/>
        </a:p>
      </dgm:t>
    </dgm:pt>
    <dgm:pt modelId="{A428E509-E769-45DE-95AE-9DB5C52B31F7}" type="sibTrans" cxnId="{306C39BD-691C-4E5B-AD9B-3159E64AD961}">
      <dgm:prSet/>
      <dgm:spPr/>
      <dgm:t>
        <a:bodyPr/>
        <a:lstStyle/>
        <a:p>
          <a:endParaRPr lang="en-US"/>
        </a:p>
      </dgm:t>
    </dgm:pt>
    <dgm:pt modelId="{4DFBF43C-6C8B-4AE2-B0DF-FCF7D78DD44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Finance / Admin.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Section Chief</a:t>
          </a:r>
        </a:p>
      </dgm:t>
    </dgm:pt>
    <dgm:pt modelId="{E00908F6-3767-4ABF-8742-71292DBD72D8}" type="parTrans" cxnId="{21067D7E-EC2F-4A5E-AE23-A9B11E3CDC4E}">
      <dgm:prSet/>
      <dgm:spPr/>
      <dgm:t>
        <a:bodyPr/>
        <a:lstStyle/>
        <a:p>
          <a:endParaRPr lang="en-US"/>
        </a:p>
      </dgm:t>
    </dgm:pt>
    <dgm:pt modelId="{C3FD649A-A01E-4337-9ED1-430CEC7BF388}" type="sibTrans" cxnId="{21067D7E-EC2F-4A5E-AE23-A9B11E3CDC4E}">
      <dgm:prSet/>
      <dgm:spPr/>
      <dgm:t>
        <a:bodyPr/>
        <a:lstStyle/>
        <a:p>
          <a:endParaRPr lang="en-US"/>
        </a:p>
      </dgm:t>
    </dgm:pt>
    <dgm:pt modelId="{D117DB63-9E65-4A09-A005-EB0D807CD442}" type="pres">
      <dgm:prSet presAssocID="{C375880C-B60E-41A4-8316-15B9D34CBF4B}" presName="hierChild1" presStyleCnt="0">
        <dgm:presLayoutVars>
          <dgm:orgChart val="1"/>
          <dgm:chPref val="1"/>
          <dgm:dir/>
          <dgm:animOne val="branch"/>
          <dgm:animLvl val="lvl"/>
          <dgm:resizeHandles/>
        </dgm:presLayoutVars>
      </dgm:prSet>
      <dgm:spPr/>
    </dgm:pt>
    <dgm:pt modelId="{55517075-FEB3-47D8-9A35-110F389729B7}" type="pres">
      <dgm:prSet presAssocID="{02B1A19C-5EA5-4991-ABD6-8C0A70DE83DE}" presName="hierRoot1" presStyleCnt="0">
        <dgm:presLayoutVars>
          <dgm:hierBranch/>
        </dgm:presLayoutVars>
      </dgm:prSet>
      <dgm:spPr/>
    </dgm:pt>
    <dgm:pt modelId="{C8267388-B8BD-4479-B211-30940BD43155}" type="pres">
      <dgm:prSet presAssocID="{02B1A19C-5EA5-4991-ABD6-8C0A70DE83DE}" presName="rootComposite1" presStyleCnt="0"/>
      <dgm:spPr/>
    </dgm:pt>
    <dgm:pt modelId="{7ECADFC1-7E71-496C-97F6-060F0AD1490B}" type="pres">
      <dgm:prSet presAssocID="{02B1A19C-5EA5-4991-ABD6-8C0A70DE83DE}" presName="rootText1" presStyleLbl="node0" presStyleIdx="0" presStyleCnt="1">
        <dgm:presLayoutVars>
          <dgm:chPref val="3"/>
        </dgm:presLayoutVars>
      </dgm:prSet>
      <dgm:spPr/>
    </dgm:pt>
    <dgm:pt modelId="{B8F12A17-3BBA-4425-AB5F-1B02127BC774}" type="pres">
      <dgm:prSet presAssocID="{02B1A19C-5EA5-4991-ABD6-8C0A70DE83DE}" presName="rootConnector1" presStyleLbl="node1" presStyleIdx="0" presStyleCnt="0"/>
      <dgm:spPr/>
    </dgm:pt>
    <dgm:pt modelId="{B3E2AA04-7544-434F-B3EE-450FC2C85387}" type="pres">
      <dgm:prSet presAssocID="{02B1A19C-5EA5-4991-ABD6-8C0A70DE83DE}" presName="hierChild2" presStyleCnt="0"/>
      <dgm:spPr/>
    </dgm:pt>
    <dgm:pt modelId="{8694FD5F-FD52-4389-A07F-26F6253C5CBB}" type="pres">
      <dgm:prSet presAssocID="{8422B177-E57E-4972-BF52-59F7A8F5BFDC}" presName="Name35" presStyleLbl="parChTrans1D2" presStyleIdx="0" presStyleCnt="8"/>
      <dgm:spPr/>
    </dgm:pt>
    <dgm:pt modelId="{110D9753-BC94-42DD-B06A-FBCA31DE4E19}" type="pres">
      <dgm:prSet presAssocID="{32244014-E562-4847-84D4-E3D60C099FA1}" presName="hierRoot2" presStyleCnt="0">
        <dgm:presLayoutVars>
          <dgm:hierBranch val="r"/>
        </dgm:presLayoutVars>
      </dgm:prSet>
      <dgm:spPr/>
    </dgm:pt>
    <dgm:pt modelId="{F8B733DC-2F08-4A4E-B9BE-ED0A40FE5C2A}" type="pres">
      <dgm:prSet presAssocID="{32244014-E562-4847-84D4-E3D60C099FA1}" presName="rootComposite" presStyleCnt="0"/>
      <dgm:spPr/>
    </dgm:pt>
    <dgm:pt modelId="{C265B7F2-0EE5-4051-991C-8F6E33317BEB}" type="pres">
      <dgm:prSet presAssocID="{32244014-E562-4847-84D4-E3D60C099FA1}" presName="rootText" presStyleLbl="node2" presStyleIdx="0" presStyleCnt="4">
        <dgm:presLayoutVars>
          <dgm:chPref val="3"/>
        </dgm:presLayoutVars>
      </dgm:prSet>
      <dgm:spPr/>
    </dgm:pt>
    <dgm:pt modelId="{EA24CF1F-A02B-43DE-9A4C-EFB2EEE6860D}" type="pres">
      <dgm:prSet presAssocID="{32244014-E562-4847-84D4-E3D60C099FA1}" presName="rootConnector" presStyleLbl="node2" presStyleIdx="0" presStyleCnt="4"/>
      <dgm:spPr/>
    </dgm:pt>
    <dgm:pt modelId="{D1BC224B-21B1-43F2-AD15-ABD0FAADCCAA}" type="pres">
      <dgm:prSet presAssocID="{32244014-E562-4847-84D4-E3D60C099FA1}" presName="hierChild4" presStyleCnt="0"/>
      <dgm:spPr/>
    </dgm:pt>
    <dgm:pt modelId="{6CB3A646-6B40-45E7-B402-18C909CA81A2}" type="pres">
      <dgm:prSet presAssocID="{32244014-E562-4847-84D4-E3D60C099FA1}" presName="hierChild5" presStyleCnt="0"/>
      <dgm:spPr/>
    </dgm:pt>
    <dgm:pt modelId="{3B575297-3B97-4903-A8B4-AAEC5DDE8442}" type="pres">
      <dgm:prSet presAssocID="{E8CF2D48-2BB8-4AEB-83ED-0E51E9E92157}" presName="Name35" presStyleLbl="parChTrans1D2" presStyleIdx="1" presStyleCnt="8"/>
      <dgm:spPr/>
    </dgm:pt>
    <dgm:pt modelId="{86A9E8BD-50C8-4381-B58B-8DF05209B9E3}" type="pres">
      <dgm:prSet presAssocID="{ECD96241-2F7E-40D0-848E-69C8A7E75E48}" presName="hierRoot2" presStyleCnt="0">
        <dgm:presLayoutVars>
          <dgm:hierBranch val="r"/>
        </dgm:presLayoutVars>
      </dgm:prSet>
      <dgm:spPr/>
    </dgm:pt>
    <dgm:pt modelId="{84087D91-B262-46FF-A1AA-297DF7E0F3F1}" type="pres">
      <dgm:prSet presAssocID="{ECD96241-2F7E-40D0-848E-69C8A7E75E48}" presName="rootComposite" presStyleCnt="0"/>
      <dgm:spPr/>
    </dgm:pt>
    <dgm:pt modelId="{AE33C614-76D9-4272-97EB-92961DB93A7E}" type="pres">
      <dgm:prSet presAssocID="{ECD96241-2F7E-40D0-848E-69C8A7E75E48}" presName="rootText" presStyleLbl="node2" presStyleIdx="1" presStyleCnt="4">
        <dgm:presLayoutVars>
          <dgm:chPref val="3"/>
        </dgm:presLayoutVars>
      </dgm:prSet>
      <dgm:spPr/>
    </dgm:pt>
    <dgm:pt modelId="{237B2A4B-AE5A-471A-9EBA-ABB3F3F2801A}" type="pres">
      <dgm:prSet presAssocID="{ECD96241-2F7E-40D0-848E-69C8A7E75E48}" presName="rootConnector" presStyleLbl="node2" presStyleIdx="1" presStyleCnt="4"/>
      <dgm:spPr/>
    </dgm:pt>
    <dgm:pt modelId="{861C2B76-D69D-4DCC-BA07-37B81696469C}" type="pres">
      <dgm:prSet presAssocID="{ECD96241-2F7E-40D0-848E-69C8A7E75E48}" presName="hierChild4" presStyleCnt="0"/>
      <dgm:spPr/>
    </dgm:pt>
    <dgm:pt modelId="{6B1E96DE-AF72-4FC1-A068-9D79E9BD1E88}" type="pres">
      <dgm:prSet presAssocID="{ECD96241-2F7E-40D0-848E-69C8A7E75E48}" presName="hierChild5" presStyleCnt="0"/>
      <dgm:spPr/>
    </dgm:pt>
    <dgm:pt modelId="{F28FE239-D36A-49D5-BC26-EAE2DC4C9518}" type="pres">
      <dgm:prSet presAssocID="{374D6EA5-C67B-4595-A514-4AB41F99DCFA}" presName="Name35" presStyleLbl="parChTrans1D2" presStyleIdx="2" presStyleCnt="8"/>
      <dgm:spPr/>
    </dgm:pt>
    <dgm:pt modelId="{EFC3296E-1360-4E86-815E-EB4FF73AEF07}" type="pres">
      <dgm:prSet presAssocID="{29E40EA4-9686-40E7-8899-8A1047321951}" presName="hierRoot2" presStyleCnt="0">
        <dgm:presLayoutVars>
          <dgm:hierBranch val="r"/>
        </dgm:presLayoutVars>
      </dgm:prSet>
      <dgm:spPr/>
    </dgm:pt>
    <dgm:pt modelId="{41B55AA8-BD77-4B36-B029-F24910CDDCC4}" type="pres">
      <dgm:prSet presAssocID="{29E40EA4-9686-40E7-8899-8A1047321951}" presName="rootComposite" presStyleCnt="0"/>
      <dgm:spPr/>
    </dgm:pt>
    <dgm:pt modelId="{CB0DC14A-6CD9-458D-86D4-285D6787289B}" type="pres">
      <dgm:prSet presAssocID="{29E40EA4-9686-40E7-8899-8A1047321951}" presName="rootText" presStyleLbl="node2" presStyleIdx="2" presStyleCnt="4">
        <dgm:presLayoutVars>
          <dgm:chPref val="3"/>
        </dgm:presLayoutVars>
      </dgm:prSet>
      <dgm:spPr/>
    </dgm:pt>
    <dgm:pt modelId="{345A6D65-0276-4BCB-927D-5FD3E9F70A57}" type="pres">
      <dgm:prSet presAssocID="{29E40EA4-9686-40E7-8899-8A1047321951}" presName="rootConnector" presStyleLbl="node2" presStyleIdx="2" presStyleCnt="4"/>
      <dgm:spPr/>
    </dgm:pt>
    <dgm:pt modelId="{77163328-A99D-429D-95D9-B3EFE562154A}" type="pres">
      <dgm:prSet presAssocID="{29E40EA4-9686-40E7-8899-8A1047321951}" presName="hierChild4" presStyleCnt="0"/>
      <dgm:spPr/>
    </dgm:pt>
    <dgm:pt modelId="{23691203-C1C0-4573-8FC4-44EADC46CD40}" type="pres">
      <dgm:prSet presAssocID="{29E40EA4-9686-40E7-8899-8A1047321951}" presName="hierChild5" presStyleCnt="0"/>
      <dgm:spPr/>
    </dgm:pt>
    <dgm:pt modelId="{E708C475-6587-48B7-93AB-A888BAF7BD58}" type="pres">
      <dgm:prSet presAssocID="{E00908F6-3767-4ABF-8742-71292DBD72D8}" presName="Name35" presStyleLbl="parChTrans1D2" presStyleIdx="3" presStyleCnt="8"/>
      <dgm:spPr/>
    </dgm:pt>
    <dgm:pt modelId="{08FEB315-FE09-4BE6-93DE-CA8AF3E77F88}" type="pres">
      <dgm:prSet presAssocID="{4DFBF43C-6C8B-4AE2-B0DF-FCF7D78DD44D}" presName="hierRoot2" presStyleCnt="0">
        <dgm:presLayoutVars>
          <dgm:hierBranch val="r"/>
        </dgm:presLayoutVars>
      </dgm:prSet>
      <dgm:spPr/>
    </dgm:pt>
    <dgm:pt modelId="{AAF68BE9-87E5-4DE2-8CC7-0EA264162FF9}" type="pres">
      <dgm:prSet presAssocID="{4DFBF43C-6C8B-4AE2-B0DF-FCF7D78DD44D}" presName="rootComposite" presStyleCnt="0"/>
      <dgm:spPr/>
    </dgm:pt>
    <dgm:pt modelId="{78F1F6D6-D9FD-45C6-82CA-F547B2B390FD}" type="pres">
      <dgm:prSet presAssocID="{4DFBF43C-6C8B-4AE2-B0DF-FCF7D78DD44D}" presName="rootText" presStyleLbl="node2" presStyleIdx="3" presStyleCnt="4">
        <dgm:presLayoutVars>
          <dgm:chPref val="3"/>
        </dgm:presLayoutVars>
      </dgm:prSet>
      <dgm:spPr/>
    </dgm:pt>
    <dgm:pt modelId="{A5C32FBA-209C-4DC5-A1E3-BA49E4D0C1AA}" type="pres">
      <dgm:prSet presAssocID="{4DFBF43C-6C8B-4AE2-B0DF-FCF7D78DD44D}" presName="rootConnector" presStyleLbl="node2" presStyleIdx="3" presStyleCnt="4"/>
      <dgm:spPr/>
    </dgm:pt>
    <dgm:pt modelId="{316615DC-69A7-4D76-98AC-F4240E7B00F8}" type="pres">
      <dgm:prSet presAssocID="{4DFBF43C-6C8B-4AE2-B0DF-FCF7D78DD44D}" presName="hierChild4" presStyleCnt="0"/>
      <dgm:spPr/>
    </dgm:pt>
    <dgm:pt modelId="{003A10E6-6FCA-4F55-BC55-6FD256AA80E7}" type="pres">
      <dgm:prSet presAssocID="{4DFBF43C-6C8B-4AE2-B0DF-FCF7D78DD44D}" presName="hierChild5" presStyleCnt="0"/>
      <dgm:spPr/>
    </dgm:pt>
    <dgm:pt modelId="{7303D3F0-CEF9-4C3A-A179-062827056F56}" type="pres">
      <dgm:prSet presAssocID="{02B1A19C-5EA5-4991-ABD6-8C0A70DE83DE}" presName="hierChild3" presStyleCnt="0"/>
      <dgm:spPr/>
    </dgm:pt>
    <dgm:pt modelId="{BC1A9A5D-80C7-47A6-A658-9B7557177A27}" type="pres">
      <dgm:prSet presAssocID="{9BB32F83-DF26-4F44-BB5E-A87A188D8EC1}" presName="Name111" presStyleLbl="parChTrans1D2" presStyleIdx="4" presStyleCnt="8"/>
      <dgm:spPr/>
    </dgm:pt>
    <dgm:pt modelId="{3DED43BD-6ED9-487E-A4F8-850FF3C9AD67}" type="pres">
      <dgm:prSet presAssocID="{A6A8FCC7-E983-476E-8FE1-CBEDC0C38D79}" presName="hierRoot3" presStyleCnt="0">
        <dgm:presLayoutVars>
          <dgm:hierBranch/>
        </dgm:presLayoutVars>
      </dgm:prSet>
      <dgm:spPr/>
    </dgm:pt>
    <dgm:pt modelId="{03FC85CE-B5CC-4E77-84BF-1AF2CCB9A925}" type="pres">
      <dgm:prSet presAssocID="{A6A8FCC7-E983-476E-8FE1-CBEDC0C38D79}" presName="rootComposite3" presStyleCnt="0"/>
      <dgm:spPr/>
    </dgm:pt>
    <dgm:pt modelId="{A1D203F6-BB3A-49F6-A962-8AEE7B4EEB8E}" type="pres">
      <dgm:prSet presAssocID="{A6A8FCC7-E983-476E-8FE1-CBEDC0C38D79}" presName="rootText3" presStyleLbl="asst1" presStyleIdx="0" presStyleCnt="4">
        <dgm:presLayoutVars>
          <dgm:chPref val="3"/>
        </dgm:presLayoutVars>
      </dgm:prSet>
      <dgm:spPr/>
    </dgm:pt>
    <dgm:pt modelId="{0AA3F169-2968-4A5B-AADB-984B69D57142}" type="pres">
      <dgm:prSet presAssocID="{A6A8FCC7-E983-476E-8FE1-CBEDC0C38D79}" presName="rootConnector3" presStyleLbl="asst1" presStyleIdx="0" presStyleCnt="4"/>
      <dgm:spPr/>
    </dgm:pt>
    <dgm:pt modelId="{54D9754E-0E8A-4B35-83EF-A1FCAA5572A5}" type="pres">
      <dgm:prSet presAssocID="{A6A8FCC7-E983-476E-8FE1-CBEDC0C38D79}" presName="hierChild6" presStyleCnt="0"/>
      <dgm:spPr/>
    </dgm:pt>
    <dgm:pt modelId="{07DD35E6-F142-4B8C-9E4A-6330F03FB29E}" type="pres">
      <dgm:prSet presAssocID="{A6A8FCC7-E983-476E-8FE1-CBEDC0C38D79}" presName="hierChild7" presStyleCnt="0"/>
      <dgm:spPr/>
    </dgm:pt>
    <dgm:pt modelId="{D99819A1-5974-4B3B-99DF-9E34124D322D}" type="pres">
      <dgm:prSet presAssocID="{96787FB3-3C11-4FE6-A1DE-AC03AC754968}" presName="Name111" presStyleLbl="parChTrans1D2" presStyleIdx="5" presStyleCnt="8"/>
      <dgm:spPr/>
    </dgm:pt>
    <dgm:pt modelId="{C912332A-DF4E-4F3B-85DD-CAED79156EA1}" type="pres">
      <dgm:prSet presAssocID="{20F5F3D2-E887-40E4-89CD-A88997C4E473}" presName="hierRoot3" presStyleCnt="0">
        <dgm:presLayoutVars>
          <dgm:hierBranch/>
        </dgm:presLayoutVars>
      </dgm:prSet>
      <dgm:spPr/>
    </dgm:pt>
    <dgm:pt modelId="{E09D0BA2-88EA-4D78-A56F-47DFFA14714A}" type="pres">
      <dgm:prSet presAssocID="{20F5F3D2-E887-40E4-89CD-A88997C4E473}" presName="rootComposite3" presStyleCnt="0"/>
      <dgm:spPr/>
    </dgm:pt>
    <dgm:pt modelId="{13C104D6-B1E0-4590-92B2-9A83BCF047F3}" type="pres">
      <dgm:prSet presAssocID="{20F5F3D2-E887-40E4-89CD-A88997C4E473}" presName="rootText3" presStyleLbl="asst1" presStyleIdx="1" presStyleCnt="4">
        <dgm:presLayoutVars>
          <dgm:chPref val="3"/>
        </dgm:presLayoutVars>
      </dgm:prSet>
      <dgm:spPr/>
    </dgm:pt>
    <dgm:pt modelId="{E698DAD6-A090-4C28-AF67-748A9621699D}" type="pres">
      <dgm:prSet presAssocID="{20F5F3D2-E887-40E4-89CD-A88997C4E473}" presName="rootConnector3" presStyleLbl="asst1" presStyleIdx="1" presStyleCnt="4"/>
      <dgm:spPr/>
    </dgm:pt>
    <dgm:pt modelId="{A6B0825D-E816-4DF3-BFF7-C21C787EF72F}" type="pres">
      <dgm:prSet presAssocID="{20F5F3D2-E887-40E4-89CD-A88997C4E473}" presName="hierChild6" presStyleCnt="0"/>
      <dgm:spPr/>
    </dgm:pt>
    <dgm:pt modelId="{2970C24F-CEBD-4BDE-B769-0BB06101D00D}" type="pres">
      <dgm:prSet presAssocID="{20F5F3D2-E887-40E4-89CD-A88997C4E473}" presName="hierChild7" presStyleCnt="0"/>
      <dgm:spPr/>
    </dgm:pt>
    <dgm:pt modelId="{343A1802-B846-4FB0-B48E-66B04F15BBCE}" type="pres">
      <dgm:prSet presAssocID="{9331C10E-15B3-4482-8077-871FB876714F}" presName="Name111" presStyleLbl="parChTrans1D2" presStyleIdx="6" presStyleCnt="8"/>
      <dgm:spPr/>
    </dgm:pt>
    <dgm:pt modelId="{C080A38F-C2DE-4B47-A172-42855EBBA604}" type="pres">
      <dgm:prSet presAssocID="{7BB20E46-19A3-4FE4-8A50-8694CC730208}" presName="hierRoot3" presStyleCnt="0">
        <dgm:presLayoutVars>
          <dgm:hierBranch/>
        </dgm:presLayoutVars>
      </dgm:prSet>
      <dgm:spPr/>
    </dgm:pt>
    <dgm:pt modelId="{0EB7C2ED-D7F2-40EE-B394-7FC7A360A2CA}" type="pres">
      <dgm:prSet presAssocID="{7BB20E46-19A3-4FE4-8A50-8694CC730208}" presName="rootComposite3" presStyleCnt="0"/>
      <dgm:spPr/>
    </dgm:pt>
    <dgm:pt modelId="{B1F319DF-A3CA-4DB2-9203-AE6FA3E086D3}" type="pres">
      <dgm:prSet presAssocID="{7BB20E46-19A3-4FE4-8A50-8694CC730208}" presName="rootText3" presStyleLbl="asst1" presStyleIdx="2" presStyleCnt="4">
        <dgm:presLayoutVars>
          <dgm:chPref val="3"/>
        </dgm:presLayoutVars>
      </dgm:prSet>
      <dgm:spPr/>
    </dgm:pt>
    <dgm:pt modelId="{06DF340B-6F8A-4DA6-915E-A2551147E295}" type="pres">
      <dgm:prSet presAssocID="{7BB20E46-19A3-4FE4-8A50-8694CC730208}" presName="rootConnector3" presStyleLbl="asst1" presStyleIdx="2" presStyleCnt="4"/>
      <dgm:spPr/>
    </dgm:pt>
    <dgm:pt modelId="{54666AD6-FBE0-4153-8E2C-3E56FE62D1AD}" type="pres">
      <dgm:prSet presAssocID="{7BB20E46-19A3-4FE4-8A50-8694CC730208}" presName="hierChild6" presStyleCnt="0"/>
      <dgm:spPr/>
    </dgm:pt>
    <dgm:pt modelId="{E7DBEC0B-AEFB-4AB1-98CB-FD54130610A7}" type="pres">
      <dgm:prSet presAssocID="{7BB20E46-19A3-4FE4-8A50-8694CC730208}" presName="hierChild7" presStyleCnt="0"/>
      <dgm:spPr/>
    </dgm:pt>
    <dgm:pt modelId="{852B7FED-1C39-4E62-9708-D3CFFC345008}" type="pres">
      <dgm:prSet presAssocID="{BB4F4E16-5684-4515-BA18-BC4CCA454937}" presName="Name111" presStyleLbl="parChTrans1D2" presStyleIdx="7" presStyleCnt="8"/>
      <dgm:spPr/>
    </dgm:pt>
    <dgm:pt modelId="{47B37149-966F-4291-B805-AEB8DB2EFB3D}" type="pres">
      <dgm:prSet presAssocID="{BC26B5AB-DDCD-47A3-99F7-9914050E45BA}" presName="hierRoot3" presStyleCnt="0">
        <dgm:presLayoutVars>
          <dgm:hierBranch/>
        </dgm:presLayoutVars>
      </dgm:prSet>
      <dgm:spPr/>
    </dgm:pt>
    <dgm:pt modelId="{C38418EA-A32E-413E-B476-DDC34EFF1CBF}" type="pres">
      <dgm:prSet presAssocID="{BC26B5AB-DDCD-47A3-99F7-9914050E45BA}" presName="rootComposite3" presStyleCnt="0"/>
      <dgm:spPr/>
    </dgm:pt>
    <dgm:pt modelId="{F89D7A6E-BA87-4D4F-8165-C1A25BC0B5D8}" type="pres">
      <dgm:prSet presAssocID="{BC26B5AB-DDCD-47A3-99F7-9914050E45BA}" presName="rootText3" presStyleLbl="asst1" presStyleIdx="3" presStyleCnt="4">
        <dgm:presLayoutVars>
          <dgm:chPref val="3"/>
        </dgm:presLayoutVars>
      </dgm:prSet>
      <dgm:spPr/>
    </dgm:pt>
    <dgm:pt modelId="{DD4A9DD4-D28F-41FC-B70E-58E9D3964B2E}" type="pres">
      <dgm:prSet presAssocID="{BC26B5AB-DDCD-47A3-99F7-9914050E45BA}" presName="rootConnector3" presStyleLbl="asst1" presStyleIdx="3" presStyleCnt="4"/>
      <dgm:spPr/>
    </dgm:pt>
    <dgm:pt modelId="{286A94A3-4A2B-4D25-9B5A-E09F1A13641B}" type="pres">
      <dgm:prSet presAssocID="{BC26B5AB-DDCD-47A3-99F7-9914050E45BA}" presName="hierChild6" presStyleCnt="0"/>
      <dgm:spPr/>
    </dgm:pt>
    <dgm:pt modelId="{A76CF941-F473-4995-BEAD-27840EFC3C74}" type="pres">
      <dgm:prSet presAssocID="{BC26B5AB-DDCD-47A3-99F7-9914050E45BA}" presName="hierChild7" presStyleCnt="0"/>
      <dgm:spPr/>
    </dgm:pt>
  </dgm:ptLst>
  <dgm:cxnLst>
    <dgm:cxn modelId="{A20EA612-F7F7-4233-B33B-BD8F36AF7DB6}" type="presOf" srcId="{20F5F3D2-E887-40E4-89CD-A88997C4E473}" destId="{13C104D6-B1E0-4590-92B2-9A83BCF047F3}" srcOrd="0" destOrd="0" presId="urn:microsoft.com/office/officeart/2005/8/layout/orgChart1"/>
    <dgm:cxn modelId="{745D6F14-0DA6-4295-AA5E-D26730A51F68}" type="presOf" srcId="{BC26B5AB-DDCD-47A3-99F7-9914050E45BA}" destId="{F89D7A6E-BA87-4D4F-8165-C1A25BC0B5D8}" srcOrd="0" destOrd="0" presId="urn:microsoft.com/office/officeart/2005/8/layout/orgChart1"/>
    <dgm:cxn modelId="{86114519-AC3A-4B0E-B5A6-EB63DC991833}" srcId="{02B1A19C-5EA5-4991-ABD6-8C0A70DE83DE}" destId="{A6A8FCC7-E983-476E-8FE1-CBEDC0C38D79}" srcOrd="0" destOrd="0" parTransId="{9BB32F83-DF26-4F44-BB5E-A87A188D8EC1}" sibTransId="{218A03BF-92D5-43A2-851A-9E0049A20AE9}"/>
    <dgm:cxn modelId="{C43B7026-3B5B-492C-B630-F533BE4F4E92}" type="presOf" srcId="{4DFBF43C-6C8B-4AE2-B0DF-FCF7D78DD44D}" destId="{A5C32FBA-209C-4DC5-A1E3-BA49E4D0C1AA}" srcOrd="1" destOrd="0" presId="urn:microsoft.com/office/officeart/2005/8/layout/orgChart1"/>
    <dgm:cxn modelId="{9339332E-CF0E-42FA-A94D-C97B9C83997F}" type="presOf" srcId="{A6A8FCC7-E983-476E-8FE1-CBEDC0C38D79}" destId="{A1D203F6-BB3A-49F6-A962-8AEE7B4EEB8E}" srcOrd="0" destOrd="0" presId="urn:microsoft.com/office/officeart/2005/8/layout/orgChart1"/>
    <dgm:cxn modelId="{D7AA582E-0BD5-4519-8BE9-EE2D5D015A61}" type="presOf" srcId="{20F5F3D2-E887-40E4-89CD-A88997C4E473}" destId="{E698DAD6-A090-4C28-AF67-748A9621699D}" srcOrd="1" destOrd="0" presId="urn:microsoft.com/office/officeart/2005/8/layout/orgChart1"/>
    <dgm:cxn modelId="{52B1F82E-A074-42C1-B772-62B55FD2EA7C}" type="presOf" srcId="{E00908F6-3767-4ABF-8742-71292DBD72D8}" destId="{E708C475-6587-48B7-93AB-A888BAF7BD58}" srcOrd="0" destOrd="0" presId="urn:microsoft.com/office/officeart/2005/8/layout/orgChart1"/>
    <dgm:cxn modelId="{1A31EF31-6A96-4932-8789-8B233A026B9E}" type="presOf" srcId="{29E40EA4-9686-40E7-8899-8A1047321951}" destId="{345A6D65-0276-4BCB-927D-5FD3E9F70A57}" srcOrd="1" destOrd="0" presId="urn:microsoft.com/office/officeart/2005/8/layout/orgChart1"/>
    <dgm:cxn modelId="{B9E4BF36-10A3-45F5-88AA-5466391CE76C}" srcId="{02B1A19C-5EA5-4991-ABD6-8C0A70DE83DE}" destId="{ECD96241-2F7E-40D0-848E-69C8A7E75E48}" srcOrd="5" destOrd="0" parTransId="{E8CF2D48-2BB8-4AEB-83ED-0E51E9E92157}" sibTransId="{9E8A8BE1-8D2D-4CF6-B92B-159411FDC941}"/>
    <dgm:cxn modelId="{EB691C39-1557-430F-A2A7-DB0090BCC409}" type="presOf" srcId="{9BB32F83-DF26-4F44-BB5E-A87A188D8EC1}" destId="{BC1A9A5D-80C7-47A6-A658-9B7557177A27}" srcOrd="0" destOrd="0" presId="urn:microsoft.com/office/officeart/2005/8/layout/orgChart1"/>
    <dgm:cxn modelId="{49459539-EACA-43BB-8744-D0C540D1AAB3}" type="presOf" srcId="{7BB20E46-19A3-4FE4-8A50-8694CC730208}" destId="{B1F319DF-A3CA-4DB2-9203-AE6FA3E086D3}" srcOrd="0" destOrd="0" presId="urn:microsoft.com/office/officeart/2005/8/layout/orgChart1"/>
    <dgm:cxn modelId="{0BABB85B-3440-4E4C-8012-612D93FCC14D}" srcId="{02B1A19C-5EA5-4991-ABD6-8C0A70DE83DE}" destId="{7BB20E46-19A3-4FE4-8A50-8694CC730208}" srcOrd="2" destOrd="0" parTransId="{9331C10E-15B3-4482-8077-871FB876714F}" sibTransId="{EA0BC590-AECE-4CF0-B18E-EB86D0B5861E}"/>
    <dgm:cxn modelId="{5A002B60-079C-4DFA-936B-7F33AD4941E4}" type="presOf" srcId="{A6A8FCC7-E983-476E-8FE1-CBEDC0C38D79}" destId="{0AA3F169-2968-4A5B-AADB-984B69D57142}" srcOrd="1" destOrd="0" presId="urn:microsoft.com/office/officeart/2005/8/layout/orgChart1"/>
    <dgm:cxn modelId="{15A92561-86CA-4F46-BB87-79119A543B72}" srcId="{02B1A19C-5EA5-4991-ABD6-8C0A70DE83DE}" destId="{20F5F3D2-E887-40E4-89CD-A88997C4E473}" srcOrd="1" destOrd="0" parTransId="{96787FB3-3C11-4FE6-A1DE-AC03AC754968}" sibTransId="{B8DE0A4C-8A45-47BA-94AC-9CB927130BDF}"/>
    <dgm:cxn modelId="{2361EF51-FF07-4139-8810-0E9E15539A53}" type="presOf" srcId="{02B1A19C-5EA5-4991-ABD6-8C0A70DE83DE}" destId="{B8F12A17-3BBA-4425-AB5F-1B02127BC774}" srcOrd="1" destOrd="0" presId="urn:microsoft.com/office/officeart/2005/8/layout/orgChart1"/>
    <dgm:cxn modelId="{3B6A9072-59ED-47CB-9C57-5FEC979A954F}" type="presOf" srcId="{32244014-E562-4847-84D4-E3D60C099FA1}" destId="{C265B7F2-0EE5-4051-991C-8F6E33317BEB}" srcOrd="0" destOrd="0" presId="urn:microsoft.com/office/officeart/2005/8/layout/orgChart1"/>
    <dgm:cxn modelId="{E372DD52-6BC3-468B-A4B2-49A33319F8FC}" srcId="{02B1A19C-5EA5-4991-ABD6-8C0A70DE83DE}" destId="{32244014-E562-4847-84D4-E3D60C099FA1}" srcOrd="4" destOrd="0" parTransId="{8422B177-E57E-4972-BF52-59F7A8F5BFDC}" sibTransId="{90D3EF96-A1B1-455C-AB5B-0878D8767800}"/>
    <dgm:cxn modelId="{D64E9376-E7CF-4F09-AA8A-E11D5CDBC89C}" type="presOf" srcId="{9331C10E-15B3-4482-8077-871FB876714F}" destId="{343A1802-B846-4FB0-B48E-66B04F15BBCE}" srcOrd="0" destOrd="0" presId="urn:microsoft.com/office/officeart/2005/8/layout/orgChart1"/>
    <dgm:cxn modelId="{32361177-413F-41CA-81E3-5EE5BD698EC1}" type="presOf" srcId="{C375880C-B60E-41A4-8316-15B9D34CBF4B}" destId="{D117DB63-9E65-4A09-A005-EB0D807CD442}" srcOrd="0" destOrd="0" presId="urn:microsoft.com/office/officeart/2005/8/layout/orgChart1"/>
    <dgm:cxn modelId="{21067D7E-EC2F-4A5E-AE23-A9B11E3CDC4E}" srcId="{02B1A19C-5EA5-4991-ABD6-8C0A70DE83DE}" destId="{4DFBF43C-6C8B-4AE2-B0DF-FCF7D78DD44D}" srcOrd="7" destOrd="0" parTransId="{E00908F6-3767-4ABF-8742-71292DBD72D8}" sibTransId="{C3FD649A-A01E-4337-9ED1-430CEC7BF388}"/>
    <dgm:cxn modelId="{8B68BE80-568A-4FD4-A391-1C7EA5BBD9E8}" type="presOf" srcId="{ECD96241-2F7E-40D0-848E-69C8A7E75E48}" destId="{237B2A4B-AE5A-471A-9EBA-ABB3F3F2801A}" srcOrd="1" destOrd="0" presId="urn:microsoft.com/office/officeart/2005/8/layout/orgChart1"/>
    <dgm:cxn modelId="{4D08CA8D-4398-4228-B38E-079609B21647}" type="presOf" srcId="{32244014-E562-4847-84D4-E3D60C099FA1}" destId="{EA24CF1F-A02B-43DE-9A4C-EFB2EEE6860D}" srcOrd="1" destOrd="0" presId="urn:microsoft.com/office/officeart/2005/8/layout/orgChart1"/>
    <dgm:cxn modelId="{8BD56697-EDB2-4FFC-8EED-2AC898F1B489}" type="presOf" srcId="{BB4F4E16-5684-4515-BA18-BC4CCA454937}" destId="{852B7FED-1C39-4E62-9708-D3CFFC345008}" srcOrd="0" destOrd="0" presId="urn:microsoft.com/office/officeart/2005/8/layout/orgChart1"/>
    <dgm:cxn modelId="{B937E49A-1918-40EE-AF05-DE4A6C7042F6}" type="presOf" srcId="{7BB20E46-19A3-4FE4-8A50-8694CC730208}" destId="{06DF340B-6F8A-4DA6-915E-A2551147E295}" srcOrd="1" destOrd="0" presId="urn:microsoft.com/office/officeart/2005/8/layout/orgChart1"/>
    <dgm:cxn modelId="{A8FF28AB-6D28-4157-83AB-3180BA1CDBD3}" type="presOf" srcId="{E8CF2D48-2BB8-4AEB-83ED-0E51E9E92157}" destId="{3B575297-3B97-4903-A8B4-AAEC5DDE8442}" srcOrd="0" destOrd="0" presId="urn:microsoft.com/office/officeart/2005/8/layout/orgChart1"/>
    <dgm:cxn modelId="{93267AAE-2DEA-48DF-950B-84D91FDFCAFA}" type="presOf" srcId="{8422B177-E57E-4972-BF52-59F7A8F5BFDC}" destId="{8694FD5F-FD52-4389-A07F-26F6253C5CBB}" srcOrd="0" destOrd="0" presId="urn:microsoft.com/office/officeart/2005/8/layout/orgChart1"/>
    <dgm:cxn modelId="{E0B197AF-E877-462D-937C-B28D9B72D9F8}" srcId="{C375880C-B60E-41A4-8316-15B9D34CBF4B}" destId="{02B1A19C-5EA5-4991-ABD6-8C0A70DE83DE}" srcOrd="0" destOrd="0" parTransId="{9301A6CA-4EF5-48D2-939F-886DC423CD61}" sibTransId="{C94E3546-EBAD-40ED-9222-D17A2DD6AF3B}"/>
    <dgm:cxn modelId="{FCFC70BA-842B-430E-B178-5D88F46C1E2B}" type="presOf" srcId="{4DFBF43C-6C8B-4AE2-B0DF-FCF7D78DD44D}" destId="{78F1F6D6-D9FD-45C6-82CA-F547B2B390FD}" srcOrd="0" destOrd="0" presId="urn:microsoft.com/office/officeart/2005/8/layout/orgChart1"/>
    <dgm:cxn modelId="{306C39BD-691C-4E5B-AD9B-3159E64AD961}" srcId="{02B1A19C-5EA5-4991-ABD6-8C0A70DE83DE}" destId="{29E40EA4-9686-40E7-8899-8A1047321951}" srcOrd="6" destOrd="0" parTransId="{374D6EA5-C67B-4595-A514-4AB41F99DCFA}" sibTransId="{A428E509-E769-45DE-95AE-9DB5C52B31F7}"/>
    <dgm:cxn modelId="{3880D2BD-F99E-4EE1-AE92-17E8BF059BF8}" type="presOf" srcId="{29E40EA4-9686-40E7-8899-8A1047321951}" destId="{CB0DC14A-6CD9-458D-86D4-285D6787289B}" srcOrd="0" destOrd="0" presId="urn:microsoft.com/office/officeart/2005/8/layout/orgChart1"/>
    <dgm:cxn modelId="{38D0D7C4-FFC2-461B-9D4E-66EB92B01E95}" type="presOf" srcId="{ECD96241-2F7E-40D0-848E-69C8A7E75E48}" destId="{AE33C614-76D9-4272-97EB-92961DB93A7E}" srcOrd="0" destOrd="0" presId="urn:microsoft.com/office/officeart/2005/8/layout/orgChart1"/>
    <dgm:cxn modelId="{C22CAACF-4570-4BD2-B916-9E73D9E74C40}" type="presOf" srcId="{374D6EA5-C67B-4595-A514-4AB41F99DCFA}" destId="{F28FE239-D36A-49D5-BC26-EAE2DC4C9518}" srcOrd="0" destOrd="0" presId="urn:microsoft.com/office/officeart/2005/8/layout/orgChart1"/>
    <dgm:cxn modelId="{FB58CCE1-5C2E-4D4E-BD26-B76F15B08BC6}" type="presOf" srcId="{02B1A19C-5EA5-4991-ABD6-8C0A70DE83DE}" destId="{7ECADFC1-7E71-496C-97F6-060F0AD1490B}" srcOrd="0" destOrd="0" presId="urn:microsoft.com/office/officeart/2005/8/layout/orgChart1"/>
    <dgm:cxn modelId="{ECA7A7EA-4CA0-4288-BF37-A7933FADAA1B}" type="presOf" srcId="{96787FB3-3C11-4FE6-A1DE-AC03AC754968}" destId="{D99819A1-5974-4B3B-99DF-9E34124D322D}" srcOrd="0" destOrd="0" presId="urn:microsoft.com/office/officeart/2005/8/layout/orgChart1"/>
    <dgm:cxn modelId="{4C9C9BEC-A087-4F46-BBEA-9A99545B3E6E}" srcId="{02B1A19C-5EA5-4991-ABD6-8C0A70DE83DE}" destId="{BC26B5AB-DDCD-47A3-99F7-9914050E45BA}" srcOrd="3" destOrd="0" parTransId="{BB4F4E16-5684-4515-BA18-BC4CCA454937}" sibTransId="{DF15BD76-C476-44D7-93C2-88BE6C1533B4}"/>
    <dgm:cxn modelId="{15FB15FD-FF28-4388-87F3-0C3A3886F7E3}" type="presOf" srcId="{BC26B5AB-DDCD-47A3-99F7-9914050E45BA}" destId="{DD4A9DD4-D28F-41FC-B70E-58E9D3964B2E}" srcOrd="1" destOrd="0" presId="urn:microsoft.com/office/officeart/2005/8/layout/orgChart1"/>
    <dgm:cxn modelId="{D165949D-0B23-4D1C-9D16-E6881BE76F7B}" type="presParOf" srcId="{D117DB63-9E65-4A09-A005-EB0D807CD442}" destId="{55517075-FEB3-47D8-9A35-110F389729B7}" srcOrd="0" destOrd="0" presId="urn:microsoft.com/office/officeart/2005/8/layout/orgChart1"/>
    <dgm:cxn modelId="{33FAE07F-52AA-45F3-BA76-782ADCF5FC14}" type="presParOf" srcId="{55517075-FEB3-47D8-9A35-110F389729B7}" destId="{C8267388-B8BD-4479-B211-30940BD43155}" srcOrd="0" destOrd="0" presId="urn:microsoft.com/office/officeart/2005/8/layout/orgChart1"/>
    <dgm:cxn modelId="{F3074FBB-F24E-4E60-A711-86E94DCD5DC8}" type="presParOf" srcId="{C8267388-B8BD-4479-B211-30940BD43155}" destId="{7ECADFC1-7E71-496C-97F6-060F0AD1490B}" srcOrd="0" destOrd="0" presId="urn:microsoft.com/office/officeart/2005/8/layout/orgChart1"/>
    <dgm:cxn modelId="{FF4E50A7-CF96-47FE-978E-EE07647DBBCC}" type="presParOf" srcId="{C8267388-B8BD-4479-B211-30940BD43155}" destId="{B8F12A17-3BBA-4425-AB5F-1B02127BC774}" srcOrd="1" destOrd="0" presId="urn:microsoft.com/office/officeart/2005/8/layout/orgChart1"/>
    <dgm:cxn modelId="{0E348909-13BA-4C36-9CDD-E4A617B9E83A}" type="presParOf" srcId="{55517075-FEB3-47D8-9A35-110F389729B7}" destId="{B3E2AA04-7544-434F-B3EE-450FC2C85387}" srcOrd="1" destOrd="0" presId="urn:microsoft.com/office/officeart/2005/8/layout/orgChart1"/>
    <dgm:cxn modelId="{DF8AEA8C-6333-47BF-8896-625CADE4D4EE}" type="presParOf" srcId="{B3E2AA04-7544-434F-B3EE-450FC2C85387}" destId="{8694FD5F-FD52-4389-A07F-26F6253C5CBB}" srcOrd="0" destOrd="0" presId="urn:microsoft.com/office/officeart/2005/8/layout/orgChart1"/>
    <dgm:cxn modelId="{70A2E1B1-7896-42EC-9797-94176C974A04}" type="presParOf" srcId="{B3E2AA04-7544-434F-B3EE-450FC2C85387}" destId="{110D9753-BC94-42DD-B06A-FBCA31DE4E19}" srcOrd="1" destOrd="0" presId="urn:microsoft.com/office/officeart/2005/8/layout/orgChart1"/>
    <dgm:cxn modelId="{B5307767-8FDA-46AF-B2BE-0A51F4717C1F}" type="presParOf" srcId="{110D9753-BC94-42DD-B06A-FBCA31DE4E19}" destId="{F8B733DC-2F08-4A4E-B9BE-ED0A40FE5C2A}" srcOrd="0" destOrd="0" presId="urn:microsoft.com/office/officeart/2005/8/layout/orgChart1"/>
    <dgm:cxn modelId="{7A7E404E-DFE8-4670-B063-5A223A2BCE33}" type="presParOf" srcId="{F8B733DC-2F08-4A4E-B9BE-ED0A40FE5C2A}" destId="{C265B7F2-0EE5-4051-991C-8F6E33317BEB}" srcOrd="0" destOrd="0" presId="urn:microsoft.com/office/officeart/2005/8/layout/orgChart1"/>
    <dgm:cxn modelId="{AE6859E9-4B84-4819-A7FB-D317CC9DAFFB}" type="presParOf" srcId="{F8B733DC-2F08-4A4E-B9BE-ED0A40FE5C2A}" destId="{EA24CF1F-A02B-43DE-9A4C-EFB2EEE6860D}" srcOrd="1" destOrd="0" presId="urn:microsoft.com/office/officeart/2005/8/layout/orgChart1"/>
    <dgm:cxn modelId="{BF0C8C2F-BB56-4807-B6B3-1E437D75A5A6}" type="presParOf" srcId="{110D9753-BC94-42DD-B06A-FBCA31DE4E19}" destId="{D1BC224B-21B1-43F2-AD15-ABD0FAADCCAA}" srcOrd="1" destOrd="0" presId="urn:microsoft.com/office/officeart/2005/8/layout/orgChart1"/>
    <dgm:cxn modelId="{50DC1AF6-09CA-43F8-A3F7-EDD426EBD72C}" type="presParOf" srcId="{110D9753-BC94-42DD-B06A-FBCA31DE4E19}" destId="{6CB3A646-6B40-45E7-B402-18C909CA81A2}" srcOrd="2" destOrd="0" presId="urn:microsoft.com/office/officeart/2005/8/layout/orgChart1"/>
    <dgm:cxn modelId="{E4550745-AF69-49E3-A000-80B622031863}" type="presParOf" srcId="{B3E2AA04-7544-434F-B3EE-450FC2C85387}" destId="{3B575297-3B97-4903-A8B4-AAEC5DDE8442}" srcOrd="2" destOrd="0" presId="urn:microsoft.com/office/officeart/2005/8/layout/orgChart1"/>
    <dgm:cxn modelId="{F4236C09-964D-444E-9C21-6026B30ADA05}" type="presParOf" srcId="{B3E2AA04-7544-434F-B3EE-450FC2C85387}" destId="{86A9E8BD-50C8-4381-B58B-8DF05209B9E3}" srcOrd="3" destOrd="0" presId="urn:microsoft.com/office/officeart/2005/8/layout/orgChart1"/>
    <dgm:cxn modelId="{AB83CE24-D7E1-4C65-BC2D-6955A003E77B}" type="presParOf" srcId="{86A9E8BD-50C8-4381-B58B-8DF05209B9E3}" destId="{84087D91-B262-46FF-A1AA-297DF7E0F3F1}" srcOrd="0" destOrd="0" presId="urn:microsoft.com/office/officeart/2005/8/layout/orgChart1"/>
    <dgm:cxn modelId="{43E82734-D605-42E4-AF03-C2E10CEF76B7}" type="presParOf" srcId="{84087D91-B262-46FF-A1AA-297DF7E0F3F1}" destId="{AE33C614-76D9-4272-97EB-92961DB93A7E}" srcOrd="0" destOrd="0" presId="urn:microsoft.com/office/officeart/2005/8/layout/orgChart1"/>
    <dgm:cxn modelId="{F93FD645-D105-475C-A5E4-FE0479164616}" type="presParOf" srcId="{84087D91-B262-46FF-A1AA-297DF7E0F3F1}" destId="{237B2A4B-AE5A-471A-9EBA-ABB3F3F2801A}" srcOrd="1" destOrd="0" presId="urn:microsoft.com/office/officeart/2005/8/layout/orgChart1"/>
    <dgm:cxn modelId="{75E68A9D-A34C-4D3A-90EF-2445B9D59E9B}" type="presParOf" srcId="{86A9E8BD-50C8-4381-B58B-8DF05209B9E3}" destId="{861C2B76-D69D-4DCC-BA07-37B81696469C}" srcOrd="1" destOrd="0" presId="urn:microsoft.com/office/officeart/2005/8/layout/orgChart1"/>
    <dgm:cxn modelId="{A52F8A1B-8215-4800-8DAD-7D6467C94B56}" type="presParOf" srcId="{86A9E8BD-50C8-4381-B58B-8DF05209B9E3}" destId="{6B1E96DE-AF72-4FC1-A068-9D79E9BD1E88}" srcOrd="2" destOrd="0" presId="urn:microsoft.com/office/officeart/2005/8/layout/orgChart1"/>
    <dgm:cxn modelId="{B5AE23B9-1FFC-430D-9ECB-28DD133428AE}" type="presParOf" srcId="{B3E2AA04-7544-434F-B3EE-450FC2C85387}" destId="{F28FE239-D36A-49D5-BC26-EAE2DC4C9518}" srcOrd="4" destOrd="0" presId="urn:microsoft.com/office/officeart/2005/8/layout/orgChart1"/>
    <dgm:cxn modelId="{E0D81FFB-19EA-46BB-92F3-88B8E55178EB}" type="presParOf" srcId="{B3E2AA04-7544-434F-B3EE-450FC2C85387}" destId="{EFC3296E-1360-4E86-815E-EB4FF73AEF07}" srcOrd="5" destOrd="0" presId="urn:microsoft.com/office/officeart/2005/8/layout/orgChart1"/>
    <dgm:cxn modelId="{FB3F6892-88B9-41A7-9E19-2B9942E33ACB}" type="presParOf" srcId="{EFC3296E-1360-4E86-815E-EB4FF73AEF07}" destId="{41B55AA8-BD77-4B36-B029-F24910CDDCC4}" srcOrd="0" destOrd="0" presId="urn:microsoft.com/office/officeart/2005/8/layout/orgChart1"/>
    <dgm:cxn modelId="{18E03254-5814-47EA-8543-CEAB63B4CDAD}" type="presParOf" srcId="{41B55AA8-BD77-4B36-B029-F24910CDDCC4}" destId="{CB0DC14A-6CD9-458D-86D4-285D6787289B}" srcOrd="0" destOrd="0" presId="urn:microsoft.com/office/officeart/2005/8/layout/orgChart1"/>
    <dgm:cxn modelId="{F4160DA1-3CDA-4E86-9697-4FFBFB66AFA9}" type="presParOf" srcId="{41B55AA8-BD77-4B36-B029-F24910CDDCC4}" destId="{345A6D65-0276-4BCB-927D-5FD3E9F70A57}" srcOrd="1" destOrd="0" presId="urn:microsoft.com/office/officeart/2005/8/layout/orgChart1"/>
    <dgm:cxn modelId="{A728C272-0AD7-4C9D-BF14-D729627462BF}" type="presParOf" srcId="{EFC3296E-1360-4E86-815E-EB4FF73AEF07}" destId="{77163328-A99D-429D-95D9-B3EFE562154A}" srcOrd="1" destOrd="0" presId="urn:microsoft.com/office/officeart/2005/8/layout/orgChart1"/>
    <dgm:cxn modelId="{78CC4F7F-3B0B-4379-AA1E-CC3B3549FA82}" type="presParOf" srcId="{EFC3296E-1360-4E86-815E-EB4FF73AEF07}" destId="{23691203-C1C0-4573-8FC4-44EADC46CD40}" srcOrd="2" destOrd="0" presId="urn:microsoft.com/office/officeart/2005/8/layout/orgChart1"/>
    <dgm:cxn modelId="{E7014A0F-FBBC-47CF-944F-5EEB6BAEA0D5}" type="presParOf" srcId="{B3E2AA04-7544-434F-B3EE-450FC2C85387}" destId="{E708C475-6587-48B7-93AB-A888BAF7BD58}" srcOrd="6" destOrd="0" presId="urn:microsoft.com/office/officeart/2005/8/layout/orgChart1"/>
    <dgm:cxn modelId="{AB25901C-B20D-4BAE-8A4D-73AB2DBA2064}" type="presParOf" srcId="{B3E2AA04-7544-434F-B3EE-450FC2C85387}" destId="{08FEB315-FE09-4BE6-93DE-CA8AF3E77F88}" srcOrd="7" destOrd="0" presId="urn:microsoft.com/office/officeart/2005/8/layout/orgChart1"/>
    <dgm:cxn modelId="{0489C589-3324-40C2-8A97-77A9C549852D}" type="presParOf" srcId="{08FEB315-FE09-4BE6-93DE-CA8AF3E77F88}" destId="{AAF68BE9-87E5-4DE2-8CC7-0EA264162FF9}" srcOrd="0" destOrd="0" presId="urn:microsoft.com/office/officeart/2005/8/layout/orgChart1"/>
    <dgm:cxn modelId="{C0A3820B-1FE6-412A-88EE-A96DDC4180D5}" type="presParOf" srcId="{AAF68BE9-87E5-4DE2-8CC7-0EA264162FF9}" destId="{78F1F6D6-D9FD-45C6-82CA-F547B2B390FD}" srcOrd="0" destOrd="0" presId="urn:microsoft.com/office/officeart/2005/8/layout/orgChart1"/>
    <dgm:cxn modelId="{E9ED7A1D-F074-4A49-AC75-4A8871A22097}" type="presParOf" srcId="{AAF68BE9-87E5-4DE2-8CC7-0EA264162FF9}" destId="{A5C32FBA-209C-4DC5-A1E3-BA49E4D0C1AA}" srcOrd="1" destOrd="0" presId="urn:microsoft.com/office/officeart/2005/8/layout/orgChart1"/>
    <dgm:cxn modelId="{49A97AE7-D36A-410D-BCD5-4097242F5766}" type="presParOf" srcId="{08FEB315-FE09-4BE6-93DE-CA8AF3E77F88}" destId="{316615DC-69A7-4D76-98AC-F4240E7B00F8}" srcOrd="1" destOrd="0" presId="urn:microsoft.com/office/officeart/2005/8/layout/orgChart1"/>
    <dgm:cxn modelId="{E0FD73D0-2592-4D50-A647-44AFB65CC6A4}" type="presParOf" srcId="{08FEB315-FE09-4BE6-93DE-CA8AF3E77F88}" destId="{003A10E6-6FCA-4F55-BC55-6FD256AA80E7}" srcOrd="2" destOrd="0" presId="urn:microsoft.com/office/officeart/2005/8/layout/orgChart1"/>
    <dgm:cxn modelId="{EB565CCC-6EF4-417B-AC6C-79A983213833}" type="presParOf" srcId="{55517075-FEB3-47D8-9A35-110F389729B7}" destId="{7303D3F0-CEF9-4C3A-A179-062827056F56}" srcOrd="2" destOrd="0" presId="urn:microsoft.com/office/officeart/2005/8/layout/orgChart1"/>
    <dgm:cxn modelId="{93C4B61A-1862-42C5-9822-10A1B948C76E}" type="presParOf" srcId="{7303D3F0-CEF9-4C3A-A179-062827056F56}" destId="{BC1A9A5D-80C7-47A6-A658-9B7557177A27}" srcOrd="0" destOrd="0" presId="urn:microsoft.com/office/officeart/2005/8/layout/orgChart1"/>
    <dgm:cxn modelId="{594A18D0-CE76-4C12-BE31-DB62B3C46982}" type="presParOf" srcId="{7303D3F0-CEF9-4C3A-A179-062827056F56}" destId="{3DED43BD-6ED9-487E-A4F8-850FF3C9AD67}" srcOrd="1" destOrd="0" presId="urn:microsoft.com/office/officeart/2005/8/layout/orgChart1"/>
    <dgm:cxn modelId="{9651D0BB-CE71-4253-91F3-2AE28B7A24F1}" type="presParOf" srcId="{3DED43BD-6ED9-487E-A4F8-850FF3C9AD67}" destId="{03FC85CE-B5CC-4E77-84BF-1AF2CCB9A925}" srcOrd="0" destOrd="0" presId="urn:microsoft.com/office/officeart/2005/8/layout/orgChart1"/>
    <dgm:cxn modelId="{D82E7A95-5A99-4694-9E13-C07C4E5A07CD}" type="presParOf" srcId="{03FC85CE-B5CC-4E77-84BF-1AF2CCB9A925}" destId="{A1D203F6-BB3A-49F6-A962-8AEE7B4EEB8E}" srcOrd="0" destOrd="0" presId="urn:microsoft.com/office/officeart/2005/8/layout/orgChart1"/>
    <dgm:cxn modelId="{B3938D89-EB6A-4653-A467-2179627D19C7}" type="presParOf" srcId="{03FC85CE-B5CC-4E77-84BF-1AF2CCB9A925}" destId="{0AA3F169-2968-4A5B-AADB-984B69D57142}" srcOrd="1" destOrd="0" presId="urn:microsoft.com/office/officeart/2005/8/layout/orgChart1"/>
    <dgm:cxn modelId="{69F82301-B0E1-4232-AF9D-03AE0287718B}" type="presParOf" srcId="{3DED43BD-6ED9-487E-A4F8-850FF3C9AD67}" destId="{54D9754E-0E8A-4B35-83EF-A1FCAA5572A5}" srcOrd="1" destOrd="0" presId="urn:microsoft.com/office/officeart/2005/8/layout/orgChart1"/>
    <dgm:cxn modelId="{3FE7CF20-5D0E-4F82-AD84-912CEF1A8BCF}" type="presParOf" srcId="{3DED43BD-6ED9-487E-A4F8-850FF3C9AD67}" destId="{07DD35E6-F142-4B8C-9E4A-6330F03FB29E}" srcOrd="2" destOrd="0" presId="urn:microsoft.com/office/officeart/2005/8/layout/orgChart1"/>
    <dgm:cxn modelId="{2D8A5A2D-E6E2-4518-8CE4-EE3058E03CE8}" type="presParOf" srcId="{7303D3F0-CEF9-4C3A-A179-062827056F56}" destId="{D99819A1-5974-4B3B-99DF-9E34124D322D}" srcOrd="2" destOrd="0" presId="urn:microsoft.com/office/officeart/2005/8/layout/orgChart1"/>
    <dgm:cxn modelId="{294AECF1-FFED-4A3B-BAC2-243E29058799}" type="presParOf" srcId="{7303D3F0-CEF9-4C3A-A179-062827056F56}" destId="{C912332A-DF4E-4F3B-85DD-CAED79156EA1}" srcOrd="3" destOrd="0" presId="urn:microsoft.com/office/officeart/2005/8/layout/orgChart1"/>
    <dgm:cxn modelId="{BB6AE2B6-8FB0-4F58-B092-8480A59656F7}" type="presParOf" srcId="{C912332A-DF4E-4F3B-85DD-CAED79156EA1}" destId="{E09D0BA2-88EA-4D78-A56F-47DFFA14714A}" srcOrd="0" destOrd="0" presId="urn:microsoft.com/office/officeart/2005/8/layout/orgChart1"/>
    <dgm:cxn modelId="{16A92087-755A-4254-8B1C-05D59B1167E2}" type="presParOf" srcId="{E09D0BA2-88EA-4D78-A56F-47DFFA14714A}" destId="{13C104D6-B1E0-4590-92B2-9A83BCF047F3}" srcOrd="0" destOrd="0" presId="urn:microsoft.com/office/officeart/2005/8/layout/orgChart1"/>
    <dgm:cxn modelId="{9E34BF98-A532-4297-BCF0-34C71A74194C}" type="presParOf" srcId="{E09D0BA2-88EA-4D78-A56F-47DFFA14714A}" destId="{E698DAD6-A090-4C28-AF67-748A9621699D}" srcOrd="1" destOrd="0" presId="urn:microsoft.com/office/officeart/2005/8/layout/orgChart1"/>
    <dgm:cxn modelId="{FDB5FC0C-38DB-4A4A-ABA6-7909A6B157BC}" type="presParOf" srcId="{C912332A-DF4E-4F3B-85DD-CAED79156EA1}" destId="{A6B0825D-E816-4DF3-BFF7-C21C787EF72F}" srcOrd="1" destOrd="0" presId="urn:microsoft.com/office/officeart/2005/8/layout/orgChart1"/>
    <dgm:cxn modelId="{F0BA713F-7F5A-44EA-986A-E6283210868D}" type="presParOf" srcId="{C912332A-DF4E-4F3B-85DD-CAED79156EA1}" destId="{2970C24F-CEBD-4BDE-B769-0BB06101D00D}" srcOrd="2" destOrd="0" presId="urn:microsoft.com/office/officeart/2005/8/layout/orgChart1"/>
    <dgm:cxn modelId="{04A80C34-C3DF-4D12-B1EF-86A8D7CD2D61}" type="presParOf" srcId="{7303D3F0-CEF9-4C3A-A179-062827056F56}" destId="{343A1802-B846-4FB0-B48E-66B04F15BBCE}" srcOrd="4" destOrd="0" presId="urn:microsoft.com/office/officeart/2005/8/layout/orgChart1"/>
    <dgm:cxn modelId="{B2AB2A61-C624-402B-BB3B-51BCF6209E9E}" type="presParOf" srcId="{7303D3F0-CEF9-4C3A-A179-062827056F56}" destId="{C080A38F-C2DE-4B47-A172-42855EBBA604}" srcOrd="5" destOrd="0" presId="urn:microsoft.com/office/officeart/2005/8/layout/orgChart1"/>
    <dgm:cxn modelId="{64BE9CF5-B17F-4C14-8D73-35A5555D0C0D}" type="presParOf" srcId="{C080A38F-C2DE-4B47-A172-42855EBBA604}" destId="{0EB7C2ED-D7F2-40EE-B394-7FC7A360A2CA}" srcOrd="0" destOrd="0" presId="urn:microsoft.com/office/officeart/2005/8/layout/orgChart1"/>
    <dgm:cxn modelId="{84581B23-9051-4BD3-97AC-7EB032B64E05}" type="presParOf" srcId="{0EB7C2ED-D7F2-40EE-B394-7FC7A360A2CA}" destId="{B1F319DF-A3CA-4DB2-9203-AE6FA3E086D3}" srcOrd="0" destOrd="0" presId="urn:microsoft.com/office/officeart/2005/8/layout/orgChart1"/>
    <dgm:cxn modelId="{A766FED5-6C9C-433F-A9EF-A7BBEDA3A83B}" type="presParOf" srcId="{0EB7C2ED-D7F2-40EE-B394-7FC7A360A2CA}" destId="{06DF340B-6F8A-4DA6-915E-A2551147E295}" srcOrd="1" destOrd="0" presId="urn:microsoft.com/office/officeart/2005/8/layout/orgChart1"/>
    <dgm:cxn modelId="{77049B0E-9641-4F01-8F32-4F343AFB2366}" type="presParOf" srcId="{C080A38F-C2DE-4B47-A172-42855EBBA604}" destId="{54666AD6-FBE0-4153-8E2C-3E56FE62D1AD}" srcOrd="1" destOrd="0" presId="urn:microsoft.com/office/officeart/2005/8/layout/orgChart1"/>
    <dgm:cxn modelId="{3D6C2F27-BEA9-4F5A-B5EA-99FCA1BAFD74}" type="presParOf" srcId="{C080A38F-C2DE-4B47-A172-42855EBBA604}" destId="{E7DBEC0B-AEFB-4AB1-98CB-FD54130610A7}" srcOrd="2" destOrd="0" presId="urn:microsoft.com/office/officeart/2005/8/layout/orgChart1"/>
    <dgm:cxn modelId="{63EE5906-93F7-49D8-8DA8-3FE368F0109C}" type="presParOf" srcId="{7303D3F0-CEF9-4C3A-A179-062827056F56}" destId="{852B7FED-1C39-4E62-9708-D3CFFC345008}" srcOrd="6" destOrd="0" presId="urn:microsoft.com/office/officeart/2005/8/layout/orgChart1"/>
    <dgm:cxn modelId="{1A53A934-11ED-46B9-998E-F6120ED2E426}" type="presParOf" srcId="{7303D3F0-CEF9-4C3A-A179-062827056F56}" destId="{47B37149-966F-4291-B805-AEB8DB2EFB3D}" srcOrd="7" destOrd="0" presId="urn:microsoft.com/office/officeart/2005/8/layout/orgChart1"/>
    <dgm:cxn modelId="{BEFB59C8-DAAA-4328-8072-3526DA4FAA35}" type="presParOf" srcId="{47B37149-966F-4291-B805-AEB8DB2EFB3D}" destId="{C38418EA-A32E-413E-B476-DDC34EFF1CBF}" srcOrd="0" destOrd="0" presId="urn:microsoft.com/office/officeart/2005/8/layout/orgChart1"/>
    <dgm:cxn modelId="{7112E3B9-20A5-4647-B2F3-08F4D2A35670}" type="presParOf" srcId="{C38418EA-A32E-413E-B476-DDC34EFF1CBF}" destId="{F89D7A6E-BA87-4D4F-8165-C1A25BC0B5D8}" srcOrd="0" destOrd="0" presId="urn:microsoft.com/office/officeart/2005/8/layout/orgChart1"/>
    <dgm:cxn modelId="{F12D46DB-709E-4D46-BAF6-5CB573612EED}" type="presParOf" srcId="{C38418EA-A32E-413E-B476-DDC34EFF1CBF}" destId="{DD4A9DD4-D28F-41FC-B70E-58E9D3964B2E}" srcOrd="1" destOrd="0" presId="urn:microsoft.com/office/officeart/2005/8/layout/orgChart1"/>
    <dgm:cxn modelId="{F3B46696-604B-4853-8EAB-259493CD6373}" type="presParOf" srcId="{47B37149-966F-4291-B805-AEB8DB2EFB3D}" destId="{286A94A3-4A2B-4D25-9B5A-E09F1A13641B}" srcOrd="1" destOrd="0" presId="urn:microsoft.com/office/officeart/2005/8/layout/orgChart1"/>
    <dgm:cxn modelId="{0D616A6F-0AD0-4A4C-9712-D929C4EE54F0}" type="presParOf" srcId="{47B37149-966F-4291-B805-AEB8DB2EFB3D}" destId="{A76CF941-F473-4995-BEAD-27840EFC3C7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75880C-B60E-41A4-8316-15B9D34CBF4B}" type="doc">
      <dgm:prSet loTypeId="urn:microsoft.com/office/officeart/2005/8/layout/orgChart1" loCatId="hierarchy" qsTypeId="urn:microsoft.com/office/officeart/2005/8/quickstyle/simple1" qsCatId="simple" csTypeId="urn:microsoft.com/office/officeart/2005/8/colors/accent1_2" csCatId="accent1" phldr="1"/>
      <dgm:spPr/>
    </dgm:pt>
    <dgm:pt modelId="{02B1A19C-5EA5-4991-ABD6-8C0A70DE83DE}">
      <dgm:prSet/>
      <dgm:spPr>
        <a:solidFill>
          <a:srgbClr val="FF0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cs typeface="Arial" panose="020B0604020202020204" pitchFamily="34" charset="0"/>
            </a:rPr>
            <a:t>Incident Commander</a:t>
          </a:r>
        </a:p>
      </dgm:t>
    </dgm:pt>
    <dgm:pt modelId="{9301A6CA-4EF5-48D2-939F-886DC423CD61}" type="parTrans" cxnId="{E0B197AF-E877-462D-937C-B28D9B72D9F8}">
      <dgm:prSet/>
      <dgm:spPr/>
      <dgm:t>
        <a:bodyPr/>
        <a:lstStyle/>
        <a:p>
          <a:endParaRPr lang="en-US"/>
        </a:p>
      </dgm:t>
    </dgm:pt>
    <dgm:pt modelId="{C94E3546-EBAD-40ED-9222-D17A2DD6AF3B}" type="sibTrans" cxnId="{E0B197AF-E877-462D-937C-B28D9B72D9F8}">
      <dgm:prSet/>
      <dgm:spPr/>
      <dgm:t>
        <a:bodyPr/>
        <a:lstStyle/>
        <a:p>
          <a:endParaRPr lang="en-US"/>
        </a:p>
      </dgm:t>
    </dgm:pt>
    <dgm:pt modelId="{A6A8FCC7-E983-476E-8FE1-CBEDC0C38D79}"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Public Information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 Officer</a:t>
          </a:r>
        </a:p>
      </dgm:t>
    </dgm:pt>
    <dgm:pt modelId="{9BB32F83-DF26-4F44-BB5E-A87A188D8EC1}" type="parTrans" cxnId="{86114519-AC3A-4B0E-B5A6-EB63DC991833}">
      <dgm:prSet/>
      <dgm:spPr/>
      <dgm:t>
        <a:bodyPr/>
        <a:lstStyle/>
        <a:p>
          <a:endParaRPr lang="en-US"/>
        </a:p>
      </dgm:t>
    </dgm:pt>
    <dgm:pt modelId="{218A03BF-92D5-43A2-851A-9E0049A20AE9}" type="sibTrans" cxnId="{86114519-AC3A-4B0E-B5A6-EB63DC991833}">
      <dgm:prSet/>
      <dgm:spPr/>
      <dgm:t>
        <a:bodyPr/>
        <a:lstStyle/>
        <a:p>
          <a:endParaRPr lang="en-US"/>
        </a:p>
      </dgm:t>
    </dgm:pt>
    <dgm:pt modelId="{20F5F3D2-E887-40E4-89CD-A88997C4E473}"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Safety Officer</a:t>
          </a:r>
        </a:p>
      </dgm:t>
    </dgm:pt>
    <dgm:pt modelId="{96787FB3-3C11-4FE6-A1DE-AC03AC754968}" type="parTrans" cxnId="{15A92561-86CA-4F46-BB87-79119A543B72}">
      <dgm:prSet/>
      <dgm:spPr/>
      <dgm:t>
        <a:bodyPr/>
        <a:lstStyle/>
        <a:p>
          <a:endParaRPr lang="en-US"/>
        </a:p>
      </dgm:t>
    </dgm:pt>
    <dgm:pt modelId="{B8DE0A4C-8A45-47BA-94AC-9CB927130BDF}" type="sibTrans" cxnId="{15A92561-86CA-4F46-BB87-79119A543B72}">
      <dgm:prSet/>
      <dgm:spPr/>
      <dgm:t>
        <a:bodyPr/>
        <a:lstStyle/>
        <a:p>
          <a:endParaRPr lang="en-US"/>
        </a:p>
      </dgm:t>
    </dgm:pt>
    <dgm:pt modelId="{7BB20E46-19A3-4FE4-8A50-8694CC730208}"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Liaison Officer</a:t>
          </a:r>
        </a:p>
      </dgm:t>
    </dgm:pt>
    <dgm:pt modelId="{9331C10E-15B3-4482-8077-871FB876714F}" type="parTrans" cxnId="{0BABB85B-3440-4E4C-8012-612D93FCC14D}">
      <dgm:prSet/>
      <dgm:spPr/>
      <dgm:t>
        <a:bodyPr/>
        <a:lstStyle/>
        <a:p>
          <a:endParaRPr lang="en-US"/>
        </a:p>
      </dgm:t>
    </dgm:pt>
    <dgm:pt modelId="{EA0BC590-AECE-4CF0-B18E-EB86D0B5861E}" type="sibTrans" cxnId="{0BABB85B-3440-4E4C-8012-612D93FCC14D}">
      <dgm:prSet/>
      <dgm:spPr/>
      <dgm:t>
        <a:bodyPr/>
        <a:lstStyle/>
        <a:p>
          <a:endParaRPr lang="en-US"/>
        </a:p>
      </dgm:t>
    </dgm:pt>
    <dgm:pt modelId="{BC26B5AB-DDCD-47A3-99F7-9914050E45BA}"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Medical / Technical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Specialist</a:t>
          </a:r>
        </a:p>
      </dgm:t>
    </dgm:pt>
    <dgm:pt modelId="{BB4F4E16-5684-4515-BA18-BC4CCA454937}" type="parTrans" cxnId="{4C9C9BEC-A087-4F46-BBEA-9A99545B3E6E}">
      <dgm:prSet/>
      <dgm:spPr/>
      <dgm:t>
        <a:bodyPr/>
        <a:lstStyle/>
        <a:p>
          <a:endParaRPr lang="en-US"/>
        </a:p>
      </dgm:t>
    </dgm:pt>
    <dgm:pt modelId="{DF15BD76-C476-44D7-93C2-88BE6C1533B4}" type="sibTrans" cxnId="{4C9C9BEC-A087-4F46-BBEA-9A99545B3E6E}">
      <dgm:prSet/>
      <dgm:spPr/>
      <dgm:t>
        <a:bodyPr/>
        <a:lstStyle/>
        <a:p>
          <a:endParaRPr lang="en-US"/>
        </a:p>
      </dgm:t>
    </dgm:pt>
    <dgm:pt modelId="{32244014-E562-4847-84D4-E3D60C099FA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Operations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Section Chief</a:t>
          </a:r>
        </a:p>
      </dgm:t>
    </dgm:pt>
    <dgm:pt modelId="{8422B177-E57E-4972-BF52-59F7A8F5BFDC}" type="parTrans" cxnId="{E372DD52-6BC3-468B-A4B2-49A33319F8FC}">
      <dgm:prSet/>
      <dgm:spPr/>
      <dgm:t>
        <a:bodyPr/>
        <a:lstStyle/>
        <a:p>
          <a:endParaRPr lang="en-US"/>
        </a:p>
      </dgm:t>
    </dgm:pt>
    <dgm:pt modelId="{90D3EF96-A1B1-455C-AB5B-0878D8767800}" type="sibTrans" cxnId="{E372DD52-6BC3-468B-A4B2-49A33319F8FC}">
      <dgm:prSet/>
      <dgm:spPr/>
      <dgm:t>
        <a:bodyPr/>
        <a:lstStyle/>
        <a:p>
          <a:endParaRPr lang="en-US"/>
        </a:p>
      </dgm:t>
    </dgm:pt>
    <dgm:pt modelId="{ECD96241-2F7E-40D0-848E-69C8A7E75E4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Planning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Section Chief</a:t>
          </a:r>
        </a:p>
      </dgm:t>
    </dgm:pt>
    <dgm:pt modelId="{E8CF2D48-2BB8-4AEB-83ED-0E51E9E92157}" type="parTrans" cxnId="{B9E4BF36-10A3-45F5-88AA-5466391CE76C}">
      <dgm:prSet/>
      <dgm:spPr/>
      <dgm:t>
        <a:bodyPr/>
        <a:lstStyle/>
        <a:p>
          <a:endParaRPr lang="en-US"/>
        </a:p>
      </dgm:t>
    </dgm:pt>
    <dgm:pt modelId="{9E8A8BE1-8D2D-4CF6-B92B-159411FDC941}" type="sibTrans" cxnId="{B9E4BF36-10A3-45F5-88AA-5466391CE76C}">
      <dgm:prSet/>
      <dgm:spPr/>
      <dgm:t>
        <a:bodyPr/>
        <a:lstStyle/>
        <a:p>
          <a:endParaRPr lang="en-US"/>
        </a:p>
      </dgm:t>
    </dgm:pt>
    <dgm:pt modelId="{29E40EA4-9686-40E7-8899-8A104732195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Logistics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Section Chief</a:t>
          </a:r>
        </a:p>
      </dgm:t>
    </dgm:pt>
    <dgm:pt modelId="{374D6EA5-C67B-4595-A514-4AB41F99DCFA}" type="parTrans" cxnId="{306C39BD-691C-4E5B-AD9B-3159E64AD961}">
      <dgm:prSet/>
      <dgm:spPr/>
      <dgm:t>
        <a:bodyPr/>
        <a:lstStyle/>
        <a:p>
          <a:endParaRPr lang="en-US"/>
        </a:p>
      </dgm:t>
    </dgm:pt>
    <dgm:pt modelId="{A428E509-E769-45DE-95AE-9DB5C52B31F7}" type="sibTrans" cxnId="{306C39BD-691C-4E5B-AD9B-3159E64AD961}">
      <dgm:prSet/>
      <dgm:spPr/>
      <dgm:t>
        <a:bodyPr/>
        <a:lstStyle/>
        <a:p>
          <a:endParaRPr lang="en-US"/>
        </a:p>
      </dgm:t>
    </dgm:pt>
    <dgm:pt modelId="{4DFBF43C-6C8B-4AE2-B0DF-FCF7D78DD44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Finance / Admin.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Section Chief</a:t>
          </a:r>
        </a:p>
      </dgm:t>
    </dgm:pt>
    <dgm:pt modelId="{E00908F6-3767-4ABF-8742-71292DBD72D8}" type="parTrans" cxnId="{21067D7E-EC2F-4A5E-AE23-A9B11E3CDC4E}">
      <dgm:prSet/>
      <dgm:spPr/>
      <dgm:t>
        <a:bodyPr/>
        <a:lstStyle/>
        <a:p>
          <a:endParaRPr lang="en-US"/>
        </a:p>
      </dgm:t>
    </dgm:pt>
    <dgm:pt modelId="{C3FD649A-A01E-4337-9ED1-430CEC7BF388}" type="sibTrans" cxnId="{21067D7E-EC2F-4A5E-AE23-A9B11E3CDC4E}">
      <dgm:prSet/>
      <dgm:spPr/>
      <dgm:t>
        <a:bodyPr/>
        <a:lstStyle/>
        <a:p>
          <a:endParaRPr lang="en-US"/>
        </a:p>
      </dgm:t>
    </dgm:pt>
    <dgm:pt modelId="{D117DB63-9E65-4A09-A005-EB0D807CD442}" type="pres">
      <dgm:prSet presAssocID="{C375880C-B60E-41A4-8316-15B9D34CBF4B}" presName="hierChild1" presStyleCnt="0">
        <dgm:presLayoutVars>
          <dgm:orgChart val="1"/>
          <dgm:chPref val="1"/>
          <dgm:dir/>
          <dgm:animOne val="branch"/>
          <dgm:animLvl val="lvl"/>
          <dgm:resizeHandles/>
        </dgm:presLayoutVars>
      </dgm:prSet>
      <dgm:spPr/>
    </dgm:pt>
    <dgm:pt modelId="{55517075-FEB3-47D8-9A35-110F389729B7}" type="pres">
      <dgm:prSet presAssocID="{02B1A19C-5EA5-4991-ABD6-8C0A70DE83DE}" presName="hierRoot1" presStyleCnt="0">
        <dgm:presLayoutVars>
          <dgm:hierBranch/>
        </dgm:presLayoutVars>
      </dgm:prSet>
      <dgm:spPr/>
    </dgm:pt>
    <dgm:pt modelId="{C8267388-B8BD-4479-B211-30940BD43155}" type="pres">
      <dgm:prSet presAssocID="{02B1A19C-5EA5-4991-ABD6-8C0A70DE83DE}" presName="rootComposite1" presStyleCnt="0"/>
      <dgm:spPr/>
    </dgm:pt>
    <dgm:pt modelId="{7ECADFC1-7E71-496C-97F6-060F0AD1490B}" type="pres">
      <dgm:prSet presAssocID="{02B1A19C-5EA5-4991-ABD6-8C0A70DE83DE}" presName="rootText1" presStyleLbl="node0" presStyleIdx="0" presStyleCnt="1">
        <dgm:presLayoutVars>
          <dgm:chPref val="3"/>
        </dgm:presLayoutVars>
      </dgm:prSet>
      <dgm:spPr/>
    </dgm:pt>
    <dgm:pt modelId="{B8F12A17-3BBA-4425-AB5F-1B02127BC774}" type="pres">
      <dgm:prSet presAssocID="{02B1A19C-5EA5-4991-ABD6-8C0A70DE83DE}" presName="rootConnector1" presStyleLbl="node1" presStyleIdx="0" presStyleCnt="0"/>
      <dgm:spPr/>
    </dgm:pt>
    <dgm:pt modelId="{B3E2AA04-7544-434F-B3EE-450FC2C85387}" type="pres">
      <dgm:prSet presAssocID="{02B1A19C-5EA5-4991-ABD6-8C0A70DE83DE}" presName="hierChild2" presStyleCnt="0"/>
      <dgm:spPr/>
    </dgm:pt>
    <dgm:pt modelId="{8694FD5F-FD52-4389-A07F-26F6253C5CBB}" type="pres">
      <dgm:prSet presAssocID="{8422B177-E57E-4972-BF52-59F7A8F5BFDC}" presName="Name35" presStyleLbl="parChTrans1D2" presStyleIdx="0" presStyleCnt="8"/>
      <dgm:spPr/>
    </dgm:pt>
    <dgm:pt modelId="{110D9753-BC94-42DD-B06A-FBCA31DE4E19}" type="pres">
      <dgm:prSet presAssocID="{32244014-E562-4847-84D4-E3D60C099FA1}" presName="hierRoot2" presStyleCnt="0">
        <dgm:presLayoutVars>
          <dgm:hierBranch val="r"/>
        </dgm:presLayoutVars>
      </dgm:prSet>
      <dgm:spPr/>
    </dgm:pt>
    <dgm:pt modelId="{F8B733DC-2F08-4A4E-B9BE-ED0A40FE5C2A}" type="pres">
      <dgm:prSet presAssocID="{32244014-E562-4847-84D4-E3D60C099FA1}" presName="rootComposite" presStyleCnt="0"/>
      <dgm:spPr/>
    </dgm:pt>
    <dgm:pt modelId="{C265B7F2-0EE5-4051-991C-8F6E33317BEB}" type="pres">
      <dgm:prSet presAssocID="{32244014-E562-4847-84D4-E3D60C099FA1}" presName="rootText" presStyleLbl="node2" presStyleIdx="0" presStyleCnt="4">
        <dgm:presLayoutVars>
          <dgm:chPref val="3"/>
        </dgm:presLayoutVars>
      </dgm:prSet>
      <dgm:spPr/>
    </dgm:pt>
    <dgm:pt modelId="{EA24CF1F-A02B-43DE-9A4C-EFB2EEE6860D}" type="pres">
      <dgm:prSet presAssocID="{32244014-E562-4847-84D4-E3D60C099FA1}" presName="rootConnector" presStyleLbl="node2" presStyleIdx="0" presStyleCnt="4"/>
      <dgm:spPr/>
    </dgm:pt>
    <dgm:pt modelId="{D1BC224B-21B1-43F2-AD15-ABD0FAADCCAA}" type="pres">
      <dgm:prSet presAssocID="{32244014-E562-4847-84D4-E3D60C099FA1}" presName="hierChild4" presStyleCnt="0"/>
      <dgm:spPr/>
    </dgm:pt>
    <dgm:pt modelId="{6CB3A646-6B40-45E7-B402-18C909CA81A2}" type="pres">
      <dgm:prSet presAssocID="{32244014-E562-4847-84D4-E3D60C099FA1}" presName="hierChild5" presStyleCnt="0"/>
      <dgm:spPr/>
    </dgm:pt>
    <dgm:pt modelId="{3B575297-3B97-4903-A8B4-AAEC5DDE8442}" type="pres">
      <dgm:prSet presAssocID="{E8CF2D48-2BB8-4AEB-83ED-0E51E9E92157}" presName="Name35" presStyleLbl="parChTrans1D2" presStyleIdx="1" presStyleCnt="8"/>
      <dgm:spPr/>
    </dgm:pt>
    <dgm:pt modelId="{86A9E8BD-50C8-4381-B58B-8DF05209B9E3}" type="pres">
      <dgm:prSet presAssocID="{ECD96241-2F7E-40D0-848E-69C8A7E75E48}" presName="hierRoot2" presStyleCnt="0">
        <dgm:presLayoutVars>
          <dgm:hierBranch val="r"/>
        </dgm:presLayoutVars>
      </dgm:prSet>
      <dgm:spPr/>
    </dgm:pt>
    <dgm:pt modelId="{84087D91-B262-46FF-A1AA-297DF7E0F3F1}" type="pres">
      <dgm:prSet presAssocID="{ECD96241-2F7E-40D0-848E-69C8A7E75E48}" presName="rootComposite" presStyleCnt="0"/>
      <dgm:spPr/>
    </dgm:pt>
    <dgm:pt modelId="{AE33C614-76D9-4272-97EB-92961DB93A7E}" type="pres">
      <dgm:prSet presAssocID="{ECD96241-2F7E-40D0-848E-69C8A7E75E48}" presName="rootText" presStyleLbl="node2" presStyleIdx="1" presStyleCnt="4">
        <dgm:presLayoutVars>
          <dgm:chPref val="3"/>
        </dgm:presLayoutVars>
      </dgm:prSet>
      <dgm:spPr/>
    </dgm:pt>
    <dgm:pt modelId="{237B2A4B-AE5A-471A-9EBA-ABB3F3F2801A}" type="pres">
      <dgm:prSet presAssocID="{ECD96241-2F7E-40D0-848E-69C8A7E75E48}" presName="rootConnector" presStyleLbl="node2" presStyleIdx="1" presStyleCnt="4"/>
      <dgm:spPr/>
    </dgm:pt>
    <dgm:pt modelId="{861C2B76-D69D-4DCC-BA07-37B81696469C}" type="pres">
      <dgm:prSet presAssocID="{ECD96241-2F7E-40D0-848E-69C8A7E75E48}" presName="hierChild4" presStyleCnt="0"/>
      <dgm:spPr/>
    </dgm:pt>
    <dgm:pt modelId="{6B1E96DE-AF72-4FC1-A068-9D79E9BD1E88}" type="pres">
      <dgm:prSet presAssocID="{ECD96241-2F7E-40D0-848E-69C8A7E75E48}" presName="hierChild5" presStyleCnt="0"/>
      <dgm:spPr/>
    </dgm:pt>
    <dgm:pt modelId="{F28FE239-D36A-49D5-BC26-EAE2DC4C9518}" type="pres">
      <dgm:prSet presAssocID="{374D6EA5-C67B-4595-A514-4AB41F99DCFA}" presName="Name35" presStyleLbl="parChTrans1D2" presStyleIdx="2" presStyleCnt="8"/>
      <dgm:spPr/>
    </dgm:pt>
    <dgm:pt modelId="{EFC3296E-1360-4E86-815E-EB4FF73AEF07}" type="pres">
      <dgm:prSet presAssocID="{29E40EA4-9686-40E7-8899-8A1047321951}" presName="hierRoot2" presStyleCnt="0">
        <dgm:presLayoutVars>
          <dgm:hierBranch val="r"/>
        </dgm:presLayoutVars>
      </dgm:prSet>
      <dgm:spPr/>
    </dgm:pt>
    <dgm:pt modelId="{41B55AA8-BD77-4B36-B029-F24910CDDCC4}" type="pres">
      <dgm:prSet presAssocID="{29E40EA4-9686-40E7-8899-8A1047321951}" presName="rootComposite" presStyleCnt="0"/>
      <dgm:spPr/>
    </dgm:pt>
    <dgm:pt modelId="{CB0DC14A-6CD9-458D-86D4-285D6787289B}" type="pres">
      <dgm:prSet presAssocID="{29E40EA4-9686-40E7-8899-8A1047321951}" presName="rootText" presStyleLbl="node2" presStyleIdx="2" presStyleCnt="4">
        <dgm:presLayoutVars>
          <dgm:chPref val="3"/>
        </dgm:presLayoutVars>
      </dgm:prSet>
      <dgm:spPr/>
    </dgm:pt>
    <dgm:pt modelId="{345A6D65-0276-4BCB-927D-5FD3E9F70A57}" type="pres">
      <dgm:prSet presAssocID="{29E40EA4-9686-40E7-8899-8A1047321951}" presName="rootConnector" presStyleLbl="node2" presStyleIdx="2" presStyleCnt="4"/>
      <dgm:spPr/>
    </dgm:pt>
    <dgm:pt modelId="{77163328-A99D-429D-95D9-B3EFE562154A}" type="pres">
      <dgm:prSet presAssocID="{29E40EA4-9686-40E7-8899-8A1047321951}" presName="hierChild4" presStyleCnt="0"/>
      <dgm:spPr/>
    </dgm:pt>
    <dgm:pt modelId="{23691203-C1C0-4573-8FC4-44EADC46CD40}" type="pres">
      <dgm:prSet presAssocID="{29E40EA4-9686-40E7-8899-8A1047321951}" presName="hierChild5" presStyleCnt="0"/>
      <dgm:spPr/>
    </dgm:pt>
    <dgm:pt modelId="{E708C475-6587-48B7-93AB-A888BAF7BD58}" type="pres">
      <dgm:prSet presAssocID="{E00908F6-3767-4ABF-8742-71292DBD72D8}" presName="Name35" presStyleLbl="parChTrans1D2" presStyleIdx="3" presStyleCnt="8"/>
      <dgm:spPr/>
    </dgm:pt>
    <dgm:pt modelId="{08FEB315-FE09-4BE6-93DE-CA8AF3E77F88}" type="pres">
      <dgm:prSet presAssocID="{4DFBF43C-6C8B-4AE2-B0DF-FCF7D78DD44D}" presName="hierRoot2" presStyleCnt="0">
        <dgm:presLayoutVars>
          <dgm:hierBranch val="r"/>
        </dgm:presLayoutVars>
      </dgm:prSet>
      <dgm:spPr/>
    </dgm:pt>
    <dgm:pt modelId="{AAF68BE9-87E5-4DE2-8CC7-0EA264162FF9}" type="pres">
      <dgm:prSet presAssocID="{4DFBF43C-6C8B-4AE2-B0DF-FCF7D78DD44D}" presName="rootComposite" presStyleCnt="0"/>
      <dgm:spPr/>
    </dgm:pt>
    <dgm:pt modelId="{78F1F6D6-D9FD-45C6-82CA-F547B2B390FD}" type="pres">
      <dgm:prSet presAssocID="{4DFBF43C-6C8B-4AE2-B0DF-FCF7D78DD44D}" presName="rootText" presStyleLbl="node2" presStyleIdx="3" presStyleCnt="4">
        <dgm:presLayoutVars>
          <dgm:chPref val="3"/>
        </dgm:presLayoutVars>
      </dgm:prSet>
      <dgm:spPr/>
    </dgm:pt>
    <dgm:pt modelId="{A5C32FBA-209C-4DC5-A1E3-BA49E4D0C1AA}" type="pres">
      <dgm:prSet presAssocID="{4DFBF43C-6C8B-4AE2-B0DF-FCF7D78DD44D}" presName="rootConnector" presStyleLbl="node2" presStyleIdx="3" presStyleCnt="4"/>
      <dgm:spPr/>
    </dgm:pt>
    <dgm:pt modelId="{316615DC-69A7-4D76-98AC-F4240E7B00F8}" type="pres">
      <dgm:prSet presAssocID="{4DFBF43C-6C8B-4AE2-B0DF-FCF7D78DD44D}" presName="hierChild4" presStyleCnt="0"/>
      <dgm:spPr/>
    </dgm:pt>
    <dgm:pt modelId="{003A10E6-6FCA-4F55-BC55-6FD256AA80E7}" type="pres">
      <dgm:prSet presAssocID="{4DFBF43C-6C8B-4AE2-B0DF-FCF7D78DD44D}" presName="hierChild5" presStyleCnt="0"/>
      <dgm:spPr/>
    </dgm:pt>
    <dgm:pt modelId="{7303D3F0-CEF9-4C3A-A179-062827056F56}" type="pres">
      <dgm:prSet presAssocID="{02B1A19C-5EA5-4991-ABD6-8C0A70DE83DE}" presName="hierChild3" presStyleCnt="0"/>
      <dgm:spPr/>
    </dgm:pt>
    <dgm:pt modelId="{BC1A9A5D-80C7-47A6-A658-9B7557177A27}" type="pres">
      <dgm:prSet presAssocID="{9BB32F83-DF26-4F44-BB5E-A87A188D8EC1}" presName="Name111" presStyleLbl="parChTrans1D2" presStyleIdx="4" presStyleCnt="8"/>
      <dgm:spPr/>
    </dgm:pt>
    <dgm:pt modelId="{3DED43BD-6ED9-487E-A4F8-850FF3C9AD67}" type="pres">
      <dgm:prSet presAssocID="{A6A8FCC7-E983-476E-8FE1-CBEDC0C38D79}" presName="hierRoot3" presStyleCnt="0">
        <dgm:presLayoutVars>
          <dgm:hierBranch/>
        </dgm:presLayoutVars>
      </dgm:prSet>
      <dgm:spPr/>
    </dgm:pt>
    <dgm:pt modelId="{03FC85CE-B5CC-4E77-84BF-1AF2CCB9A925}" type="pres">
      <dgm:prSet presAssocID="{A6A8FCC7-E983-476E-8FE1-CBEDC0C38D79}" presName="rootComposite3" presStyleCnt="0"/>
      <dgm:spPr/>
    </dgm:pt>
    <dgm:pt modelId="{A1D203F6-BB3A-49F6-A962-8AEE7B4EEB8E}" type="pres">
      <dgm:prSet presAssocID="{A6A8FCC7-E983-476E-8FE1-CBEDC0C38D79}" presName="rootText3" presStyleLbl="asst1" presStyleIdx="0" presStyleCnt="4">
        <dgm:presLayoutVars>
          <dgm:chPref val="3"/>
        </dgm:presLayoutVars>
      </dgm:prSet>
      <dgm:spPr/>
    </dgm:pt>
    <dgm:pt modelId="{0AA3F169-2968-4A5B-AADB-984B69D57142}" type="pres">
      <dgm:prSet presAssocID="{A6A8FCC7-E983-476E-8FE1-CBEDC0C38D79}" presName="rootConnector3" presStyleLbl="asst1" presStyleIdx="0" presStyleCnt="4"/>
      <dgm:spPr/>
    </dgm:pt>
    <dgm:pt modelId="{54D9754E-0E8A-4B35-83EF-A1FCAA5572A5}" type="pres">
      <dgm:prSet presAssocID="{A6A8FCC7-E983-476E-8FE1-CBEDC0C38D79}" presName="hierChild6" presStyleCnt="0"/>
      <dgm:spPr/>
    </dgm:pt>
    <dgm:pt modelId="{07DD35E6-F142-4B8C-9E4A-6330F03FB29E}" type="pres">
      <dgm:prSet presAssocID="{A6A8FCC7-E983-476E-8FE1-CBEDC0C38D79}" presName="hierChild7" presStyleCnt="0"/>
      <dgm:spPr/>
    </dgm:pt>
    <dgm:pt modelId="{D99819A1-5974-4B3B-99DF-9E34124D322D}" type="pres">
      <dgm:prSet presAssocID="{96787FB3-3C11-4FE6-A1DE-AC03AC754968}" presName="Name111" presStyleLbl="parChTrans1D2" presStyleIdx="5" presStyleCnt="8"/>
      <dgm:spPr/>
    </dgm:pt>
    <dgm:pt modelId="{C912332A-DF4E-4F3B-85DD-CAED79156EA1}" type="pres">
      <dgm:prSet presAssocID="{20F5F3D2-E887-40E4-89CD-A88997C4E473}" presName="hierRoot3" presStyleCnt="0">
        <dgm:presLayoutVars>
          <dgm:hierBranch/>
        </dgm:presLayoutVars>
      </dgm:prSet>
      <dgm:spPr/>
    </dgm:pt>
    <dgm:pt modelId="{E09D0BA2-88EA-4D78-A56F-47DFFA14714A}" type="pres">
      <dgm:prSet presAssocID="{20F5F3D2-E887-40E4-89CD-A88997C4E473}" presName="rootComposite3" presStyleCnt="0"/>
      <dgm:spPr/>
    </dgm:pt>
    <dgm:pt modelId="{13C104D6-B1E0-4590-92B2-9A83BCF047F3}" type="pres">
      <dgm:prSet presAssocID="{20F5F3D2-E887-40E4-89CD-A88997C4E473}" presName="rootText3" presStyleLbl="asst1" presStyleIdx="1" presStyleCnt="4">
        <dgm:presLayoutVars>
          <dgm:chPref val="3"/>
        </dgm:presLayoutVars>
      </dgm:prSet>
      <dgm:spPr/>
    </dgm:pt>
    <dgm:pt modelId="{E698DAD6-A090-4C28-AF67-748A9621699D}" type="pres">
      <dgm:prSet presAssocID="{20F5F3D2-E887-40E4-89CD-A88997C4E473}" presName="rootConnector3" presStyleLbl="asst1" presStyleIdx="1" presStyleCnt="4"/>
      <dgm:spPr/>
    </dgm:pt>
    <dgm:pt modelId="{A6B0825D-E816-4DF3-BFF7-C21C787EF72F}" type="pres">
      <dgm:prSet presAssocID="{20F5F3D2-E887-40E4-89CD-A88997C4E473}" presName="hierChild6" presStyleCnt="0"/>
      <dgm:spPr/>
    </dgm:pt>
    <dgm:pt modelId="{2970C24F-CEBD-4BDE-B769-0BB06101D00D}" type="pres">
      <dgm:prSet presAssocID="{20F5F3D2-E887-40E4-89CD-A88997C4E473}" presName="hierChild7" presStyleCnt="0"/>
      <dgm:spPr/>
    </dgm:pt>
    <dgm:pt modelId="{343A1802-B846-4FB0-B48E-66B04F15BBCE}" type="pres">
      <dgm:prSet presAssocID="{9331C10E-15B3-4482-8077-871FB876714F}" presName="Name111" presStyleLbl="parChTrans1D2" presStyleIdx="6" presStyleCnt="8"/>
      <dgm:spPr/>
    </dgm:pt>
    <dgm:pt modelId="{C080A38F-C2DE-4B47-A172-42855EBBA604}" type="pres">
      <dgm:prSet presAssocID="{7BB20E46-19A3-4FE4-8A50-8694CC730208}" presName="hierRoot3" presStyleCnt="0">
        <dgm:presLayoutVars>
          <dgm:hierBranch/>
        </dgm:presLayoutVars>
      </dgm:prSet>
      <dgm:spPr/>
    </dgm:pt>
    <dgm:pt modelId="{0EB7C2ED-D7F2-40EE-B394-7FC7A360A2CA}" type="pres">
      <dgm:prSet presAssocID="{7BB20E46-19A3-4FE4-8A50-8694CC730208}" presName="rootComposite3" presStyleCnt="0"/>
      <dgm:spPr/>
    </dgm:pt>
    <dgm:pt modelId="{B1F319DF-A3CA-4DB2-9203-AE6FA3E086D3}" type="pres">
      <dgm:prSet presAssocID="{7BB20E46-19A3-4FE4-8A50-8694CC730208}" presName="rootText3" presStyleLbl="asst1" presStyleIdx="2" presStyleCnt="4">
        <dgm:presLayoutVars>
          <dgm:chPref val="3"/>
        </dgm:presLayoutVars>
      </dgm:prSet>
      <dgm:spPr/>
    </dgm:pt>
    <dgm:pt modelId="{06DF340B-6F8A-4DA6-915E-A2551147E295}" type="pres">
      <dgm:prSet presAssocID="{7BB20E46-19A3-4FE4-8A50-8694CC730208}" presName="rootConnector3" presStyleLbl="asst1" presStyleIdx="2" presStyleCnt="4"/>
      <dgm:spPr/>
    </dgm:pt>
    <dgm:pt modelId="{54666AD6-FBE0-4153-8E2C-3E56FE62D1AD}" type="pres">
      <dgm:prSet presAssocID="{7BB20E46-19A3-4FE4-8A50-8694CC730208}" presName="hierChild6" presStyleCnt="0"/>
      <dgm:spPr/>
    </dgm:pt>
    <dgm:pt modelId="{E7DBEC0B-AEFB-4AB1-98CB-FD54130610A7}" type="pres">
      <dgm:prSet presAssocID="{7BB20E46-19A3-4FE4-8A50-8694CC730208}" presName="hierChild7" presStyleCnt="0"/>
      <dgm:spPr/>
    </dgm:pt>
    <dgm:pt modelId="{852B7FED-1C39-4E62-9708-D3CFFC345008}" type="pres">
      <dgm:prSet presAssocID="{BB4F4E16-5684-4515-BA18-BC4CCA454937}" presName="Name111" presStyleLbl="parChTrans1D2" presStyleIdx="7" presStyleCnt="8"/>
      <dgm:spPr/>
    </dgm:pt>
    <dgm:pt modelId="{47B37149-966F-4291-B805-AEB8DB2EFB3D}" type="pres">
      <dgm:prSet presAssocID="{BC26B5AB-DDCD-47A3-99F7-9914050E45BA}" presName="hierRoot3" presStyleCnt="0">
        <dgm:presLayoutVars>
          <dgm:hierBranch/>
        </dgm:presLayoutVars>
      </dgm:prSet>
      <dgm:spPr/>
    </dgm:pt>
    <dgm:pt modelId="{C38418EA-A32E-413E-B476-DDC34EFF1CBF}" type="pres">
      <dgm:prSet presAssocID="{BC26B5AB-DDCD-47A3-99F7-9914050E45BA}" presName="rootComposite3" presStyleCnt="0"/>
      <dgm:spPr/>
    </dgm:pt>
    <dgm:pt modelId="{F89D7A6E-BA87-4D4F-8165-C1A25BC0B5D8}" type="pres">
      <dgm:prSet presAssocID="{BC26B5AB-DDCD-47A3-99F7-9914050E45BA}" presName="rootText3" presStyleLbl="asst1" presStyleIdx="3" presStyleCnt="4">
        <dgm:presLayoutVars>
          <dgm:chPref val="3"/>
        </dgm:presLayoutVars>
      </dgm:prSet>
      <dgm:spPr/>
    </dgm:pt>
    <dgm:pt modelId="{DD4A9DD4-D28F-41FC-B70E-58E9D3964B2E}" type="pres">
      <dgm:prSet presAssocID="{BC26B5AB-DDCD-47A3-99F7-9914050E45BA}" presName="rootConnector3" presStyleLbl="asst1" presStyleIdx="3" presStyleCnt="4"/>
      <dgm:spPr/>
    </dgm:pt>
    <dgm:pt modelId="{286A94A3-4A2B-4D25-9B5A-E09F1A13641B}" type="pres">
      <dgm:prSet presAssocID="{BC26B5AB-DDCD-47A3-99F7-9914050E45BA}" presName="hierChild6" presStyleCnt="0"/>
      <dgm:spPr/>
    </dgm:pt>
    <dgm:pt modelId="{A76CF941-F473-4995-BEAD-27840EFC3C74}" type="pres">
      <dgm:prSet presAssocID="{BC26B5AB-DDCD-47A3-99F7-9914050E45BA}" presName="hierChild7" presStyleCnt="0"/>
      <dgm:spPr/>
    </dgm:pt>
  </dgm:ptLst>
  <dgm:cxnLst>
    <dgm:cxn modelId="{CEBAFF02-2880-4C40-BDF8-BF81035BB209}" type="presOf" srcId="{20F5F3D2-E887-40E4-89CD-A88997C4E473}" destId="{E698DAD6-A090-4C28-AF67-748A9621699D}" srcOrd="1" destOrd="0" presId="urn:microsoft.com/office/officeart/2005/8/layout/orgChart1"/>
    <dgm:cxn modelId="{7B131C03-63B8-408A-8A8B-EB4DE31D74F2}" type="presOf" srcId="{29E40EA4-9686-40E7-8899-8A1047321951}" destId="{345A6D65-0276-4BCB-927D-5FD3E9F70A57}" srcOrd="1" destOrd="0" presId="urn:microsoft.com/office/officeart/2005/8/layout/orgChart1"/>
    <dgm:cxn modelId="{86114519-AC3A-4B0E-B5A6-EB63DC991833}" srcId="{02B1A19C-5EA5-4991-ABD6-8C0A70DE83DE}" destId="{A6A8FCC7-E983-476E-8FE1-CBEDC0C38D79}" srcOrd="0" destOrd="0" parTransId="{9BB32F83-DF26-4F44-BB5E-A87A188D8EC1}" sibTransId="{218A03BF-92D5-43A2-851A-9E0049A20AE9}"/>
    <dgm:cxn modelId="{A3F4D21B-1568-4D68-B44E-1943DDB52A7B}" type="presOf" srcId="{96787FB3-3C11-4FE6-A1DE-AC03AC754968}" destId="{D99819A1-5974-4B3B-99DF-9E34124D322D}" srcOrd="0" destOrd="0" presId="urn:microsoft.com/office/officeart/2005/8/layout/orgChart1"/>
    <dgm:cxn modelId="{2AC96621-9411-4C2C-9823-24FBC8F204DF}" type="presOf" srcId="{8422B177-E57E-4972-BF52-59F7A8F5BFDC}" destId="{8694FD5F-FD52-4389-A07F-26F6253C5CBB}" srcOrd="0" destOrd="0" presId="urn:microsoft.com/office/officeart/2005/8/layout/orgChart1"/>
    <dgm:cxn modelId="{31B21F27-BE54-4517-9C36-E19B75577E6D}" type="presOf" srcId="{E00908F6-3767-4ABF-8742-71292DBD72D8}" destId="{E708C475-6587-48B7-93AB-A888BAF7BD58}" srcOrd="0" destOrd="0" presId="urn:microsoft.com/office/officeart/2005/8/layout/orgChart1"/>
    <dgm:cxn modelId="{33A54427-18DF-401D-B208-86DA78729BD1}" type="presOf" srcId="{02B1A19C-5EA5-4991-ABD6-8C0A70DE83DE}" destId="{7ECADFC1-7E71-496C-97F6-060F0AD1490B}" srcOrd="0" destOrd="0" presId="urn:microsoft.com/office/officeart/2005/8/layout/orgChart1"/>
    <dgm:cxn modelId="{C391882B-1C5C-4B00-B0B9-69F616140AC0}" type="presOf" srcId="{A6A8FCC7-E983-476E-8FE1-CBEDC0C38D79}" destId="{0AA3F169-2968-4A5B-AADB-984B69D57142}" srcOrd="1" destOrd="0" presId="urn:microsoft.com/office/officeart/2005/8/layout/orgChart1"/>
    <dgm:cxn modelId="{17AA442C-E4EC-43EB-8275-82DA9F0065F4}" type="presOf" srcId="{7BB20E46-19A3-4FE4-8A50-8694CC730208}" destId="{B1F319DF-A3CA-4DB2-9203-AE6FA3E086D3}" srcOrd="0" destOrd="0" presId="urn:microsoft.com/office/officeart/2005/8/layout/orgChart1"/>
    <dgm:cxn modelId="{F8CA7932-5D5B-41B1-A6FF-AA86C4CFCDD2}" type="presOf" srcId="{20F5F3D2-E887-40E4-89CD-A88997C4E473}" destId="{13C104D6-B1E0-4590-92B2-9A83BCF047F3}" srcOrd="0" destOrd="0" presId="urn:microsoft.com/office/officeart/2005/8/layout/orgChart1"/>
    <dgm:cxn modelId="{B9E4BF36-10A3-45F5-88AA-5466391CE76C}" srcId="{02B1A19C-5EA5-4991-ABD6-8C0A70DE83DE}" destId="{ECD96241-2F7E-40D0-848E-69C8A7E75E48}" srcOrd="5" destOrd="0" parTransId="{E8CF2D48-2BB8-4AEB-83ED-0E51E9E92157}" sibTransId="{9E8A8BE1-8D2D-4CF6-B92B-159411FDC941}"/>
    <dgm:cxn modelId="{0BABB85B-3440-4E4C-8012-612D93FCC14D}" srcId="{02B1A19C-5EA5-4991-ABD6-8C0A70DE83DE}" destId="{7BB20E46-19A3-4FE4-8A50-8694CC730208}" srcOrd="2" destOrd="0" parTransId="{9331C10E-15B3-4482-8077-871FB876714F}" sibTransId="{EA0BC590-AECE-4CF0-B18E-EB86D0B5861E}"/>
    <dgm:cxn modelId="{4D835860-A711-4DF1-8A0D-97EB2A816D01}" type="presOf" srcId="{ECD96241-2F7E-40D0-848E-69C8A7E75E48}" destId="{AE33C614-76D9-4272-97EB-92961DB93A7E}" srcOrd="0" destOrd="0" presId="urn:microsoft.com/office/officeart/2005/8/layout/orgChart1"/>
    <dgm:cxn modelId="{15A92561-86CA-4F46-BB87-79119A543B72}" srcId="{02B1A19C-5EA5-4991-ABD6-8C0A70DE83DE}" destId="{20F5F3D2-E887-40E4-89CD-A88997C4E473}" srcOrd="1" destOrd="0" parTransId="{96787FB3-3C11-4FE6-A1DE-AC03AC754968}" sibTransId="{B8DE0A4C-8A45-47BA-94AC-9CB927130BDF}"/>
    <dgm:cxn modelId="{50FB7462-8648-461F-89B6-10DCC89A6707}" type="presOf" srcId="{32244014-E562-4847-84D4-E3D60C099FA1}" destId="{EA24CF1F-A02B-43DE-9A4C-EFB2EEE6860D}" srcOrd="1" destOrd="0" presId="urn:microsoft.com/office/officeart/2005/8/layout/orgChart1"/>
    <dgm:cxn modelId="{6CF91B46-79A1-4C79-A3AD-519880AE86D8}" type="presOf" srcId="{29E40EA4-9686-40E7-8899-8A1047321951}" destId="{CB0DC14A-6CD9-458D-86D4-285D6787289B}" srcOrd="0" destOrd="0" presId="urn:microsoft.com/office/officeart/2005/8/layout/orgChart1"/>
    <dgm:cxn modelId="{3385984A-2E2F-4A64-BBEA-9BC86C33FA47}" type="presOf" srcId="{9BB32F83-DF26-4F44-BB5E-A87A188D8EC1}" destId="{BC1A9A5D-80C7-47A6-A658-9B7557177A27}" srcOrd="0" destOrd="0" presId="urn:microsoft.com/office/officeart/2005/8/layout/orgChart1"/>
    <dgm:cxn modelId="{785CF66A-3538-41D2-A5AB-6C7BF8E312A3}" type="presOf" srcId="{E8CF2D48-2BB8-4AEB-83ED-0E51E9E92157}" destId="{3B575297-3B97-4903-A8B4-AAEC5DDE8442}" srcOrd="0" destOrd="0" presId="urn:microsoft.com/office/officeart/2005/8/layout/orgChart1"/>
    <dgm:cxn modelId="{18D3F26F-8974-4986-BF48-DD4BD6B49960}" type="presOf" srcId="{A6A8FCC7-E983-476E-8FE1-CBEDC0C38D79}" destId="{A1D203F6-BB3A-49F6-A962-8AEE7B4EEB8E}" srcOrd="0" destOrd="0" presId="urn:microsoft.com/office/officeart/2005/8/layout/orgChart1"/>
    <dgm:cxn modelId="{E372DD52-6BC3-468B-A4B2-49A33319F8FC}" srcId="{02B1A19C-5EA5-4991-ABD6-8C0A70DE83DE}" destId="{32244014-E562-4847-84D4-E3D60C099FA1}" srcOrd="4" destOrd="0" parTransId="{8422B177-E57E-4972-BF52-59F7A8F5BFDC}" sibTransId="{90D3EF96-A1B1-455C-AB5B-0878D8767800}"/>
    <dgm:cxn modelId="{54E91454-0C02-43C1-A509-021B42480FD7}" type="presOf" srcId="{BC26B5AB-DDCD-47A3-99F7-9914050E45BA}" destId="{F89D7A6E-BA87-4D4F-8165-C1A25BC0B5D8}" srcOrd="0" destOrd="0" presId="urn:microsoft.com/office/officeart/2005/8/layout/orgChart1"/>
    <dgm:cxn modelId="{77B91E56-134D-4B16-AD27-125DC7462B67}" type="presOf" srcId="{374D6EA5-C67B-4595-A514-4AB41F99DCFA}" destId="{F28FE239-D36A-49D5-BC26-EAE2DC4C9518}" srcOrd="0" destOrd="0" presId="urn:microsoft.com/office/officeart/2005/8/layout/orgChart1"/>
    <dgm:cxn modelId="{90A10F77-595D-403A-ADA7-3A45BC8EFF97}" type="presOf" srcId="{4DFBF43C-6C8B-4AE2-B0DF-FCF7D78DD44D}" destId="{78F1F6D6-D9FD-45C6-82CA-F547B2B390FD}" srcOrd="0" destOrd="0" presId="urn:microsoft.com/office/officeart/2005/8/layout/orgChart1"/>
    <dgm:cxn modelId="{21067D7E-EC2F-4A5E-AE23-A9B11E3CDC4E}" srcId="{02B1A19C-5EA5-4991-ABD6-8C0A70DE83DE}" destId="{4DFBF43C-6C8B-4AE2-B0DF-FCF7D78DD44D}" srcOrd="7" destOrd="0" parTransId="{E00908F6-3767-4ABF-8742-71292DBD72D8}" sibTransId="{C3FD649A-A01E-4337-9ED1-430CEC7BF388}"/>
    <dgm:cxn modelId="{01070589-DD43-4E3E-BE3B-536EC7BEBBE1}" type="presOf" srcId="{4DFBF43C-6C8B-4AE2-B0DF-FCF7D78DD44D}" destId="{A5C32FBA-209C-4DC5-A1E3-BA49E4D0C1AA}" srcOrd="1" destOrd="0" presId="urn:microsoft.com/office/officeart/2005/8/layout/orgChart1"/>
    <dgm:cxn modelId="{29A7C596-81C2-4DFD-8A3F-9627810E6A69}" type="presOf" srcId="{C375880C-B60E-41A4-8316-15B9D34CBF4B}" destId="{D117DB63-9E65-4A09-A005-EB0D807CD442}" srcOrd="0" destOrd="0" presId="urn:microsoft.com/office/officeart/2005/8/layout/orgChart1"/>
    <dgm:cxn modelId="{C59A36AD-FB4E-4724-A685-5C1275076F30}" type="presOf" srcId="{BB4F4E16-5684-4515-BA18-BC4CCA454937}" destId="{852B7FED-1C39-4E62-9708-D3CFFC345008}" srcOrd="0" destOrd="0" presId="urn:microsoft.com/office/officeart/2005/8/layout/orgChart1"/>
    <dgm:cxn modelId="{E0B197AF-E877-462D-937C-B28D9B72D9F8}" srcId="{C375880C-B60E-41A4-8316-15B9D34CBF4B}" destId="{02B1A19C-5EA5-4991-ABD6-8C0A70DE83DE}" srcOrd="0" destOrd="0" parTransId="{9301A6CA-4EF5-48D2-939F-886DC423CD61}" sibTransId="{C94E3546-EBAD-40ED-9222-D17A2DD6AF3B}"/>
    <dgm:cxn modelId="{306C39BD-691C-4E5B-AD9B-3159E64AD961}" srcId="{02B1A19C-5EA5-4991-ABD6-8C0A70DE83DE}" destId="{29E40EA4-9686-40E7-8899-8A1047321951}" srcOrd="6" destOrd="0" parTransId="{374D6EA5-C67B-4595-A514-4AB41F99DCFA}" sibTransId="{A428E509-E769-45DE-95AE-9DB5C52B31F7}"/>
    <dgm:cxn modelId="{C0B315BF-F707-4887-8CC7-C55693B493E1}" type="presOf" srcId="{BC26B5AB-DDCD-47A3-99F7-9914050E45BA}" destId="{DD4A9DD4-D28F-41FC-B70E-58E9D3964B2E}" srcOrd="1" destOrd="0" presId="urn:microsoft.com/office/officeart/2005/8/layout/orgChart1"/>
    <dgm:cxn modelId="{347A5FC1-A26D-4A4B-93A9-5AE9BB697339}" type="presOf" srcId="{ECD96241-2F7E-40D0-848E-69C8A7E75E48}" destId="{237B2A4B-AE5A-471A-9EBA-ABB3F3F2801A}" srcOrd="1" destOrd="0" presId="urn:microsoft.com/office/officeart/2005/8/layout/orgChart1"/>
    <dgm:cxn modelId="{B60270D2-0F88-42C6-9A2A-CFFC8F2083E2}" type="presOf" srcId="{32244014-E562-4847-84D4-E3D60C099FA1}" destId="{C265B7F2-0EE5-4051-991C-8F6E33317BEB}" srcOrd="0" destOrd="0" presId="urn:microsoft.com/office/officeart/2005/8/layout/orgChart1"/>
    <dgm:cxn modelId="{C20C20D4-AEAE-4336-B75C-768B0EC03C1A}" type="presOf" srcId="{7BB20E46-19A3-4FE4-8A50-8694CC730208}" destId="{06DF340B-6F8A-4DA6-915E-A2551147E295}" srcOrd="1" destOrd="0" presId="urn:microsoft.com/office/officeart/2005/8/layout/orgChart1"/>
    <dgm:cxn modelId="{E33D57D9-714F-4735-B2DB-A3CC389FDAC7}" type="presOf" srcId="{9331C10E-15B3-4482-8077-871FB876714F}" destId="{343A1802-B846-4FB0-B48E-66B04F15BBCE}" srcOrd="0" destOrd="0" presId="urn:microsoft.com/office/officeart/2005/8/layout/orgChart1"/>
    <dgm:cxn modelId="{4C9C9BEC-A087-4F46-BBEA-9A99545B3E6E}" srcId="{02B1A19C-5EA5-4991-ABD6-8C0A70DE83DE}" destId="{BC26B5AB-DDCD-47A3-99F7-9914050E45BA}" srcOrd="3" destOrd="0" parTransId="{BB4F4E16-5684-4515-BA18-BC4CCA454937}" sibTransId="{DF15BD76-C476-44D7-93C2-88BE6C1533B4}"/>
    <dgm:cxn modelId="{2772E6F2-E15D-4D84-8B61-2A6E736FA7C1}" type="presOf" srcId="{02B1A19C-5EA5-4991-ABD6-8C0A70DE83DE}" destId="{B8F12A17-3BBA-4425-AB5F-1B02127BC774}" srcOrd="1" destOrd="0" presId="urn:microsoft.com/office/officeart/2005/8/layout/orgChart1"/>
    <dgm:cxn modelId="{2F4ED4D4-BA2E-42EB-A248-4BF32A305AE7}" type="presParOf" srcId="{D117DB63-9E65-4A09-A005-EB0D807CD442}" destId="{55517075-FEB3-47D8-9A35-110F389729B7}" srcOrd="0" destOrd="0" presId="urn:microsoft.com/office/officeart/2005/8/layout/orgChart1"/>
    <dgm:cxn modelId="{D25CD16F-A046-481D-9F38-69F2D0D56310}" type="presParOf" srcId="{55517075-FEB3-47D8-9A35-110F389729B7}" destId="{C8267388-B8BD-4479-B211-30940BD43155}" srcOrd="0" destOrd="0" presId="urn:microsoft.com/office/officeart/2005/8/layout/orgChart1"/>
    <dgm:cxn modelId="{3C9D6F03-78EA-4533-A630-2CF11E8FA26A}" type="presParOf" srcId="{C8267388-B8BD-4479-B211-30940BD43155}" destId="{7ECADFC1-7E71-496C-97F6-060F0AD1490B}" srcOrd="0" destOrd="0" presId="urn:microsoft.com/office/officeart/2005/8/layout/orgChart1"/>
    <dgm:cxn modelId="{D994D865-9228-46E0-9EEF-52A1242A90AF}" type="presParOf" srcId="{C8267388-B8BD-4479-B211-30940BD43155}" destId="{B8F12A17-3BBA-4425-AB5F-1B02127BC774}" srcOrd="1" destOrd="0" presId="urn:microsoft.com/office/officeart/2005/8/layout/orgChart1"/>
    <dgm:cxn modelId="{3AABE17F-ECE0-4AC5-9A10-BF02CAC801F8}" type="presParOf" srcId="{55517075-FEB3-47D8-9A35-110F389729B7}" destId="{B3E2AA04-7544-434F-B3EE-450FC2C85387}" srcOrd="1" destOrd="0" presId="urn:microsoft.com/office/officeart/2005/8/layout/orgChart1"/>
    <dgm:cxn modelId="{EBD07FA2-558E-447F-B42A-82A99EA7F281}" type="presParOf" srcId="{B3E2AA04-7544-434F-B3EE-450FC2C85387}" destId="{8694FD5F-FD52-4389-A07F-26F6253C5CBB}" srcOrd="0" destOrd="0" presId="urn:microsoft.com/office/officeart/2005/8/layout/orgChart1"/>
    <dgm:cxn modelId="{C9623F1D-38DE-41E8-A6F5-89DA8F1ADB7A}" type="presParOf" srcId="{B3E2AA04-7544-434F-B3EE-450FC2C85387}" destId="{110D9753-BC94-42DD-B06A-FBCA31DE4E19}" srcOrd="1" destOrd="0" presId="urn:microsoft.com/office/officeart/2005/8/layout/orgChart1"/>
    <dgm:cxn modelId="{B3B675EC-FF73-44CE-889B-48B17976BC7F}" type="presParOf" srcId="{110D9753-BC94-42DD-B06A-FBCA31DE4E19}" destId="{F8B733DC-2F08-4A4E-B9BE-ED0A40FE5C2A}" srcOrd="0" destOrd="0" presId="urn:microsoft.com/office/officeart/2005/8/layout/orgChart1"/>
    <dgm:cxn modelId="{FFADAFC7-CF76-4261-9DB8-1CA99D63018B}" type="presParOf" srcId="{F8B733DC-2F08-4A4E-B9BE-ED0A40FE5C2A}" destId="{C265B7F2-0EE5-4051-991C-8F6E33317BEB}" srcOrd="0" destOrd="0" presId="urn:microsoft.com/office/officeart/2005/8/layout/orgChart1"/>
    <dgm:cxn modelId="{33DB5C8C-7064-4B49-A19D-59A88A27DD96}" type="presParOf" srcId="{F8B733DC-2F08-4A4E-B9BE-ED0A40FE5C2A}" destId="{EA24CF1F-A02B-43DE-9A4C-EFB2EEE6860D}" srcOrd="1" destOrd="0" presId="urn:microsoft.com/office/officeart/2005/8/layout/orgChart1"/>
    <dgm:cxn modelId="{9297A9E5-D9B2-4656-B03D-A473B8DFACE0}" type="presParOf" srcId="{110D9753-BC94-42DD-B06A-FBCA31DE4E19}" destId="{D1BC224B-21B1-43F2-AD15-ABD0FAADCCAA}" srcOrd="1" destOrd="0" presId="urn:microsoft.com/office/officeart/2005/8/layout/orgChart1"/>
    <dgm:cxn modelId="{9E03FC03-700F-449C-8B1F-0559BD2AD84A}" type="presParOf" srcId="{110D9753-BC94-42DD-B06A-FBCA31DE4E19}" destId="{6CB3A646-6B40-45E7-B402-18C909CA81A2}" srcOrd="2" destOrd="0" presId="urn:microsoft.com/office/officeart/2005/8/layout/orgChart1"/>
    <dgm:cxn modelId="{0FD34480-1C0D-4796-BBA8-D4A6334B36AF}" type="presParOf" srcId="{B3E2AA04-7544-434F-B3EE-450FC2C85387}" destId="{3B575297-3B97-4903-A8B4-AAEC5DDE8442}" srcOrd="2" destOrd="0" presId="urn:microsoft.com/office/officeart/2005/8/layout/orgChart1"/>
    <dgm:cxn modelId="{33005AA1-A56B-4747-9C71-5DF4B2AF69DA}" type="presParOf" srcId="{B3E2AA04-7544-434F-B3EE-450FC2C85387}" destId="{86A9E8BD-50C8-4381-B58B-8DF05209B9E3}" srcOrd="3" destOrd="0" presId="urn:microsoft.com/office/officeart/2005/8/layout/orgChart1"/>
    <dgm:cxn modelId="{59791083-778C-4132-BDCB-B1DD698964B6}" type="presParOf" srcId="{86A9E8BD-50C8-4381-B58B-8DF05209B9E3}" destId="{84087D91-B262-46FF-A1AA-297DF7E0F3F1}" srcOrd="0" destOrd="0" presId="urn:microsoft.com/office/officeart/2005/8/layout/orgChart1"/>
    <dgm:cxn modelId="{22FD5F1B-EF8B-43A3-A97E-431F38EF5F16}" type="presParOf" srcId="{84087D91-B262-46FF-A1AA-297DF7E0F3F1}" destId="{AE33C614-76D9-4272-97EB-92961DB93A7E}" srcOrd="0" destOrd="0" presId="urn:microsoft.com/office/officeart/2005/8/layout/orgChart1"/>
    <dgm:cxn modelId="{3AD49A29-DDEB-4E1A-8870-6FB0FF7BCE68}" type="presParOf" srcId="{84087D91-B262-46FF-A1AA-297DF7E0F3F1}" destId="{237B2A4B-AE5A-471A-9EBA-ABB3F3F2801A}" srcOrd="1" destOrd="0" presId="urn:microsoft.com/office/officeart/2005/8/layout/orgChart1"/>
    <dgm:cxn modelId="{04FE780D-26F4-42B2-ADE6-8DD90A1F1E1B}" type="presParOf" srcId="{86A9E8BD-50C8-4381-B58B-8DF05209B9E3}" destId="{861C2B76-D69D-4DCC-BA07-37B81696469C}" srcOrd="1" destOrd="0" presId="urn:microsoft.com/office/officeart/2005/8/layout/orgChart1"/>
    <dgm:cxn modelId="{7FFD0794-479C-4FDC-A7B7-AE8BF6EEEF09}" type="presParOf" srcId="{86A9E8BD-50C8-4381-B58B-8DF05209B9E3}" destId="{6B1E96DE-AF72-4FC1-A068-9D79E9BD1E88}" srcOrd="2" destOrd="0" presId="urn:microsoft.com/office/officeart/2005/8/layout/orgChart1"/>
    <dgm:cxn modelId="{0D305D74-65F3-4568-9F4E-1FEAAB116713}" type="presParOf" srcId="{B3E2AA04-7544-434F-B3EE-450FC2C85387}" destId="{F28FE239-D36A-49D5-BC26-EAE2DC4C9518}" srcOrd="4" destOrd="0" presId="urn:microsoft.com/office/officeart/2005/8/layout/orgChart1"/>
    <dgm:cxn modelId="{3981AAF5-B992-4177-A381-71167F82C55C}" type="presParOf" srcId="{B3E2AA04-7544-434F-B3EE-450FC2C85387}" destId="{EFC3296E-1360-4E86-815E-EB4FF73AEF07}" srcOrd="5" destOrd="0" presId="urn:microsoft.com/office/officeart/2005/8/layout/orgChart1"/>
    <dgm:cxn modelId="{90289037-D235-4A7F-88F9-8F58CEC7B8D7}" type="presParOf" srcId="{EFC3296E-1360-4E86-815E-EB4FF73AEF07}" destId="{41B55AA8-BD77-4B36-B029-F24910CDDCC4}" srcOrd="0" destOrd="0" presId="urn:microsoft.com/office/officeart/2005/8/layout/orgChart1"/>
    <dgm:cxn modelId="{EE30CEAB-F6CD-4C14-934F-05558C2C8CED}" type="presParOf" srcId="{41B55AA8-BD77-4B36-B029-F24910CDDCC4}" destId="{CB0DC14A-6CD9-458D-86D4-285D6787289B}" srcOrd="0" destOrd="0" presId="urn:microsoft.com/office/officeart/2005/8/layout/orgChart1"/>
    <dgm:cxn modelId="{E3D42841-8791-411C-8E98-0A5C0820AA8F}" type="presParOf" srcId="{41B55AA8-BD77-4B36-B029-F24910CDDCC4}" destId="{345A6D65-0276-4BCB-927D-5FD3E9F70A57}" srcOrd="1" destOrd="0" presId="urn:microsoft.com/office/officeart/2005/8/layout/orgChart1"/>
    <dgm:cxn modelId="{24A5F6E0-1282-4F8A-B629-FB63C7F4815F}" type="presParOf" srcId="{EFC3296E-1360-4E86-815E-EB4FF73AEF07}" destId="{77163328-A99D-429D-95D9-B3EFE562154A}" srcOrd="1" destOrd="0" presId="urn:microsoft.com/office/officeart/2005/8/layout/orgChart1"/>
    <dgm:cxn modelId="{9864E57A-90CA-46C1-A008-DCFDD41DF169}" type="presParOf" srcId="{EFC3296E-1360-4E86-815E-EB4FF73AEF07}" destId="{23691203-C1C0-4573-8FC4-44EADC46CD40}" srcOrd="2" destOrd="0" presId="urn:microsoft.com/office/officeart/2005/8/layout/orgChart1"/>
    <dgm:cxn modelId="{EB022F13-703D-44E5-ABCB-8168F1F804ED}" type="presParOf" srcId="{B3E2AA04-7544-434F-B3EE-450FC2C85387}" destId="{E708C475-6587-48B7-93AB-A888BAF7BD58}" srcOrd="6" destOrd="0" presId="urn:microsoft.com/office/officeart/2005/8/layout/orgChart1"/>
    <dgm:cxn modelId="{22A4AECA-3087-433D-8F8F-0263DB781EDB}" type="presParOf" srcId="{B3E2AA04-7544-434F-B3EE-450FC2C85387}" destId="{08FEB315-FE09-4BE6-93DE-CA8AF3E77F88}" srcOrd="7" destOrd="0" presId="urn:microsoft.com/office/officeart/2005/8/layout/orgChart1"/>
    <dgm:cxn modelId="{F62D3A9B-00BE-4978-BC4C-D3DEC74F9E39}" type="presParOf" srcId="{08FEB315-FE09-4BE6-93DE-CA8AF3E77F88}" destId="{AAF68BE9-87E5-4DE2-8CC7-0EA264162FF9}" srcOrd="0" destOrd="0" presId="urn:microsoft.com/office/officeart/2005/8/layout/orgChart1"/>
    <dgm:cxn modelId="{526B10A1-F803-4981-BCA0-0F125CD55254}" type="presParOf" srcId="{AAF68BE9-87E5-4DE2-8CC7-0EA264162FF9}" destId="{78F1F6D6-D9FD-45C6-82CA-F547B2B390FD}" srcOrd="0" destOrd="0" presId="urn:microsoft.com/office/officeart/2005/8/layout/orgChart1"/>
    <dgm:cxn modelId="{968EEF4C-7C41-4C56-B611-42EDD22B2805}" type="presParOf" srcId="{AAF68BE9-87E5-4DE2-8CC7-0EA264162FF9}" destId="{A5C32FBA-209C-4DC5-A1E3-BA49E4D0C1AA}" srcOrd="1" destOrd="0" presId="urn:microsoft.com/office/officeart/2005/8/layout/orgChart1"/>
    <dgm:cxn modelId="{90624523-3EF6-4C21-ACB3-1B73D1B1214D}" type="presParOf" srcId="{08FEB315-FE09-4BE6-93DE-CA8AF3E77F88}" destId="{316615DC-69A7-4D76-98AC-F4240E7B00F8}" srcOrd="1" destOrd="0" presId="urn:microsoft.com/office/officeart/2005/8/layout/orgChart1"/>
    <dgm:cxn modelId="{10CA6437-C994-4FDE-A94F-01817FC6BEAF}" type="presParOf" srcId="{08FEB315-FE09-4BE6-93DE-CA8AF3E77F88}" destId="{003A10E6-6FCA-4F55-BC55-6FD256AA80E7}" srcOrd="2" destOrd="0" presId="urn:microsoft.com/office/officeart/2005/8/layout/orgChart1"/>
    <dgm:cxn modelId="{868AE3AB-8334-4807-85A1-C573B8A83FFE}" type="presParOf" srcId="{55517075-FEB3-47D8-9A35-110F389729B7}" destId="{7303D3F0-CEF9-4C3A-A179-062827056F56}" srcOrd="2" destOrd="0" presId="urn:microsoft.com/office/officeart/2005/8/layout/orgChart1"/>
    <dgm:cxn modelId="{92B79D5F-28A6-4E2A-836C-71E6139B4197}" type="presParOf" srcId="{7303D3F0-CEF9-4C3A-A179-062827056F56}" destId="{BC1A9A5D-80C7-47A6-A658-9B7557177A27}" srcOrd="0" destOrd="0" presId="urn:microsoft.com/office/officeart/2005/8/layout/orgChart1"/>
    <dgm:cxn modelId="{57414501-7CB1-4A6A-ADEF-72E515B54096}" type="presParOf" srcId="{7303D3F0-CEF9-4C3A-A179-062827056F56}" destId="{3DED43BD-6ED9-487E-A4F8-850FF3C9AD67}" srcOrd="1" destOrd="0" presId="urn:microsoft.com/office/officeart/2005/8/layout/orgChart1"/>
    <dgm:cxn modelId="{AEE67E79-2AEA-4CFA-A4EB-92EEA554D649}" type="presParOf" srcId="{3DED43BD-6ED9-487E-A4F8-850FF3C9AD67}" destId="{03FC85CE-B5CC-4E77-84BF-1AF2CCB9A925}" srcOrd="0" destOrd="0" presId="urn:microsoft.com/office/officeart/2005/8/layout/orgChart1"/>
    <dgm:cxn modelId="{B37B6E5A-51B6-4385-ACB0-6B03CAD20460}" type="presParOf" srcId="{03FC85CE-B5CC-4E77-84BF-1AF2CCB9A925}" destId="{A1D203F6-BB3A-49F6-A962-8AEE7B4EEB8E}" srcOrd="0" destOrd="0" presId="urn:microsoft.com/office/officeart/2005/8/layout/orgChart1"/>
    <dgm:cxn modelId="{1D391EFC-D50F-4840-A96B-32CEAE6FB7B3}" type="presParOf" srcId="{03FC85CE-B5CC-4E77-84BF-1AF2CCB9A925}" destId="{0AA3F169-2968-4A5B-AADB-984B69D57142}" srcOrd="1" destOrd="0" presId="urn:microsoft.com/office/officeart/2005/8/layout/orgChart1"/>
    <dgm:cxn modelId="{E1325F8B-F3BD-455C-9189-F958AF4FBB9D}" type="presParOf" srcId="{3DED43BD-6ED9-487E-A4F8-850FF3C9AD67}" destId="{54D9754E-0E8A-4B35-83EF-A1FCAA5572A5}" srcOrd="1" destOrd="0" presId="urn:microsoft.com/office/officeart/2005/8/layout/orgChart1"/>
    <dgm:cxn modelId="{AF7B38CC-8F3E-48E3-A405-DC5C2EFBBF2C}" type="presParOf" srcId="{3DED43BD-6ED9-487E-A4F8-850FF3C9AD67}" destId="{07DD35E6-F142-4B8C-9E4A-6330F03FB29E}" srcOrd="2" destOrd="0" presId="urn:microsoft.com/office/officeart/2005/8/layout/orgChart1"/>
    <dgm:cxn modelId="{DB05D818-A16B-4CF4-A7A8-27C4233C896E}" type="presParOf" srcId="{7303D3F0-CEF9-4C3A-A179-062827056F56}" destId="{D99819A1-5974-4B3B-99DF-9E34124D322D}" srcOrd="2" destOrd="0" presId="urn:microsoft.com/office/officeart/2005/8/layout/orgChart1"/>
    <dgm:cxn modelId="{6356C592-7441-4B7A-B516-5F2174891B2E}" type="presParOf" srcId="{7303D3F0-CEF9-4C3A-A179-062827056F56}" destId="{C912332A-DF4E-4F3B-85DD-CAED79156EA1}" srcOrd="3" destOrd="0" presId="urn:microsoft.com/office/officeart/2005/8/layout/orgChart1"/>
    <dgm:cxn modelId="{EA88457B-E5E1-43FA-957E-D0DE6E7A3CC4}" type="presParOf" srcId="{C912332A-DF4E-4F3B-85DD-CAED79156EA1}" destId="{E09D0BA2-88EA-4D78-A56F-47DFFA14714A}" srcOrd="0" destOrd="0" presId="urn:microsoft.com/office/officeart/2005/8/layout/orgChart1"/>
    <dgm:cxn modelId="{4BBC7B92-AB86-48DE-959A-5F319A1C9F04}" type="presParOf" srcId="{E09D0BA2-88EA-4D78-A56F-47DFFA14714A}" destId="{13C104D6-B1E0-4590-92B2-9A83BCF047F3}" srcOrd="0" destOrd="0" presId="urn:microsoft.com/office/officeart/2005/8/layout/orgChart1"/>
    <dgm:cxn modelId="{7CA4D442-75BA-432F-951D-B1A4D0CDC007}" type="presParOf" srcId="{E09D0BA2-88EA-4D78-A56F-47DFFA14714A}" destId="{E698DAD6-A090-4C28-AF67-748A9621699D}" srcOrd="1" destOrd="0" presId="urn:microsoft.com/office/officeart/2005/8/layout/orgChart1"/>
    <dgm:cxn modelId="{45FACDA9-CC03-451F-9C6C-757C27D675FB}" type="presParOf" srcId="{C912332A-DF4E-4F3B-85DD-CAED79156EA1}" destId="{A6B0825D-E816-4DF3-BFF7-C21C787EF72F}" srcOrd="1" destOrd="0" presId="urn:microsoft.com/office/officeart/2005/8/layout/orgChart1"/>
    <dgm:cxn modelId="{C7C5FB41-215E-4A5F-A762-D7180B835F62}" type="presParOf" srcId="{C912332A-DF4E-4F3B-85DD-CAED79156EA1}" destId="{2970C24F-CEBD-4BDE-B769-0BB06101D00D}" srcOrd="2" destOrd="0" presId="urn:microsoft.com/office/officeart/2005/8/layout/orgChart1"/>
    <dgm:cxn modelId="{3FC45DE5-1CEC-4CDB-986F-EEF6E72085F9}" type="presParOf" srcId="{7303D3F0-CEF9-4C3A-A179-062827056F56}" destId="{343A1802-B846-4FB0-B48E-66B04F15BBCE}" srcOrd="4" destOrd="0" presId="urn:microsoft.com/office/officeart/2005/8/layout/orgChart1"/>
    <dgm:cxn modelId="{B3BAB6A4-4599-4642-BD72-0CCE9890F64A}" type="presParOf" srcId="{7303D3F0-CEF9-4C3A-A179-062827056F56}" destId="{C080A38F-C2DE-4B47-A172-42855EBBA604}" srcOrd="5" destOrd="0" presId="urn:microsoft.com/office/officeart/2005/8/layout/orgChart1"/>
    <dgm:cxn modelId="{7D548971-5327-48AC-A02D-F0D48BE8DE2D}" type="presParOf" srcId="{C080A38F-C2DE-4B47-A172-42855EBBA604}" destId="{0EB7C2ED-D7F2-40EE-B394-7FC7A360A2CA}" srcOrd="0" destOrd="0" presId="urn:microsoft.com/office/officeart/2005/8/layout/orgChart1"/>
    <dgm:cxn modelId="{067ED55F-FA6A-4ADE-8A3C-043EA4F275D5}" type="presParOf" srcId="{0EB7C2ED-D7F2-40EE-B394-7FC7A360A2CA}" destId="{B1F319DF-A3CA-4DB2-9203-AE6FA3E086D3}" srcOrd="0" destOrd="0" presId="urn:microsoft.com/office/officeart/2005/8/layout/orgChart1"/>
    <dgm:cxn modelId="{3F00F060-BF18-438C-B115-8FA9A701CC9B}" type="presParOf" srcId="{0EB7C2ED-D7F2-40EE-B394-7FC7A360A2CA}" destId="{06DF340B-6F8A-4DA6-915E-A2551147E295}" srcOrd="1" destOrd="0" presId="urn:microsoft.com/office/officeart/2005/8/layout/orgChart1"/>
    <dgm:cxn modelId="{F33E234D-5A6E-46B6-9CD2-E6A678A59CBC}" type="presParOf" srcId="{C080A38F-C2DE-4B47-A172-42855EBBA604}" destId="{54666AD6-FBE0-4153-8E2C-3E56FE62D1AD}" srcOrd="1" destOrd="0" presId="urn:microsoft.com/office/officeart/2005/8/layout/orgChart1"/>
    <dgm:cxn modelId="{08511C01-C96C-4350-9631-03F82B9612E9}" type="presParOf" srcId="{C080A38F-C2DE-4B47-A172-42855EBBA604}" destId="{E7DBEC0B-AEFB-4AB1-98CB-FD54130610A7}" srcOrd="2" destOrd="0" presId="urn:microsoft.com/office/officeart/2005/8/layout/orgChart1"/>
    <dgm:cxn modelId="{D7875242-5748-4732-8C19-F1D4A8B8A920}" type="presParOf" srcId="{7303D3F0-CEF9-4C3A-A179-062827056F56}" destId="{852B7FED-1C39-4E62-9708-D3CFFC345008}" srcOrd="6" destOrd="0" presId="urn:microsoft.com/office/officeart/2005/8/layout/orgChart1"/>
    <dgm:cxn modelId="{82DF2B71-6844-4789-BC0D-3F8B5BDB7FFB}" type="presParOf" srcId="{7303D3F0-CEF9-4C3A-A179-062827056F56}" destId="{47B37149-966F-4291-B805-AEB8DB2EFB3D}" srcOrd="7" destOrd="0" presId="urn:microsoft.com/office/officeart/2005/8/layout/orgChart1"/>
    <dgm:cxn modelId="{E2F148B9-6E7D-43A9-85CE-083BAF8E6793}" type="presParOf" srcId="{47B37149-966F-4291-B805-AEB8DB2EFB3D}" destId="{C38418EA-A32E-413E-B476-DDC34EFF1CBF}" srcOrd="0" destOrd="0" presId="urn:microsoft.com/office/officeart/2005/8/layout/orgChart1"/>
    <dgm:cxn modelId="{543EB8AC-B9DB-49C8-ACC6-27EF869A6ECA}" type="presParOf" srcId="{C38418EA-A32E-413E-B476-DDC34EFF1CBF}" destId="{F89D7A6E-BA87-4D4F-8165-C1A25BC0B5D8}" srcOrd="0" destOrd="0" presId="urn:microsoft.com/office/officeart/2005/8/layout/orgChart1"/>
    <dgm:cxn modelId="{7921B646-B203-4D14-8E91-CB1FA38195CD}" type="presParOf" srcId="{C38418EA-A32E-413E-B476-DDC34EFF1CBF}" destId="{DD4A9DD4-D28F-41FC-B70E-58E9D3964B2E}" srcOrd="1" destOrd="0" presId="urn:microsoft.com/office/officeart/2005/8/layout/orgChart1"/>
    <dgm:cxn modelId="{9C1D1121-6433-4CDB-8A9F-7D93EE276337}" type="presParOf" srcId="{47B37149-966F-4291-B805-AEB8DB2EFB3D}" destId="{286A94A3-4A2B-4D25-9B5A-E09F1A13641B}" srcOrd="1" destOrd="0" presId="urn:microsoft.com/office/officeart/2005/8/layout/orgChart1"/>
    <dgm:cxn modelId="{23DB8DEB-E444-4427-ACD2-BE8BA70491EA}" type="presParOf" srcId="{47B37149-966F-4291-B805-AEB8DB2EFB3D}" destId="{A76CF941-F473-4995-BEAD-27840EFC3C7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75880C-B60E-41A4-8316-15B9D34CBF4B}" type="doc">
      <dgm:prSet loTypeId="urn:microsoft.com/office/officeart/2005/8/layout/orgChart1" loCatId="hierarchy" qsTypeId="urn:microsoft.com/office/officeart/2005/8/quickstyle/simple1" qsCatId="simple" csTypeId="urn:microsoft.com/office/officeart/2005/8/colors/accent1_2" csCatId="accent1" phldr="1"/>
      <dgm:spPr/>
    </dgm:pt>
    <dgm:pt modelId="{02B1A19C-5EA5-4991-ABD6-8C0A70DE83D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cs typeface="Arial" panose="020B0604020202020204" pitchFamily="34" charset="0"/>
            </a:rPr>
            <a:t>Incident Commander</a:t>
          </a:r>
        </a:p>
      </dgm:t>
    </dgm:pt>
    <dgm:pt modelId="{9301A6CA-4EF5-48D2-939F-886DC423CD61}" type="parTrans" cxnId="{E0B197AF-E877-462D-937C-B28D9B72D9F8}">
      <dgm:prSet/>
      <dgm:spPr/>
      <dgm:t>
        <a:bodyPr/>
        <a:lstStyle/>
        <a:p>
          <a:endParaRPr lang="en-US"/>
        </a:p>
      </dgm:t>
    </dgm:pt>
    <dgm:pt modelId="{C94E3546-EBAD-40ED-9222-D17A2DD6AF3B}" type="sibTrans" cxnId="{E0B197AF-E877-462D-937C-B28D9B72D9F8}">
      <dgm:prSet/>
      <dgm:spPr/>
      <dgm:t>
        <a:bodyPr/>
        <a:lstStyle/>
        <a:p>
          <a:endParaRPr lang="en-US"/>
        </a:p>
      </dgm:t>
    </dgm:pt>
    <dgm:pt modelId="{A6A8FCC7-E983-476E-8FE1-CBEDC0C38D79}"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Public Information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 Officer</a:t>
          </a:r>
        </a:p>
      </dgm:t>
    </dgm:pt>
    <dgm:pt modelId="{9BB32F83-DF26-4F44-BB5E-A87A188D8EC1}" type="parTrans" cxnId="{86114519-AC3A-4B0E-B5A6-EB63DC991833}">
      <dgm:prSet/>
      <dgm:spPr/>
      <dgm:t>
        <a:bodyPr/>
        <a:lstStyle/>
        <a:p>
          <a:endParaRPr lang="en-US"/>
        </a:p>
      </dgm:t>
    </dgm:pt>
    <dgm:pt modelId="{218A03BF-92D5-43A2-851A-9E0049A20AE9}" type="sibTrans" cxnId="{86114519-AC3A-4B0E-B5A6-EB63DC991833}">
      <dgm:prSet/>
      <dgm:spPr/>
      <dgm:t>
        <a:bodyPr/>
        <a:lstStyle/>
        <a:p>
          <a:endParaRPr lang="en-US"/>
        </a:p>
      </dgm:t>
    </dgm:pt>
    <dgm:pt modelId="{20F5F3D2-E887-40E4-89CD-A88997C4E473}"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Safety Officer</a:t>
          </a:r>
        </a:p>
      </dgm:t>
    </dgm:pt>
    <dgm:pt modelId="{96787FB3-3C11-4FE6-A1DE-AC03AC754968}" type="parTrans" cxnId="{15A92561-86CA-4F46-BB87-79119A543B72}">
      <dgm:prSet/>
      <dgm:spPr/>
      <dgm:t>
        <a:bodyPr/>
        <a:lstStyle/>
        <a:p>
          <a:endParaRPr lang="en-US"/>
        </a:p>
      </dgm:t>
    </dgm:pt>
    <dgm:pt modelId="{B8DE0A4C-8A45-47BA-94AC-9CB927130BDF}" type="sibTrans" cxnId="{15A92561-86CA-4F46-BB87-79119A543B72}">
      <dgm:prSet/>
      <dgm:spPr/>
      <dgm:t>
        <a:bodyPr/>
        <a:lstStyle/>
        <a:p>
          <a:endParaRPr lang="en-US"/>
        </a:p>
      </dgm:t>
    </dgm:pt>
    <dgm:pt modelId="{7BB20E46-19A3-4FE4-8A50-8694CC730208}"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Liaison Officer</a:t>
          </a:r>
        </a:p>
      </dgm:t>
    </dgm:pt>
    <dgm:pt modelId="{9331C10E-15B3-4482-8077-871FB876714F}" type="parTrans" cxnId="{0BABB85B-3440-4E4C-8012-612D93FCC14D}">
      <dgm:prSet/>
      <dgm:spPr/>
      <dgm:t>
        <a:bodyPr/>
        <a:lstStyle/>
        <a:p>
          <a:endParaRPr lang="en-US"/>
        </a:p>
      </dgm:t>
    </dgm:pt>
    <dgm:pt modelId="{EA0BC590-AECE-4CF0-B18E-EB86D0B5861E}" type="sibTrans" cxnId="{0BABB85B-3440-4E4C-8012-612D93FCC14D}">
      <dgm:prSet/>
      <dgm:spPr/>
      <dgm:t>
        <a:bodyPr/>
        <a:lstStyle/>
        <a:p>
          <a:endParaRPr lang="en-US"/>
        </a:p>
      </dgm:t>
    </dgm:pt>
    <dgm:pt modelId="{BC26B5AB-DDCD-47A3-99F7-9914050E45BA}"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Medical / Technical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Specialist</a:t>
          </a:r>
        </a:p>
      </dgm:t>
    </dgm:pt>
    <dgm:pt modelId="{BB4F4E16-5684-4515-BA18-BC4CCA454937}" type="parTrans" cxnId="{4C9C9BEC-A087-4F46-BBEA-9A99545B3E6E}">
      <dgm:prSet/>
      <dgm:spPr/>
      <dgm:t>
        <a:bodyPr/>
        <a:lstStyle/>
        <a:p>
          <a:endParaRPr lang="en-US"/>
        </a:p>
      </dgm:t>
    </dgm:pt>
    <dgm:pt modelId="{DF15BD76-C476-44D7-93C2-88BE6C1533B4}" type="sibTrans" cxnId="{4C9C9BEC-A087-4F46-BBEA-9A99545B3E6E}">
      <dgm:prSet/>
      <dgm:spPr/>
      <dgm:t>
        <a:bodyPr/>
        <a:lstStyle/>
        <a:p>
          <a:endParaRPr lang="en-US"/>
        </a:p>
      </dgm:t>
    </dgm:pt>
    <dgm:pt modelId="{32244014-E562-4847-84D4-E3D60C099FA1}">
      <dgm:prSet/>
      <dgm:spPr>
        <a:solidFill>
          <a:srgbClr val="FF0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Operations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Section Chief</a:t>
          </a:r>
        </a:p>
      </dgm:t>
    </dgm:pt>
    <dgm:pt modelId="{8422B177-E57E-4972-BF52-59F7A8F5BFDC}" type="parTrans" cxnId="{E372DD52-6BC3-468B-A4B2-49A33319F8FC}">
      <dgm:prSet/>
      <dgm:spPr/>
      <dgm:t>
        <a:bodyPr/>
        <a:lstStyle/>
        <a:p>
          <a:endParaRPr lang="en-US"/>
        </a:p>
      </dgm:t>
    </dgm:pt>
    <dgm:pt modelId="{90D3EF96-A1B1-455C-AB5B-0878D8767800}" type="sibTrans" cxnId="{E372DD52-6BC3-468B-A4B2-49A33319F8FC}">
      <dgm:prSet/>
      <dgm:spPr/>
      <dgm:t>
        <a:bodyPr/>
        <a:lstStyle/>
        <a:p>
          <a:endParaRPr lang="en-US"/>
        </a:p>
      </dgm:t>
    </dgm:pt>
    <dgm:pt modelId="{ECD96241-2F7E-40D0-848E-69C8A7E75E4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Planning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Section Chief</a:t>
          </a:r>
        </a:p>
      </dgm:t>
    </dgm:pt>
    <dgm:pt modelId="{E8CF2D48-2BB8-4AEB-83ED-0E51E9E92157}" type="parTrans" cxnId="{B9E4BF36-10A3-45F5-88AA-5466391CE76C}">
      <dgm:prSet/>
      <dgm:spPr/>
      <dgm:t>
        <a:bodyPr/>
        <a:lstStyle/>
        <a:p>
          <a:endParaRPr lang="en-US"/>
        </a:p>
      </dgm:t>
    </dgm:pt>
    <dgm:pt modelId="{9E8A8BE1-8D2D-4CF6-B92B-159411FDC941}" type="sibTrans" cxnId="{B9E4BF36-10A3-45F5-88AA-5466391CE76C}">
      <dgm:prSet/>
      <dgm:spPr/>
      <dgm:t>
        <a:bodyPr/>
        <a:lstStyle/>
        <a:p>
          <a:endParaRPr lang="en-US"/>
        </a:p>
      </dgm:t>
    </dgm:pt>
    <dgm:pt modelId="{29E40EA4-9686-40E7-8899-8A104732195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Logistics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Section Chief</a:t>
          </a:r>
        </a:p>
      </dgm:t>
    </dgm:pt>
    <dgm:pt modelId="{374D6EA5-C67B-4595-A514-4AB41F99DCFA}" type="parTrans" cxnId="{306C39BD-691C-4E5B-AD9B-3159E64AD961}">
      <dgm:prSet/>
      <dgm:spPr/>
      <dgm:t>
        <a:bodyPr/>
        <a:lstStyle/>
        <a:p>
          <a:endParaRPr lang="en-US"/>
        </a:p>
      </dgm:t>
    </dgm:pt>
    <dgm:pt modelId="{A428E509-E769-45DE-95AE-9DB5C52B31F7}" type="sibTrans" cxnId="{306C39BD-691C-4E5B-AD9B-3159E64AD961}">
      <dgm:prSet/>
      <dgm:spPr/>
      <dgm:t>
        <a:bodyPr/>
        <a:lstStyle/>
        <a:p>
          <a:endParaRPr lang="en-US"/>
        </a:p>
      </dgm:t>
    </dgm:pt>
    <dgm:pt modelId="{4DFBF43C-6C8B-4AE2-B0DF-FCF7D78DD44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Finance / Admin.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Section Chief</a:t>
          </a:r>
        </a:p>
      </dgm:t>
    </dgm:pt>
    <dgm:pt modelId="{E00908F6-3767-4ABF-8742-71292DBD72D8}" type="parTrans" cxnId="{21067D7E-EC2F-4A5E-AE23-A9B11E3CDC4E}">
      <dgm:prSet/>
      <dgm:spPr/>
      <dgm:t>
        <a:bodyPr/>
        <a:lstStyle/>
        <a:p>
          <a:endParaRPr lang="en-US"/>
        </a:p>
      </dgm:t>
    </dgm:pt>
    <dgm:pt modelId="{C3FD649A-A01E-4337-9ED1-430CEC7BF388}" type="sibTrans" cxnId="{21067D7E-EC2F-4A5E-AE23-A9B11E3CDC4E}">
      <dgm:prSet/>
      <dgm:spPr/>
      <dgm:t>
        <a:bodyPr/>
        <a:lstStyle/>
        <a:p>
          <a:endParaRPr lang="en-US"/>
        </a:p>
      </dgm:t>
    </dgm:pt>
    <dgm:pt modelId="{D117DB63-9E65-4A09-A005-EB0D807CD442}" type="pres">
      <dgm:prSet presAssocID="{C375880C-B60E-41A4-8316-15B9D34CBF4B}" presName="hierChild1" presStyleCnt="0">
        <dgm:presLayoutVars>
          <dgm:orgChart val="1"/>
          <dgm:chPref val="1"/>
          <dgm:dir/>
          <dgm:animOne val="branch"/>
          <dgm:animLvl val="lvl"/>
          <dgm:resizeHandles/>
        </dgm:presLayoutVars>
      </dgm:prSet>
      <dgm:spPr/>
    </dgm:pt>
    <dgm:pt modelId="{55517075-FEB3-47D8-9A35-110F389729B7}" type="pres">
      <dgm:prSet presAssocID="{02B1A19C-5EA5-4991-ABD6-8C0A70DE83DE}" presName="hierRoot1" presStyleCnt="0">
        <dgm:presLayoutVars>
          <dgm:hierBranch/>
        </dgm:presLayoutVars>
      </dgm:prSet>
      <dgm:spPr/>
    </dgm:pt>
    <dgm:pt modelId="{C8267388-B8BD-4479-B211-30940BD43155}" type="pres">
      <dgm:prSet presAssocID="{02B1A19C-5EA5-4991-ABD6-8C0A70DE83DE}" presName="rootComposite1" presStyleCnt="0"/>
      <dgm:spPr/>
    </dgm:pt>
    <dgm:pt modelId="{7ECADFC1-7E71-496C-97F6-060F0AD1490B}" type="pres">
      <dgm:prSet presAssocID="{02B1A19C-5EA5-4991-ABD6-8C0A70DE83DE}" presName="rootText1" presStyleLbl="node0" presStyleIdx="0" presStyleCnt="1">
        <dgm:presLayoutVars>
          <dgm:chPref val="3"/>
        </dgm:presLayoutVars>
      </dgm:prSet>
      <dgm:spPr/>
    </dgm:pt>
    <dgm:pt modelId="{B8F12A17-3BBA-4425-AB5F-1B02127BC774}" type="pres">
      <dgm:prSet presAssocID="{02B1A19C-5EA5-4991-ABD6-8C0A70DE83DE}" presName="rootConnector1" presStyleLbl="node1" presStyleIdx="0" presStyleCnt="0"/>
      <dgm:spPr/>
    </dgm:pt>
    <dgm:pt modelId="{B3E2AA04-7544-434F-B3EE-450FC2C85387}" type="pres">
      <dgm:prSet presAssocID="{02B1A19C-5EA5-4991-ABD6-8C0A70DE83DE}" presName="hierChild2" presStyleCnt="0"/>
      <dgm:spPr/>
    </dgm:pt>
    <dgm:pt modelId="{8694FD5F-FD52-4389-A07F-26F6253C5CBB}" type="pres">
      <dgm:prSet presAssocID="{8422B177-E57E-4972-BF52-59F7A8F5BFDC}" presName="Name35" presStyleLbl="parChTrans1D2" presStyleIdx="0" presStyleCnt="8"/>
      <dgm:spPr/>
    </dgm:pt>
    <dgm:pt modelId="{110D9753-BC94-42DD-B06A-FBCA31DE4E19}" type="pres">
      <dgm:prSet presAssocID="{32244014-E562-4847-84D4-E3D60C099FA1}" presName="hierRoot2" presStyleCnt="0">
        <dgm:presLayoutVars>
          <dgm:hierBranch val="r"/>
        </dgm:presLayoutVars>
      </dgm:prSet>
      <dgm:spPr/>
    </dgm:pt>
    <dgm:pt modelId="{F8B733DC-2F08-4A4E-B9BE-ED0A40FE5C2A}" type="pres">
      <dgm:prSet presAssocID="{32244014-E562-4847-84D4-E3D60C099FA1}" presName="rootComposite" presStyleCnt="0"/>
      <dgm:spPr/>
    </dgm:pt>
    <dgm:pt modelId="{C265B7F2-0EE5-4051-991C-8F6E33317BEB}" type="pres">
      <dgm:prSet presAssocID="{32244014-E562-4847-84D4-E3D60C099FA1}" presName="rootText" presStyleLbl="node2" presStyleIdx="0" presStyleCnt="4">
        <dgm:presLayoutVars>
          <dgm:chPref val="3"/>
        </dgm:presLayoutVars>
      </dgm:prSet>
      <dgm:spPr/>
    </dgm:pt>
    <dgm:pt modelId="{EA24CF1F-A02B-43DE-9A4C-EFB2EEE6860D}" type="pres">
      <dgm:prSet presAssocID="{32244014-E562-4847-84D4-E3D60C099FA1}" presName="rootConnector" presStyleLbl="node2" presStyleIdx="0" presStyleCnt="4"/>
      <dgm:spPr/>
    </dgm:pt>
    <dgm:pt modelId="{D1BC224B-21B1-43F2-AD15-ABD0FAADCCAA}" type="pres">
      <dgm:prSet presAssocID="{32244014-E562-4847-84D4-E3D60C099FA1}" presName="hierChild4" presStyleCnt="0"/>
      <dgm:spPr/>
    </dgm:pt>
    <dgm:pt modelId="{6CB3A646-6B40-45E7-B402-18C909CA81A2}" type="pres">
      <dgm:prSet presAssocID="{32244014-E562-4847-84D4-E3D60C099FA1}" presName="hierChild5" presStyleCnt="0"/>
      <dgm:spPr/>
    </dgm:pt>
    <dgm:pt modelId="{3B575297-3B97-4903-A8B4-AAEC5DDE8442}" type="pres">
      <dgm:prSet presAssocID="{E8CF2D48-2BB8-4AEB-83ED-0E51E9E92157}" presName="Name35" presStyleLbl="parChTrans1D2" presStyleIdx="1" presStyleCnt="8"/>
      <dgm:spPr/>
    </dgm:pt>
    <dgm:pt modelId="{86A9E8BD-50C8-4381-B58B-8DF05209B9E3}" type="pres">
      <dgm:prSet presAssocID="{ECD96241-2F7E-40D0-848E-69C8A7E75E48}" presName="hierRoot2" presStyleCnt="0">
        <dgm:presLayoutVars>
          <dgm:hierBranch val="r"/>
        </dgm:presLayoutVars>
      </dgm:prSet>
      <dgm:spPr/>
    </dgm:pt>
    <dgm:pt modelId="{84087D91-B262-46FF-A1AA-297DF7E0F3F1}" type="pres">
      <dgm:prSet presAssocID="{ECD96241-2F7E-40D0-848E-69C8A7E75E48}" presName="rootComposite" presStyleCnt="0"/>
      <dgm:spPr/>
    </dgm:pt>
    <dgm:pt modelId="{AE33C614-76D9-4272-97EB-92961DB93A7E}" type="pres">
      <dgm:prSet presAssocID="{ECD96241-2F7E-40D0-848E-69C8A7E75E48}" presName="rootText" presStyleLbl="node2" presStyleIdx="1" presStyleCnt="4">
        <dgm:presLayoutVars>
          <dgm:chPref val="3"/>
        </dgm:presLayoutVars>
      </dgm:prSet>
      <dgm:spPr/>
    </dgm:pt>
    <dgm:pt modelId="{237B2A4B-AE5A-471A-9EBA-ABB3F3F2801A}" type="pres">
      <dgm:prSet presAssocID="{ECD96241-2F7E-40D0-848E-69C8A7E75E48}" presName="rootConnector" presStyleLbl="node2" presStyleIdx="1" presStyleCnt="4"/>
      <dgm:spPr/>
    </dgm:pt>
    <dgm:pt modelId="{861C2B76-D69D-4DCC-BA07-37B81696469C}" type="pres">
      <dgm:prSet presAssocID="{ECD96241-2F7E-40D0-848E-69C8A7E75E48}" presName="hierChild4" presStyleCnt="0"/>
      <dgm:spPr/>
    </dgm:pt>
    <dgm:pt modelId="{6B1E96DE-AF72-4FC1-A068-9D79E9BD1E88}" type="pres">
      <dgm:prSet presAssocID="{ECD96241-2F7E-40D0-848E-69C8A7E75E48}" presName="hierChild5" presStyleCnt="0"/>
      <dgm:spPr/>
    </dgm:pt>
    <dgm:pt modelId="{F28FE239-D36A-49D5-BC26-EAE2DC4C9518}" type="pres">
      <dgm:prSet presAssocID="{374D6EA5-C67B-4595-A514-4AB41F99DCFA}" presName="Name35" presStyleLbl="parChTrans1D2" presStyleIdx="2" presStyleCnt="8"/>
      <dgm:spPr/>
    </dgm:pt>
    <dgm:pt modelId="{EFC3296E-1360-4E86-815E-EB4FF73AEF07}" type="pres">
      <dgm:prSet presAssocID="{29E40EA4-9686-40E7-8899-8A1047321951}" presName="hierRoot2" presStyleCnt="0">
        <dgm:presLayoutVars>
          <dgm:hierBranch val="r"/>
        </dgm:presLayoutVars>
      </dgm:prSet>
      <dgm:spPr/>
    </dgm:pt>
    <dgm:pt modelId="{41B55AA8-BD77-4B36-B029-F24910CDDCC4}" type="pres">
      <dgm:prSet presAssocID="{29E40EA4-9686-40E7-8899-8A1047321951}" presName="rootComposite" presStyleCnt="0"/>
      <dgm:spPr/>
    </dgm:pt>
    <dgm:pt modelId="{CB0DC14A-6CD9-458D-86D4-285D6787289B}" type="pres">
      <dgm:prSet presAssocID="{29E40EA4-9686-40E7-8899-8A1047321951}" presName="rootText" presStyleLbl="node2" presStyleIdx="2" presStyleCnt="4">
        <dgm:presLayoutVars>
          <dgm:chPref val="3"/>
        </dgm:presLayoutVars>
      </dgm:prSet>
      <dgm:spPr/>
    </dgm:pt>
    <dgm:pt modelId="{345A6D65-0276-4BCB-927D-5FD3E9F70A57}" type="pres">
      <dgm:prSet presAssocID="{29E40EA4-9686-40E7-8899-8A1047321951}" presName="rootConnector" presStyleLbl="node2" presStyleIdx="2" presStyleCnt="4"/>
      <dgm:spPr/>
    </dgm:pt>
    <dgm:pt modelId="{77163328-A99D-429D-95D9-B3EFE562154A}" type="pres">
      <dgm:prSet presAssocID="{29E40EA4-9686-40E7-8899-8A1047321951}" presName="hierChild4" presStyleCnt="0"/>
      <dgm:spPr/>
    </dgm:pt>
    <dgm:pt modelId="{23691203-C1C0-4573-8FC4-44EADC46CD40}" type="pres">
      <dgm:prSet presAssocID="{29E40EA4-9686-40E7-8899-8A1047321951}" presName="hierChild5" presStyleCnt="0"/>
      <dgm:spPr/>
    </dgm:pt>
    <dgm:pt modelId="{E708C475-6587-48B7-93AB-A888BAF7BD58}" type="pres">
      <dgm:prSet presAssocID="{E00908F6-3767-4ABF-8742-71292DBD72D8}" presName="Name35" presStyleLbl="parChTrans1D2" presStyleIdx="3" presStyleCnt="8"/>
      <dgm:spPr/>
    </dgm:pt>
    <dgm:pt modelId="{08FEB315-FE09-4BE6-93DE-CA8AF3E77F88}" type="pres">
      <dgm:prSet presAssocID="{4DFBF43C-6C8B-4AE2-B0DF-FCF7D78DD44D}" presName="hierRoot2" presStyleCnt="0">
        <dgm:presLayoutVars>
          <dgm:hierBranch val="r"/>
        </dgm:presLayoutVars>
      </dgm:prSet>
      <dgm:spPr/>
    </dgm:pt>
    <dgm:pt modelId="{AAF68BE9-87E5-4DE2-8CC7-0EA264162FF9}" type="pres">
      <dgm:prSet presAssocID="{4DFBF43C-6C8B-4AE2-B0DF-FCF7D78DD44D}" presName="rootComposite" presStyleCnt="0"/>
      <dgm:spPr/>
    </dgm:pt>
    <dgm:pt modelId="{78F1F6D6-D9FD-45C6-82CA-F547B2B390FD}" type="pres">
      <dgm:prSet presAssocID="{4DFBF43C-6C8B-4AE2-B0DF-FCF7D78DD44D}" presName="rootText" presStyleLbl="node2" presStyleIdx="3" presStyleCnt="4">
        <dgm:presLayoutVars>
          <dgm:chPref val="3"/>
        </dgm:presLayoutVars>
      </dgm:prSet>
      <dgm:spPr/>
    </dgm:pt>
    <dgm:pt modelId="{A5C32FBA-209C-4DC5-A1E3-BA49E4D0C1AA}" type="pres">
      <dgm:prSet presAssocID="{4DFBF43C-6C8B-4AE2-B0DF-FCF7D78DD44D}" presName="rootConnector" presStyleLbl="node2" presStyleIdx="3" presStyleCnt="4"/>
      <dgm:spPr/>
    </dgm:pt>
    <dgm:pt modelId="{316615DC-69A7-4D76-98AC-F4240E7B00F8}" type="pres">
      <dgm:prSet presAssocID="{4DFBF43C-6C8B-4AE2-B0DF-FCF7D78DD44D}" presName="hierChild4" presStyleCnt="0"/>
      <dgm:spPr/>
    </dgm:pt>
    <dgm:pt modelId="{003A10E6-6FCA-4F55-BC55-6FD256AA80E7}" type="pres">
      <dgm:prSet presAssocID="{4DFBF43C-6C8B-4AE2-B0DF-FCF7D78DD44D}" presName="hierChild5" presStyleCnt="0"/>
      <dgm:spPr/>
    </dgm:pt>
    <dgm:pt modelId="{7303D3F0-CEF9-4C3A-A179-062827056F56}" type="pres">
      <dgm:prSet presAssocID="{02B1A19C-5EA5-4991-ABD6-8C0A70DE83DE}" presName="hierChild3" presStyleCnt="0"/>
      <dgm:spPr/>
    </dgm:pt>
    <dgm:pt modelId="{BC1A9A5D-80C7-47A6-A658-9B7557177A27}" type="pres">
      <dgm:prSet presAssocID="{9BB32F83-DF26-4F44-BB5E-A87A188D8EC1}" presName="Name111" presStyleLbl="parChTrans1D2" presStyleIdx="4" presStyleCnt="8"/>
      <dgm:spPr/>
    </dgm:pt>
    <dgm:pt modelId="{3DED43BD-6ED9-487E-A4F8-850FF3C9AD67}" type="pres">
      <dgm:prSet presAssocID="{A6A8FCC7-E983-476E-8FE1-CBEDC0C38D79}" presName="hierRoot3" presStyleCnt="0">
        <dgm:presLayoutVars>
          <dgm:hierBranch/>
        </dgm:presLayoutVars>
      </dgm:prSet>
      <dgm:spPr/>
    </dgm:pt>
    <dgm:pt modelId="{03FC85CE-B5CC-4E77-84BF-1AF2CCB9A925}" type="pres">
      <dgm:prSet presAssocID="{A6A8FCC7-E983-476E-8FE1-CBEDC0C38D79}" presName="rootComposite3" presStyleCnt="0"/>
      <dgm:spPr/>
    </dgm:pt>
    <dgm:pt modelId="{A1D203F6-BB3A-49F6-A962-8AEE7B4EEB8E}" type="pres">
      <dgm:prSet presAssocID="{A6A8FCC7-E983-476E-8FE1-CBEDC0C38D79}" presName="rootText3" presStyleLbl="asst1" presStyleIdx="0" presStyleCnt="4">
        <dgm:presLayoutVars>
          <dgm:chPref val="3"/>
        </dgm:presLayoutVars>
      </dgm:prSet>
      <dgm:spPr/>
    </dgm:pt>
    <dgm:pt modelId="{0AA3F169-2968-4A5B-AADB-984B69D57142}" type="pres">
      <dgm:prSet presAssocID="{A6A8FCC7-E983-476E-8FE1-CBEDC0C38D79}" presName="rootConnector3" presStyleLbl="asst1" presStyleIdx="0" presStyleCnt="4"/>
      <dgm:spPr/>
    </dgm:pt>
    <dgm:pt modelId="{54D9754E-0E8A-4B35-83EF-A1FCAA5572A5}" type="pres">
      <dgm:prSet presAssocID="{A6A8FCC7-E983-476E-8FE1-CBEDC0C38D79}" presName="hierChild6" presStyleCnt="0"/>
      <dgm:spPr/>
    </dgm:pt>
    <dgm:pt modelId="{07DD35E6-F142-4B8C-9E4A-6330F03FB29E}" type="pres">
      <dgm:prSet presAssocID="{A6A8FCC7-E983-476E-8FE1-CBEDC0C38D79}" presName="hierChild7" presStyleCnt="0"/>
      <dgm:spPr/>
    </dgm:pt>
    <dgm:pt modelId="{D99819A1-5974-4B3B-99DF-9E34124D322D}" type="pres">
      <dgm:prSet presAssocID="{96787FB3-3C11-4FE6-A1DE-AC03AC754968}" presName="Name111" presStyleLbl="parChTrans1D2" presStyleIdx="5" presStyleCnt="8"/>
      <dgm:spPr/>
    </dgm:pt>
    <dgm:pt modelId="{C912332A-DF4E-4F3B-85DD-CAED79156EA1}" type="pres">
      <dgm:prSet presAssocID="{20F5F3D2-E887-40E4-89CD-A88997C4E473}" presName="hierRoot3" presStyleCnt="0">
        <dgm:presLayoutVars>
          <dgm:hierBranch/>
        </dgm:presLayoutVars>
      </dgm:prSet>
      <dgm:spPr/>
    </dgm:pt>
    <dgm:pt modelId="{E09D0BA2-88EA-4D78-A56F-47DFFA14714A}" type="pres">
      <dgm:prSet presAssocID="{20F5F3D2-E887-40E4-89CD-A88997C4E473}" presName="rootComposite3" presStyleCnt="0"/>
      <dgm:spPr/>
    </dgm:pt>
    <dgm:pt modelId="{13C104D6-B1E0-4590-92B2-9A83BCF047F3}" type="pres">
      <dgm:prSet presAssocID="{20F5F3D2-E887-40E4-89CD-A88997C4E473}" presName="rootText3" presStyleLbl="asst1" presStyleIdx="1" presStyleCnt="4">
        <dgm:presLayoutVars>
          <dgm:chPref val="3"/>
        </dgm:presLayoutVars>
      </dgm:prSet>
      <dgm:spPr/>
    </dgm:pt>
    <dgm:pt modelId="{E698DAD6-A090-4C28-AF67-748A9621699D}" type="pres">
      <dgm:prSet presAssocID="{20F5F3D2-E887-40E4-89CD-A88997C4E473}" presName="rootConnector3" presStyleLbl="asst1" presStyleIdx="1" presStyleCnt="4"/>
      <dgm:spPr/>
    </dgm:pt>
    <dgm:pt modelId="{A6B0825D-E816-4DF3-BFF7-C21C787EF72F}" type="pres">
      <dgm:prSet presAssocID="{20F5F3D2-E887-40E4-89CD-A88997C4E473}" presName="hierChild6" presStyleCnt="0"/>
      <dgm:spPr/>
    </dgm:pt>
    <dgm:pt modelId="{2970C24F-CEBD-4BDE-B769-0BB06101D00D}" type="pres">
      <dgm:prSet presAssocID="{20F5F3D2-E887-40E4-89CD-A88997C4E473}" presName="hierChild7" presStyleCnt="0"/>
      <dgm:spPr/>
    </dgm:pt>
    <dgm:pt modelId="{343A1802-B846-4FB0-B48E-66B04F15BBCE}" type="pres">
      <dgm:prSet presAssocID="{9331C10E-15B3-4482-8077-871FB876714F}" presName="Name111" presStyleLbl="parChTrans1D2" presStyleIdx="6" presStyleCnt="8"/>
      <dgm:spPr/>
    </dgm:pt>
    <dgm:pt modelId="{C080A38F-C2DE-4B47-A172-42855EBBA604}" type="pres">
      <dgm:prSet presAssocID="{7BB20E46-19A3-4FE4-8A50-8694CC730208}" presName="hierRoot3" presStyleCnt="0">
        <dgm:presLayoutVars>
          <dgm:hierBranch/>
        </dgm:presLayoutVars>
      </dgm:prSet>
      <dgm:spPr/>
    </dgm:pt>
    <dgm:pt modelId="{0EB7C2ED-D7F2-40EE-B394-7FC7A360A2CA}" type="pres">
      <dgm:prSet presAssocID="{7BB20E46-19A3-4FE4-8A50-8694CC730208}" presName="rootComposite3" presStyleCnt="0"/>
      <dgm:spPr/>
    </dgm:pt>
    <dgm:pt modelId="{B1F319DF-A3CA-4DB2-9203-AE6FA3E086D3}" type="pres">
      <dgm:prSet presAssocID="{7BB20E46-19A3-4FE4-8A50-8694CC730208}" presName="rootText3" presStyleLbl="asst1" presStyleIdx="2" presStyleCnt="4">
        <dgm:presLayoutVars>
          <dgm:chPref val="3"/>
        </dgm:presLayoutVars>
      </dgm:prSet>
      <dgm:spPr/>
    </dgm:pt>
    <dgm:pt modelId="{06DF340B-6F8A-4DA6-915E-A2551147E295}" type="pres">
      <dgm:prSet presAssocID="{7BB20E46-19A3-4FE4-8A50-8694CC730208}" presName="rootConnector3" presStyleLbl="asst1" presStyleIdx="2" presStyleCnt="4"/>
      <dgm:spPr/>
    </dgm:pt>
    <dgm:pt modelId="{54666AD6-FBE0-4153-8E2C-3E56FE62D1AD}" type="pres">
      <dgm:prSet presAssocID="{7BB20E46-19A3-4FE4-8A50-8694CC730208}" presName="hierChild6" presStyleCnt="0"/>
      <dgm:spPr/>
    </dgm:pt>
    <dgm:pt modelId="{E7DBEC0B-AEFB-4AB1-98CB-FD54130610A7}" type="pres">
      <dgm:prSet presAssocID="{7BB20E46-19A3-4FE4-8A50-8694CC730208}" presName="hierChild7" presStyleCnt="0"/>
      <dgm:spPr/>
    </dgm:pt>
    <dgm:pt modelId="{852B7FED-1C39-4E62-9708-D3CFFC345008}" type="pres">
      <dgm:prSet presAssocID="{BB4F4E16-5684-4515-BA18-BC4CCA454937}" presName="Name111" presStyleLbl="parChTrans1D2" presStyleIdx="7" presStyleCnt="8"/>
      <dgm:spPr/>
    </dgm:pt>
    <dgm:pt modelId="{47B37149-966F-4291-B805-AEB8DB2EFB3D}" type="pres">
      <dgm:prSet presAssocID="{BC26B5AB-DDCD-47A3-99F7-9914050E45BA}" presName="hierRoot3" presStyleCnt="0">
        <dgm:presLayoutVars>
          <dgm:hierBranch/>
        </dgm:presLayoutVars>
      </dgm:prSet>
      <dgm:spPr/>
    </dgm:pt>
    <dgm:pt modelId="{C38418EA-A32E-413E-B476-DDC34EFF1CBF}" type="pres">
      <dgm:prSet presAssocID="{BC26B5AB-DDCD-47A3-99F7-9914050E45BA}" presName="rootComposite3" presStyleCnt="0"/>
      <dgm:spPr/>
    </dgm:pt>
    <dgm:pt modelId="{F89D7A6E-BA87-4D4F-8165-C1A25BC0B5D8}" type="pres">
      <dgm:prSet presAssocID="{BC26B5AB-DDCD-47A3-99F7-9914050E45BA}" presName="rootText3" presStyleLbl="asst1" presStyleIdx="3" presStyleCnt="4">
        <dgm:presLayoutVars>
          <dgm:chPref val="3"/>
        </dgm:presLayoutVars>
      </dgm:prSet>
      <dgm:spPr/>
    </dgm:pt>
    <dgm:pt modelId="{DD4A9DD4-D28F-41FC-B70E-58E9D3964B2E}" type="pres">
      <dgm:prSet presAssocID="{BC26B5AB-DDCD-47A3-99F7-9914050E45BA}" presName="rootConnector3" presStyleLbl="asst1" presStyleIdx="3" presStyleCnt="4"/>
      <dgm:spPr/>
    </dgm:pt>
    <dgm:pt modelId="{286A94A3-4A2B-4D25-9B5A-E09F1A13641B}" type="pres">
      <dgm:prSet presAssocID="{BC26B5AB-DDCD-47A3-99F7-9914050E45BA}" presName="hierChild6" presStyleCnt="0"/>
      <dgm:spPr/>
    </dgm:pt>
    <dgm:pt modelId="{A76CF941-F473-4995-BEAD-27840EFC3C74}" type="pres">
      <dgm:prSet presAssocID="{BC26B5AB-DDCD-47A3-99F7-9914050E45BA}" presName="hierChild7" presStyleCnt="0"/>
      <dgm:spPr/>
    </dgm:pt>
  </dgm:ptLst>
  <dgm:cxnLst>
    <dgm:cxn modelId="{8ABFB301-0248-4C70-935B-7060972EB6AF}" type="presOf" srcId="{7BB20E46-19A3-4FE4-8A50-8694CC730208}" destId="{06DF340B-6F8A-4DA6-915E-A2551147E295}" srcOrd="1" destOrd="0" presId="urn:microsoft.com/office/officeart/2005/8/layout/orgChart1"/>
    <dgm:cxn modelId="{539AD70B-EEE1-47F2-BFF1-5E47174FCB8C}" type="presOf" srcId="{A6A8FCC7-E983-476E-8FE1-CBEDC0C38D79}" destId="{A1D203F6-BB3A-49F6-A962-8AEE7B4EEB8E}" srcOrd="0" destOrd="0" presId="urn:microsoft.com/office/officeart/2005/8/layout/orgChart1"/>
    <dgm:cxn modelId="{549B710C-27D9-4ABA-B80F-3AF95FF500FB}" type="presOf" srcId="{E00908F6-3767-4ABF-8742-71292DBD72D8}" destId="{E708C475-6587-48B7-93AB-A888BAF7BD58}" srcOrd="0" destOrd="0" presId="urn:microsoft.com/office/officeart/2005/8/layout/orgChart1"/>
    <dgm:cxn modelId="{28ED8714-5022-41C0-91B8-B4888FE3CDF1}" type="presOf" srcId="{02B1A19C-5EA5-4991-ABD6-8C0A70DE83DE}" destId="{7ECADFC1-7E71-496C-97F6-060F0AD1490B}" srcOrd="0" destOrd="0" presId="urn:microsoft.com/office/officeart/2005/8/layout/orgChart1"/>
    <dgm:cxn modelId="{66A96C16-374E-474A-922D-C10BDACF5BD0}" type="presOf" srcId="{BB4F4E16-5684-4515-BA18-BC4CCA454937}" destId="{852B7FED-1C39-4E62-9708-D3CFFC345008}" srcOrd="0" destOrd="0" presId="urn:microsoft.com/office/officeart/2005/8/layout/orgChart1"/>
    <dgm:cxn modelId="{86114519-AC3A-4B0E-B5A6-EB63DC991833}" srcId="{02B1A19C-5EA5-4991-ABD6-8C0A70DE83DE}" destId="{A6A8FCC7-E983-476E-8FE1-CBEDC0C38D79}" srcOrd="0" destOrd="0" parTransId="{9BB32F83-DF26-4F44-BB5E-A87A188D8EC1}" sibTransId="{218A03BF-92D5-43A2-851A-9E0049A20AE9}"/>
    <dgm:cxn modelId="{6754341F-6E76-42E6-B544-72646C806E65}" type="presOf" srcId="{BC26B5AB-DDCD-47A3-99F7-9914050E45BA}" destId="{DD4A9DD4-D28F-41FC-B70E-58E9D3964B2E}" srcOrd="1" destOrd="0" presId="urn:microsoft.com/office/officeart/2005/8/layout/orgChart1"/>
    <dgm:cxn modelId="{F0958B20-215D-4B63-9E15-9A962656A8F4}" type="presOf" srcId="{96787FB3-3C11-4FE6-A1DE-AC03AC754968}" destId="{D99819A1-5974-4B3B-99DF-9E34124D322D}" srcOrd="0" destOrd="0" presId="urn:microsoft.com/office/officeart/2005/8/layout/orgChart1"/>
    <dgm:cxn modelId="{04706C2A-0DBA-46B5-832A-32B5F5B1E484}" type="presOf" srcId="{A6A8FCC7-E983-476E-8FE1-CBEDC0C38D79}" destId="{0AA3F169-2968-4A5B-AADB-984B69D57142}" srcOrd="1" destOrd="0" presId="urn:microsoft.com/office/officeart/2005/8/layout/orgChart1"/>
    <dgm:cxn modelId="{A1707533-9452-4C2F-BD35-B0E1C7ED26AB}" type="presOf" srcId="{20F5F3D2-E887-40E4-89CD-A88997C4E473}" destId="{E698DAD6-A090-4C28-AF67-748A9621699D}" srcOrd="1" destOrd="0" presId="urn:microsoft.com/office/officeart/2005/8/layout/orgChart1"/>
    <dgm:cxn modelId="{0F614635-9B22-4E3F-92D0-139CCBD5A9D3}" type="presOf" srcId="{9BB32F83-DF26-4F44-BB5E-A87A188D8EC1}" destId="{BC1A9A5D-80C7-47A6-A658-9B7557177A27}" srcOrd="0" destOrd="0" presId="urn:microsoft.com/office/officeart/2005/8/layout/orgChart1"/>
    <dgm:cxn modelId="{B9E4BF36-10A3-45F5-88AA-5466391CE76C}" srcId="{02B1A19C-5EA5-4991-ABD6-8C0A70DE83DE}" destId="{ECD96241-2F7E-40D0-848E-69C8A7E75E48}" srcOrd="5" destOrd="0" parTransId="{E8CF2D48-2BB8-4AEB-83ED-0E51E9E92157}" sibTransId="{9E8A8BE1-8D2D-4CF6-B92B-159411FDC941}"/>
    <dgm:cxn modelId="{0BABB85B-3440-4E4C-8012-612D93FCC14D}" srcId="{02B1A19C-5EA5-4991-ABD6-8C0A70DE83DE}" destId="{7BB20E46-19A3-4FE4-8A50-8694CC730208}" srcOrd="2" destOrd="0" parTransId="{9331C10E-15B3-4482-8077-871FB876714F}" sibTransId="{EA0BC590-AECE-4CF0-B18E-EB86D0B5861E}"/>
    <dgm:cxn modelId="{15A92561-86CA-4F46-BB87-79119A543B72}" srcId="{02B1A19C-5EA5-4991-ABD6-8C0A70DE83DE}" destId="{20F5F3D2-E887-40E4-89CD-A88997C4E473}" srcOrd="1" destOrd="0" parTransId="{96787FB3-3C11-4FE6-A1DE-AC03AC754968}" sibTransId="{B8DE0A4C-8A45-47BA-94AC-9CB927130BDF}"/>
    <dgm:cxn modelId="{2D62FE46-8F17-408D-81AE-C3C47DECC2B9}" type="presOf" srcId="{BC26B5AB-DDCD-47A3-99F7-9914050E45BA}" destId="{F89D7A6E-BA87-4D4F-8165-C1A25BC0B5D8}" srcOrd="0" destOrd="0" presId="urn:microsoft.com/office/officeart/2005/8/layout/orgChart1"/>
    <dgm:cxn modelId="{063B134C-BA29-48F5-B5C1-5C7A2C964A12}" type="presOf" srcId="{20F5F3D2-E887-40E4-89CD-A88997C4E473}" destId="{13C104D6-B1E0-4590-92B2-9A83BCF047F3}" srcOrd="0" destOrd="0" presId="urn:microsoft.com/office/officeart/2005/8/layout/orgChart1"/>
    <dgm:cxn modelId="{710F7D4F-E283-47A7-AFFB-A292A5EAE3E5}" type="presOf" srcId="{ECD96241-2F7E-40D0-848E-69C8A7E75E48}" destId="{237B2A4B-AE5A-471A-9EBA-ABB3F3F2801A}" srcOrd="1" destOrd="0" presId="urn:microsoft.com/office/officeart/2005/8/layout/orgChart1"/>
    <dgm:cxn modelId="{E372DD52-6BC3-468B-A4B2-49A33319F8FC}" srcId="{02B1A19C-5EA5-4991-ABD6-8C0A70DE83DE}" destId="{32244014-E562-4847-84D4-E3D60C099FA1}" srcOrd="4" destOrd="0" parTransId="{8422B177-E57E-4972-BF52-59F7A8F5BFDC}" sibTransId="{90D3EF96-A1B1-455C-AB5B-0878D8767800}"/>
    <dgm:cxn modelId="{7F7D0953-A580-4967-9C4A-9F8D70100272}" type="presOf" srcId="{4DFBF43C-6C8B-4AE2-B0DF-FCF7D78DD44D}" destId="{78F1F6D6-D9FD-45C6-82CA-F547B2B390FD}" srcOrd="0" destOrd="0" presId="urn:microsoft.com/office/officeart/2005/8/layout/orgChart1"/>
    <dgm:cxn modelId="{B98C8056-9429-4CC0-A8DC-8ACB4A63CCA3}" type="presOf" srcId="{7BB20E46-19A3-4FE4-8A50-8694CC730208}" destId="{B1F319DF-A3CA-4DB2-9203-AE6FA3E086D3}" srcOrd="0" destOrd="0" presId="urn:microsoft.com/office/officeart/2005/8/layout/orgChart1"/>
    <dgm:cxn modelId="{21067D7E-EC2F-4A5E-AE23-A9B11E3CDC4E}" srcId="{02B1A19C-5EA5-4991-ABD6-8C0A70DE83DE}" destId="{4DFBF43C-6C8B-4AE2-B0DF-FCF7D78DD44D}" srcOrd="7" destOrd="0" parTransId="{E00908F6-3767-4ABF-8742-71292DBD72D8}" sibTransId="{C3FD649A-A01E-4337-9ED1-430CEC7BF388}"/>
    <dgm:cxn modelId="{B2ED7B8D-B408-4A06-A2D3-50C42D536AA2}" type="presOf" srcId="{E8CF2D48-2BB8-4AEB-83ED-0E51E9E92157}" destId="{3B575297-3B97-4903-A8B4-AAEC5DDE8442}" srcOrd="0" destOrd="0" presId="urn:microsoft.com/office/officeart/2005/8/layout/orgChart1"/>
    <dgm:cxn modelId="{62307D9B-EC09-4D44-B4BB-DF5228B0242E}" type="presOf" srcId="{4DFBF43C-6C8B-4AE2-B0DF-FCF7D78DD44D}" destId="{A5C32FBA-209C-4DC5-A1E3-BA49E4D0C1AA}" srcOrd="1" destOrd="0" presId="urn:microsoft.com/office/officeart/2005/8/layout/orgChart1"/>
    <dgm:cxn modelId="{6C4183AE-CD6D-429C-BCDC-40E2E5C47209}" type="presOf" srcId="{8422B177-E57E-4972-BF52-59F7A8F5BFDC}" destId="{8694FD5F-FD52-4389-A07F-26F6253C5CBB}" srcOrd="0" destOrd="0" presId="urn:microsoft.com/office/officeart/2005/8/layout/orgChart1"/>
    <dgm:cxn modelId="{E0B197AF-E877-462D-937C-B28D9B72D9F8}" srcId="{C375880C-B60E-41A4-8316-15B9D34CBF4B}" destId="{02B1A19C-5EA5-4991-ABD6-8C0A70DE83DE}" srcOrd="0" destOrd="0" parTransId="{9301A6CA-4EF5-48D2-939F-886DC423CD61}" sibTransId="{C94E3546-EBAD-40ED-9222-D17A2DD6AF3B}"/>
    <dgm:cxn modelId="{299DD4B0-8D59-4ED2-9C8F-C6C62DC4C46B}" type="presOf" srcId="{ECD96241-2F7E-40D0-848E-69C8A7E75E48}" destId="{AE33C614-76D9-4272-97EB-92961DB93A7E}" srcOrd="0" destOrd="0" presId="urn:microsoft.com/office/officeart/2005/8/layout/orgChart1"/>
    <dgm:cxn modelId="{12B716B2-BF66-422E-B9C1-435A75B389BA}" type="presOf" srcId="{9331C10E-15B3-4482-8077-871FB876714F}" destId="{343A1802-B846-4FB0-B48E-66B04F15BBCE}" srcOrd="0" destOrd="0" presId="urn:microsoft.com/office/officeart/2005/8/layout/orgChart1"/>
    <dgm:cxn modelId="{30F0FEB4-6A0D-417F-8FA9-0569952E4B3D}" type="presOf" srcId="{32244014-E562-4847-84D4-E3D60C099FA1}" destId="{C265B7F2-0EE5-4051-991C-8F6E33317BEB}" srcOrd="0" destOrd="0" presId="urn:microsoft.com/office/officeart/2005/8/layout/orgChart1"/>
    <dgm:cxn modelId="{0DAD30B8-A9C5-4A21-B43B-F9CB3ACEBE23}" type="presOf" srcId="{29E40EA4-9686-40E7-8899-8A1047321951}" destId="{CB0DC14A-6CD9-458D-86D4-285D6787289B}" srcOrd="0" destOrd="0" presId="urn:microsoft.com/office/officeart/2005/8/layout/orgChart1"/>
    <dgm:cxn modelId="{306C39BD-691C-4E5B-AD9B-3159E64AD961}" srcId="{02B1A19C-5EA5-4991-ABD6-8C0A70DE83DE}" destId="{29E40EA4-9686-40E7-8899-8A1047321951}" srcOrd="6" destOrd="0" parTransId="{374D6EA5-C67B-4595-A514-4AB41F99DCFA}" sibTransId="{A428E509-E769-45DE-95AE-9DB5C52B31F7}"/>
    <dgm:cxn modelId="{FB963CCC-48BE-42B8-8040-67D4D7B61A1B}" type="presOf" srcId="{C375880C-B60E-41A4-8316-15B9D34CBF4B}" destId="{D117DB63-9E65-4A09-A005-EB0D807CD442}" srcOrd="0" destOrd="0" presId="urn:microsoft.com/office/officeart/2005/8/layout/orgChart1"/>
    <dgm:cxn modelId="{4FE297CE-D35B-4C56-8A72-F7CFE1CD06A7}" type="presOf" srcId="{374D6EA5-C67B-4595-A514-4AB41F99DCFA}" destId="{F28FE239-D36A-49D5-BC26-EAE2DC4C9518}" srcOrd="0" destOrd="0" presId="urn:microsoft.com/office/officeart/2005/8/layout/orgChart1"/>
    <dgm:cxn modelId="{025AE8D6-1184-479D-89AB-88D00FC135AA}" type="presOf" srcId="{32244014-E562-4847-84D4-E3D60C099FA1}" destId="{EA24CF1F-A02B-43DE-9A4C-EFB2EEE6860D}" srcOrd="1" destOrd="0" presId="urn:microsoft.com/office/officeart/2005/8/layout/orgChart1"/>
    <dgm:cxn modelId="{4DCA38DA-5CDA-40B8-BAE4-07DFD6A288FB}" type="presOf" srcId="{29E40EA4-9686-40E7-8899-8A1047321951}" destId="{345A6D65-0276-4BCB-927D-5FD3E9F70A57}" srcOrd="1" destOrd="0" presId="urn:microsoft.com/office/officeart/2005/8/layout/orgChart1"/>
    <dgm:cxn modelId="{05300AE3-587A-48A7-833F-D02124179131}" type="presOf" srcId="{02B1A19C-5EA5-4991-ABD6-8C0A70DE83DE}" destId="{B8F12A17-3BBA-4425-AB5F-1B02127BC774}" srcOrd="1" destOrd="0" presId="urn:microsoft.com/office/officeart/2005/8/layout/orgChart1"/>
    <dgm:cxn modelId="{4C9C9BEC-A087-4F46-BBEA-9A99545B3E6E}" srcId="{02B1A19C-5EA5-4991-ABD6-8C0A70DE83DE}" destId="{BC26B5AB-DDCD-47A3-99F7-9914050E45BA}" srcOrd="3" destOrd="0" parTransId="{BB4F4E16-5684-4515-BA18-BC4CCA454937}" sibTransId="{DF15BD76-C476-44D7-93C2-88BE6C1533B4}"/>
    <dgm:cxn modelId="{59607198-6D00-4C23-9F27-C3682DE8FAB4}" type="presParOf" srcId="{D117DB63-9E65-4A09-A005-EB0D807CD442}" destId="{55517075-FEB3-47D8-9A35-110F389729B7}" srcOrd="0" destOrd="0" presId="urn:microsoft.com/office/officeart/2005/8/layout/orgChart1"/>
    <dgm:cxn modelId="{254B4B24-0087-4359-977B-AA2957C2D67D}" type="presParOf" srcId="{55517075-FEB3-47D8-9A35-110F389729B7}" destId="{C8267388-B8BD-4479-B211-30940BD43155}" srcOrd="0" destOrd="0" presId="urn:microsoft.com/office/officeart/2005/8/layout/orgChart1"/>
    <dgm:cxn modelId="{F232E3EA-6213-4763-9683-97476A7C97F1}" type="presParOf" srcId="{C8267388-B8BD-4479-B211-30940BD43155}" destId="{7ECADFC1-7E71-496C-97F6-060F0AD1490B}" srcOrd="0" destOrd="0" presId="urn:microsoft.com/office/officeart/2005/8/layout/orgChart1"/>
    <dgm:cxn modelId="{9A431404-D91C-40D4-9872-29B28ECBDB14}" type="presParOf" srcId="{C8267388-B8BD-4479-B211-30940BD43155}" destId="{B8F12A17-3BBA-4425-AB5F-1B02127BC774}" srcOrd="1" destOrd="0" presId="urn:microsoft.com/office/officeart/2005/8/layout/orgChart1"/>
    <dgm:cxn modelId="{6E3E7D4A-6CF6-4A67-AF5D-A9829045B149}" type="presParOf" srcId="{55517075-FEB3-47D8-9A35-110F389729B7}" destId="{B3E2AA04-7544-434F-B3EE-450FC2C85387}" srcOrd="1" destOrd="0" presId="urn:microsoft.com/office/officeart/2005/8/layout/orgChart1"/>
    <dgm:cxn modelId="{90B8577F-37ED-48EB-8C51-CE791B89F087}" type="presParOf" srcId="{B3E2AA04-7544-434F-B3EE-450FC2C85387}" destId="{8694FD5F-FD52-4389-A07F-26F6253C5CBB}" srcOrd="0" destOrd="0" presId="urn:microsoft.com/office/officeart/2005/8/layout/orgChart1"/>
    <dgm:cxn modelId="{FF8743E6-F6E7-4B45-95EF-DAC775348483}" type="presParOf" srcId="{B3E2AA04-7544-434F-B3EE-450FC2C85387}" destId="{110D9753-BC94-42DD-B06A-FBCA31DE4E19}" srcOrd="1" destOrd="0" presId="urn:microsoft.com/office/officeart/2005/8/layout/orgChart1"/>
    <dgm:cxn modelId="{E28D589B-531E-4409-B83D-EF7318A0E956}" type="presParOf" srcId="{110D9753-BC94-42DD-B06A-FBCA31DE4E19}" destId="{F8B733DC-2F08-4A4E-B9BE-ED0A40FE5C2A}" srcOrd="0" destOrd="0" presId="urn:microsoft.com/office/officeart/2005/8/layout/orgChart1"/>
    <dgm:cxn modelId="{77B9D18B-FFAC-45AC-8919-8E974C209315}" type="presParOf" srcId="{F8B733DC-2F08-4A4E-B9BE-ED0A40FE5C2A}" destId="{C265B7F2-0EE5-4051-991C-8F6E33317BEB}" srcOrd="0" destOrd="0" presId="urn:microsoft.com/office/officeart/2005/8/layout/orgChart1"/>
    <dgm:cxn modelId="{719EF3A1-DFE4-4A3D-AE0E-1312A63938B7}" type="presParOf" srcId="{F8B733DC-2F08-4A4E-B9BE-ED0A40FE5C2A}" destId="{EA24CF1F-A02B-43DE-9A4C-EFB2EEE6860D}" srcOrd="1" destOrd="0" presId="urn:microsoft.com/office/officeart/2005/8/layout/orgChart1"/>
    <dgm:cxn modelId="{AD5FEAA1-1C1B-49FC-AC6A-360827E3BE5D}" type="presParOf" srcId="{110D9753-BC94-42DD-B06A-FBCA31DE4E19}" destId="{D1BC224B-21B1-43F2-AD15-ABD0FAADCCAA}" srcOrd="1" destOrd="0" presId="urn:microsoft.com/office/officeart/2005/8/layout/orgChart1"/>
    <dgm:cxn modelId="{CCDD4C58-9AEA-4F18-A6D4-0EEDFD1597FE}" type="presParOf" srcId="{110D9753-BC94-42DD-B06A-FBCA31DE4E19}" destId="{6CB3A646-6B40-45E7-B402-18C909CA81A2}" srcOrd="2" destOrd="0" presId="urn:microsoft.com/office/officeart/2005/8/layout/orgChart1"/>
    <dgm:cxn modelId="{48CD3A6B-9924-49B5-90A9-8E53ECF7B049}" type="presParOf" srcId="{B3E2AA04-7544-434F-B3EE-450FC2C85387}" destId="{3B575297-3B97-4903-A8B4-AAEC5DDE8442}" srcOrd="2" destOrd="0" presId="urn:microsoft.com/office/officeart/2005/8/layout/orgChart1"/>
    <dgm:cxn modelId="{E5E3AB64-92D7-4498-9A71-7EDB223FD198}" type="presParOf" srcId="{B3E2AA04-7544-434F-B3EE-450FC2C85387}" destId="{86A9E8BD-50C8-4381-B58B-8DF05209B9E3}" srcOrd="3" destOrd="0" presId="urn:microsoft.com/office/officeart/2005/8/layout/orgChart1"/>
    <dgm:cxn modelId="{AA635FAA-7522-40EE-AFDE-40A176DC8C06}" type="presParOf" srcId="{86A9E8BD-50C8-4381-B58B-8DF05209B9E3}" destId="{84087D91-B262-46FF-A1AA-297DF7E0F3F1}" srcOrd="0" destOrd="0" presId="urn:microsoft.com/office/officeart/2005/8/layout/orgChart1"/>
    <dgm:cxn modelId="{98413DA5-CED7-42B4-A936-3D0151AEBFD0}" type="presParOf" srcId="{84087D91-B262-46FF-A1AA-297DF7E0F3F1}" destId="{AE33C614-76D9-4272-97EB-92961DB93A7E}" srcOrd="0" destOrd="0" presId="urn:microsoft.com/office/officeart/2005/8/layout/orgChart1"/>
    <dgm:cxn modelId="{9F107DD5-222C-4772-8643-36BF648C4F53}" type="presParOf" srcId="{84087D91-B262-46FF-A1AA-297DF7E0F3F1}" destId="{237B2A4B-AE5A-471A-9EBA-ABB3F3F2801A}" srcOrd="1" destOrd="0" presId="urn:microsoft.com/office/officeart/2005/8/layout/orgChart1"/>
    <dgm:cxn modelId="{FAF54259-9B71-409D-A569-0991D061CADE}" type="presParOf" srcId="{86A9E8BD-50C8-4381-B58B-8DF05209B9E3}" destId="{861C2B76-D69D-4DCC-BA07-37B81696469C}" srcOrd="1" destOrd="0" presId="urn:microsoft.com/office/officeart/2005/8/layout/orgChart1"/>
    <dgm:cxn modelId="{7AF8B6E4-FC95-4B53-91B0-592B88541CA3}" type="presParOf" srcId="{86A9E8BD-50C8-4381-B58B-8DF05209B9E3}" destId="{6B1E96DE-AF72-4FC1-A068-9D79E9BD1E88}" srcOrd="2" destOrd="0" presId="urn:microsoft.com/office/officeart/2005/8/layout/orgChart1"/>
    <dgm:cxn modelId="{7BB40D5E-2F68-4E49-8681-01D2663D6B71}" type="presParOf" srcId="{B3E2AA04-7544-434F-B3EE-450FC2C85387}" destId="{F28FE239-D36A-49D5-BC26-EAE2DC4C9518}" srcOrd="4" destOrd="0" presId="urn:microsoft.com/office/officeart/2005/8/layout/orgChart1"/>
    <dgm:cxn modelId="{191A23ED-339B-40AF-BFEA-D10D1CF6A683}" type="presParOf" srcId="{B3E2AA04-7544-434F-B3EE-450FC2C85387}" destId="{EFC3296E-1360-4E86-815E-EB4FF73AEF07}" srcOrd="5" destOrd="0" presId="urn:microsoft.com/office/officeart/2005/8/layout/orgChart1"/>
    <dgm:cxn modelId="{EF9ADE4E-2849-4380-9B35-A346FA789C44}" type="presParOf" srcId="{EFC3296E-1360-4E86-815E-EB4FF73AEF07}" destId="{41B55AA8-BD77-4B36-B029-F24910CDDCC4}" srcOrd="0" destOrd="0" presId="urn:microsoft.com/office/officeart/2005/8/layout/orgChart1"/>
    <dgm:cxn modelId="{760AC762-F149-4E05-AB06-3057A227E1BD}" type="presParOf" srcId="{41B55AA8-BD77-4B36-B029-F24910CDDCC4}" destId="{CB0DC14A-6CD9-458D-86D4-285D6787289B}" srcOrd="0" destOrd="0" presId="urn:microsoft.com/office/officeart/2005/8/layout/orgChart1"/>
    <dgm:cxn modelId="{13B7D7C2-9F3D-4AE2-8833-298A02E128C0}" type="presParOf" srcId="{41B55AA8-BD77-4B36-B029-F24910CDDCC4}" destId="{345A6D65-0276-4BCB-927D-5FD3E9F70A57}" srcOrd="1" destOrd="0" presId="urn:microsoft.com/office/officeart/2005/8/layout/orgChart1"/>
    <dgm:cxn modelId="{224B58F7-7EB3-4438-A3A4-B21302B0098B}" type="presParOf" srcId="{EFC3296E-1360-4E86-815E-EB4FF73AEF07}" destId="{77163328-A99D-429D-95D9-B3EFE562154A}" srcOrd="1" destOrd="0" presId="urn:microsoft.com/office/officeart/2005/8/layout/orgChart1"/>
    <dgm:cxn modelId="{AD742295-9F0A-4E56-9F8D-8A89C900A18A}" type="presParOf" srcId="{EFC3296E-1360-4E86-815E-EB4FF73AEF07}" destId="{23691203-C1C0-4573-8FC4-44EADC46CD40}" srcOrd="2" destOrd="0" presId="urn:microsoft.com/office/officeart/2005/8/layout/orgChart1"/>
    <dgm:cxn modelId="{7E446F53-7140-4099-B591-91DFFCEB3C20}" type="presParOf" srcId="{B3E2AA04-7544-434F-B3EE-450FC2C85387}" destId="{E708C475-6587-48B7-93AB-A888BAF7BD58}" srcOrd="6" destOrd="0" presId="urn:microsoft.com/office/officeart/2005/8/layout/orgChart1"/>
    <dgm:cxn modelId="{86AC0BFB-96EE-444A-9F5B-8A702F8CD8BF}" type="presParOf" srcId="{B3E2AA04-7544-434F-B3EE-450FC2C85387}" destId="{08FEB315-FE09-4BE6-93DE-CA8AF3E77F88}" srcOrd="7" destOrd="0" presId="urn:microsoft.com/office/officeart/2005/8/layout/orgChart1"/>
    <dgm:cxn modelId="{CF863C6E-07B0-4906-97FC-17F82643E921}" type="presParOf" srcId="{08FEB315-FE09-4BE6-93DE-CA8AF3E77F88}" destId="{AAF68BE9-87E5-4DE2-8CC7-0EA264162FF9}" srcOrd="0" destOrd="0" presId="urn:microsoft.com/office/officeart/2005/8/layout/orgChart1"/>
    <dgm:cxn modelId="{652A3463-279F-4C7D-BA62-A25EB824F876}" type="presParOf" srcId="{AAF68BE9-87E5-4DE2-8CC7-0EA264162FF9}" destId="{78F1F6D6-D9FD-45C6-82CA-F547B2B390FD}" srcOrd="0" destOrd="0" presId="urn:microsoft.com/office/officeart/2005/8/layout/orgChart1"/>
    <dgm:cxn modelId="{BC6CFF16-1858-47D0-8A0D-60E8DBA74B92}" type="presParOf" srcId="{AAF68BE9-87E5-4DE2-8CC7-0EA264162FF9}" destId="{A5C32FBA-209C-4DC5-A1E3-BA49E4D0C1AA}" srcOrd="1" destOrd="0" presId="urn:microsoft.com/office/officeart/2005/8/layout/orgChart1"/>
    <dgm:cxn modelId="{F97315D0-B6D5-4F24-A112-9AA1516AFBA0}" type="presParOf" srcId="{08FEB315-FE09-4BE6-93DE-CA8AF3E77F88}" destId="{316615DC-69A7-4D76-98AC-F4240E7B00F8}" srcOrd="1" destOrd="0" presId="urn:microsoft.com/office/officeart/2005/8/layout/orgChart1"/>
    <dgm:cxn modelId="{A68FD03D-9557-4D01-B116-8A249FFFA217}" type="presParOf" srcId="{08FEB315-FE09-4BE6-93DE-CA8AF3E77F88}" destId="{003A10E6-6FCA-4F55-BC55-6FD256AA80E7}" srcOrd="2" destOrd="0" presId="urn:microsoft.com/office/officeart/2005/8/layout/orgChart1"/>
    <dgm:cxn modelId="{6F00871E-C502-42A9-A28A-C9737CA9CEFF}" type="presParOf" srcId="{55517075-FEB3-47D8-9A35-110F389729B7}" destId="{7303D3F0-CEF9-4C3A-A179-062827056F56}" srcOrd="2" destOrd="0" presId="urn:microsoft.com/office/officeart/2005/8/layout/orgChart1"/>
    <dgm:cxn modelId="{FFD0E517-E441-41A3-999B-736AE91D649C}" type="presParOf" srcId="{7303D3F0-CEF9-4C3A-A179-062827056F56}" destId="{BC1A9A5D-80C7-47A6-A658-9B7557177A27}" srcOrd="0" destOrd="0" presId="urn:microsoft.com/office/officeart/2005/8/layout/orgChart1"/>
    <dgm:cxn modelId="{7281DB17-A226-4F3E-97F7-C96684A4D312}" type="presParOf" srcId="{7303D3F0-CEF9-4C3A-A179-062827056F56}" destId="{3DED43BD-6ED9-487E-A4F8-850FF3C9AD67}" srcOrd="1" destOrd="0" presId="urn:microsoft.com/office/officeart/2005/8/layout/orgChart1"/>
    <dgm:cxn modelId="{CAE8EF08-D93E-4554-8303-F7CDC49F8FBE}" type="presParOf" srcId="{3DED43BD-6ED9-487E-A4F8-850FF3C9AD67}" destId="{03FC85CE-B5CC-4E77-84BF-1AF2CCB9A925}" srcOrd="0" destOrd="0" presId="urn:microsoft.com/office/officeart/2005/8/layout/orgChart1"/>
    <dgm:cxn modelId="{120AE655-98EA-4637-A342-5D4BCBA9B8BF}" type="presParOf" srcId="{03FC85CE-B5CC-4E77-84BF-1AF2CCB9A925}" destId="{A1D203F6-BB3A-49F6-A962-8AEE7B4EEB8E}" srcOrd="0" destOrd="0" presId="urn:microsoft.com/office/officeart/2005/8/layout/orgChart1"/>
    <dgm:cxn modelId="{E0BBE01C-59B1-463A-ABD1-F3D736772122}" type="presParOf" srcId="{03FC85CE-B5CC-4E77-84BF-1AF2CCB9A925}" destId="{0AA3F169-2968-4A5B-AADB-984B69D57142}" srcOrd="1" destOrd="0" presId="urn:microsoft.com/office/officeart/2005/8/layout/orgChart1"/>
    <dgm:cxn modelId="{E2B4357C-24CF-44D2-8B72-47B60E1CC60C}" type="presParOf" srcId="{3DED43BD-6ED9-487E-A4F8-850FF3C9AD67}" destId="{54D9754E-0E8A-4B35-83EF-A1FCAA5572A5}" srcOrd="1" destOrd="0" presId="urn:microsoft.com/office/officeart/2005/8/layout/orgChart1"/>
    <dgm:cxn modelId="{BB52897C-74FA-4F20-9111-CBDA1BD8BC30}" type="presParOf" srcId="{3DED43BD-6ED9-487E-A4F8-850FF3C9AD67}" destId="{07DD35E6-F142-4B8C-9E4A-6330F03FB29E}" srcOrd="2" destOrd="0" presId="urn:microsoft.com/office/officeart/2005/8/layout/orgChart1"/>
    <dgm:cxn modelId="{0971D741-2702-4907-B770-0121CB8738DE}" type="presParOf" srcId="{7303D3F0-CEF9-4C3A-A179-062827056F56}" destId="{D99819A1-5974-4B3B-99DF-9E34124D322D}" srcOrd="2" destOrd="0" presId="urn:microsoft.com/office/officeart/2005/8/layout/orgChart1"/>
    <dgm:cxn modelId="{E2C241A0-ED0C-4B92-9C57-0C15E7CD03AB}" type="presParOf" srcId="{7303D3F0-CEF9-4C3A-A179-062827056F56}" destId="{C912332A-DF4E-4F3B-85DD-CAED79156EA1}" srcOrd="3" destOrd="0" presId="urn:microsoft.com/office/officeart/2005/8/layout/orgChart1"/>
    <dgm:cxn modelId="{C927237F-F3F3-4024-91AE-0C0B43AD65E0}" type="presParOf" srcId="{C912332A-DF4E-4F3B-85DD-CAED79156EA1}" destId="{E09D0BA2-88EA-4D78-A56F-47DFFA14714A}" srcOrd="0" destOrd="0" presId="urn:microsoft.com/office/officeart/2005/8/layout/orgChart1"/>
    <dgm:cxn modelId="{6B7AADF2-39B8-4F86-ABFF-2C8FFD0BE27D}" type="presParOf" srcId="{E09D0BA2-88EA-4D78-A56F-47DFFA14714A}" destId="{13C104D6-B1E0-4590-92B2-9A83BCF047F3}" srcOrd="0" destOrd="0" presId="urn:microsoft.com/office/officeart/2005/8/layout/orgChart1"/>
    <dgm:cxn modelId="{4FDBDC41-B6A6-4200-8130-6570B4A3F28E}" type="presParOf" srcId="{E09D0BA2-88EA-4D78-A56F-47DFFA14714A}" destId="{E698DAD6-A090-4C28-AF67-748A9621699D}" srcOrd="1" destOrd="0" presId="urn:microsoft.com/office/officeart/2005/8/layout/orgChart1"/>
    <dgm:cxn modelId="{C0F91543-8992-4BB7-8EBE-56435EFF1C77}" type="presParOf" srcId="{C912332A-DF4E-4F3B-85DD-CAED79156EA1}" destId="{A6B0825D-E816-4DF3-BFF7-C21C787EF72F}" srcOrd="1" destOrd="0" presId="urn:microsoft.com/office/officeart/2005/8/layout/orgChart1"/>
    <dgm:cxn modelId="{D53CC26E-F1C6-4E5D-B3AB-6815F2C9BEDD}" type="presParOf" srcId="{C912332A-DF4E-4F3B-85DD-CAED79156EA1}" destId="{2970C24F-CEBD-4BDE-B769-0BB06101D00D}" srcOrd="2" destOrd="0" presId="urn:microsoft.com/office/officeart/2005/8/layout/orgChart1"/>
    <dgm:cxn modelId="{4A6E25B9-BDBB-4B0F-83EC-C7A27E40F606}" type="presParOf" srcId="{7303D3F0-CEF9-4C3A-A179-062827056F56}" destId="{343A1802-B846-4FB0-B48E-66B04F15BBCE}" srcOrd="4" destOrd="0" presId="urn:microsoft.com/office/officeart/2005/8/layout/orgChart1"/>
    <dgm:cxn modelId="{3A99DF30-321D-41A4-AAB3-E8CACB05B8A4}" type="presParOf" srcId="{7303D3F0-CEF9-4C3A-A179-062827056F56}" destId="{C080A38F-C2DE-4B47-A172-42855EBBA604}" srcOrd="5" destOrd="0" presId="urn:microsoft.com/office/officeart/2005/8/layout/orgChart1"/>
    <dgm:cxn modelId="{ADAAC631-7B63-42AE-8BE2-8F57A2681D82}" type="presParOf" srcId="{C080A38F-C2DE-4B47-A172-42855EBBA604}" destId="{0EB7C2ED-D7F2-40EE-B394-7FC7A360A2CA}" srcOrd="0" destOrd="0" presId="urn:microsoft.com/office/officeart/2005/8/layout/orgChart1"/>
    <dgm:cxn modelId="{5AC547C8-EE82-4D85-B531-2AF3E83E3865}" type="presParOf" srcId="{0EB7C2ED-D7F2-40EE-B394-7FC7A360A2CA}" destId="{B1F319DF-A3CA-4DB2-9203-AE6FA3E086D3}" srcOrd="0" destOrd="0" presId="urn:microsoft.com/office/officeart/2005/8/layout/orgChart1"/>
    <dgm:cxn modelId="{C4B333AC-8826-4081-932B-562FDCD9BBE5}" type="presParOf" srcId="{0EB7C2ED-D7F2-40EE-B394-7FC7A360A2CA}" destId="{06DF340B-6F8A-4DA6-915E-A2551147E295}" srcOrd="1" destOrd="0" presId="urn:microsoft.com/office/officeart/2005/8/layout/orgChart1"/>
    <dgm:cxn modelId="{60449885-EEE1-487B-B16A-7C40BCAD49DC}" type="presParOf" srcId="{C080A38F-C2DE-4B47-A172-42855EBBA604}" destId="{54666AD6-FBE0-4153-8E2C-3E56FE62D1AD}" srcOrd="1" destOrd="0" presId="urn:microsoft.com/office/officeart/2005/8/layout/orgChart1"/>
    <dgm:cxn modelId="{BFB07675-9B88-4B56-A732-1331377BD0EC}" type="presParOf" srcId="{C080A38F-C2DE-4B47-A172-42855EBBA604}" destId="{E7DBEC0B-AEFB-4AB1-98CB-FD54130610A7}" srcOrd="2" destOrd="0" presId="urn:microsoft.com/office/officeart/2005/8/layout/orgChart1"/>
    <dgm:cxn modelId="{B39D06CF-BA71-455B-BF70-02FD4F50FEAF}" type="presParOf" srcId="{7303D3F0-CEF9-4C3A-A179-062827056F56}" destId="{852B7FED-1C39-4E62-9708-D3CFFC345008}" srcOrd="6" destOrd="0" presId="urn:microsoft.com/office/officeart/2005/8/layout/orgChart1"/>
    <dgm:cxn modelId="{4E3D22C2-B6D6-49B1-A92B-9A761D820AF5}" type="presParOf" srcId="{7303D3F0-CEF9-4C3A-A179-062827056F56}" destId="{47B37149-966F-4291-B805-AEB8DB2EFB3D}" srcOrd="7" destOrd="0" presId="urn:microsoft.com/office/officeart/2005/8/layout/orgChart1"/>
    <dgm:cxn modelId="{7D2E519E-F3FD-419A-AF34-5DAD5AB6655E}" type="presParOf" srcId="{47B37149-966F-4291-B805-AEB8DB2EFB3D}" destId="{C38418EA-A32E-413E-B476-DDC34EFF1CBF}" srcOrd="0" destOrd="0" presId="urn:microsoft.com/office/officeart/2005/8/layout/orgChart1"/>
    <dgm:cxn modelId="{FB47539D-7851-448C-86BA-E9812A313D73}" type="presParOf" srcId="{C38418EA-A32E-413E-B476-DDC34EFF1CBF}" destId="{F89D7A6E-BA87-4D4F-8165-C1A25BC0B5D8}" srcOrd="0" destOrd="0" presId="urn:microsoft.com/office/officeart/2005/8/layout/orgChart1"/>
    <dgm:cxn modelId="{E9E0C47F-3951-492B-8EC7-05C5B65BD0AE}" type="presParOf" srcId="{C38418EA-A32E-413E-B476-DDC34EFF1CBF}" destId="{DD4A9DD4-D28F-41FC-B70E-58E9D3964B2E}" srcOrd="1" destOrd="0" presId="urn:microsoft.com/office/officeart/2005/8/layout/orgChart1"/>
    <dgm:cxn modelId="{D88FC4B2-E3AE-4FEC-8A65-0C88E42034C4}" type="presParOf" srcId="{47B37149-966F-4291-B805-AEB8DB2EFB3D}" destId="{286A94A3-4A2B-4D25-9B5A-E09F1A13641B}" srcOrd="1" destOrd="0" presId="urn:microsoft.com/office/officeart/2005/8/layout/orgChart1"/>
    <dgm:cxn modelId="{2EBD4015-CEF7-420F-96EC-8DF1819F7C6C}" type="presParOf" srcId="{47B37149-966F-4291-B805-AEB8DB2EFB3D}" destId="{A76CF941-F473-4995-BEAD-27840EFC3C7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75880C-B60E-41A4-8316-15B9D34CBF4B}" type="doc">
      <dgm:prSet loTypeId="urn:microsoft.com/office/officeart/2005/8/layout/orgChart1" loCatId="hierarchy" qsTypeId="urn:microsoft.com/office/officeart/2005/8/quickstyle/simple1" qsCatId="simple" csTypeId="urn:microsoft.com/office/officeart/2005/8/colors/accent1_2" csCatId="accent1" phldr="1"/>
      <dgm:spPr/>
    </dgm:pt>
    <dgm:pt modelId="{02B1A19C-5EA5-4991-ABD6-8C0A70DE83D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cs typeface="Arial" panose="020B0604020202020204" pitchFamily="34" charset="0"/>
            </a:rPr>
            <a:t>Incident Commander</a:t>
          </a:r>
        </a:p>
      </dgm:t>
    </dgm:pt>
    <dgm:pt modelId="{9301A6CA-4EF5-48D2-939F-886DC423CD61}" type="parTrans" cxnId="{E0B197AF-E877-462D-937C-B28D9B72D9F8}">
      <dgm:prSet/>
      <dgm:spPr/>
      <dgm:t>
        <a:bodyPr/>
        <a:lstStyle/>
        <a:p>
          <a:endParaRPr lang="en-US"/>
        </a:p>
      </dgm:t>
    </dgm:pt>
    <dgm:pt modelId="{C94E3546-EBAD-40ED-9222-D17A2DD6AF3B}" type="sibTrans" cxnId="{E0B197AF-E877-462D-937C-B28D9B72D9F8}">
      <dgm:prSet/>
      <dgm:spPr/>
      <dgm:t>
        <a:bodyPr/>
        <a:lstStyle/>
        <a:p>
          <a:endParaRPr lang="en-US"/>
        </a:p>
      </dgm:t>
    </dgm:pt>
    <dgm:pt modelId="{A6A8FCC7-E983-476E-8FE1-CBEDC0C38D79}"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Public Information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 Officer</a:t>
          </a:r>
        </a:p>
      </dgm:t>
    </dgm:pt>
    <dgm:pt modelId="{9BB32F83-DF26-4F44-BB5E-A87A188D8EC1}" type="parTrans" cxnId="{86114519-AC3A-4B0E-B5A6-EB63DC991833}">
      <dgm:prSet/>
      <dgm:spPr/>
      <dgm:t>
        <a:bodyPr/>
        <a:lstStyle/>
        <a:p>
          <a:endParaRPr lang="en-US"/>
        </a:p>
      </dgm:t>
    </dgm:pt>
    <dgm:pt modelId="{218A03BF-92D5-43A2-851A-9E0049A20AE9}" type="sibTrans" cxnId="{86114519-AC3A-4B0E-B5A6-EB63DC991833}">
      <dgm:prSet/>
      <dgm:spPr/>
      <dgm:t>
        <a:bodyPr/>
        <a:lstStyle/>
        <a:p>
          <a:endParaRPr lang="en-US"/>
        </a:p>
      </dgm:t>
    </dgm:pt>
    <dgm:pt modelId="{20F5F3D2-E887-40E4-89CD-A88997C4E473}"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Safety Officer</a:t>
          </a:r>
        </a:p>
      </dgm:t>
    </dgm:pt>
    <dgm:pt modelId="{96787FB3-3C11-4FE6-A1DE-AC03AC754968}" type="parTrans" cxnId="{15A92561-86CA-4F46-BB87-79119A543B72}">
      <dgm:prSet/>
      <dgm:spPr/>
      <dgm:t>
        <a:bodyPr/>
        <a:lstStyle/>
        <a:p>
          <a:endParaRPr lang="en-US"/>
        </a:p>
      </dgm:t>
    </dgm:pt>
    <dgm:pt modelId="{B8DE0A4C-8A45-47BA-94AC-9CB927130BDF}" type="sibTrans" cxnId="{15A92561-86CA-4F46-BB87-79119A543B72}">
      <dgm:prSet/>
      <dgm:spPr/>
      <dgm:t>
        <a:bodyPr/>
        <a:lstStyle/>
        <a:p>
          <a:endParaRPr lang="en-US"/>
        </a:p>
      </dgm:t>
    </dgm:pt>
    <dgm:pt modelId="{7BB20E46-19A3-4FE4-8A50-8694CC730208}"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Liaison Officer</a:t>
          </a:r>
        </a:p>
      </dgm:t>
    </dgm:pt>
    <dgm:pt modelId="{9331C10E-15B3-4482-8077-871FB876714F}" type="parTrans" cxnId="{0BABB85B-3440-4E4C-8012-612D93FCC14D}">
      <dgm:prSet/>
      <dgm:spPr/>
      <dgm:t>
        <a:bodyPr/>
        <a:lstStyle/>
        <a:p>
          <a:endParaRPr lang="en-US"/>
        </a:p>
      </dgm:t>
    </dgm:pt>
    <dgm:pt modelId="{EA0BC590-AECE-4CF0-B18E-EB86D0B5861E}" type="sibTrans" cxnId="{0BABB85B-3440-4E4C-8012-612D93FCC14D}">
      <dgm:prSet/>
      <dgm:spPr/>
      <dgm:t>
        <a:bodyPr/>
        <a:lstStyle/>
        <a:p>
          <a:endParaRPr lang="en-US"/>
        </a:p>
      </dgm:t>
    </dgm:pt>
    <dgm:pt modelId="{BC26B5AB-DDCD-47A3-99F7-9914050E45BA}"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Medical / Technical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Specialist</a:t>
          </a:r>
        </a:p>
      </dgm:t>
    </dgm:pt>
    <dgm:pt modelId="{BB4F4E16-5684-4515-BA18-BC4CCA454937}" type="parTrans" cxnId="{4C9C9BEC-A087-4F46-BBEA-9A99545B3E6E}">
      <dgm:prSet/>
      <dgm:spPr/>
      <dgm:t>
        <a:bodyPr/>
        <a:lstStyle/>
        <a:p>
          <a:endParaRPr lang="en-US"/>
        </a:p>
      </dgm:t>
    </dgm:pt>
    <dgm:pt modelId="{DF15BD76-C476-44D7-93C2-88BE6C1533B4}" type="sibTrans" cxnId="{4C9C9BEC-A087-4F46-BBEA-9A99545B3E6E}">
      <dgm:prSet/>
      <dgm:spPr/>
      <dgm:t>
        <a:bodyPr/>
        <a:lstStyle/>
        <a:p>
          <a:endParaRPr lang="en-US"/>
        </a:p>
      </dgm:t>
    </dgm:pt>
    <dgm:pt modelId="{32244014-E562-4847-84D4-E3D60C099FA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Operations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Section Chief</a:t>
          </a:r>
        </a:p>
      </dgm:t>
    </dgm:pt>
    <dgm:pt modelId="{8422B177-E57E-4972-BF52-59F7A8F5BFDC}" type="parTrans" cxnId="{E372DD52-6BC3-468B-A4B2-49A33319F8FC}">
      <dgm:prSet/>
      <dgm:spPr/>
      <dgm:t>
        <a:bodyPr/>
        <a:lstStyle/>
        <a:p>
          <a:endParaRPr lang="en-US"/>
        </a:p>
      </dgm:t>
    </dgm:pt>
    <dgm:pt modelId="{90D3EF96-A1B1-455C-AB5B-0878D8767800}" type="sibTrans" cxnId="{E372DD52-6BC3-468B-A4B2-49A33319F8FC}">
      <dgm:prSet/>
      <dgm:spPr/>
      <dgm:t>
        <a:bodyPr/>
        <a:lstStyle/>
        <a:p>
          <a:endParaRPr lang="en-US"/>
        </a:p>
      </dgm:t>
    </dgm:pt>
    <dgm:pt modelId="{ECD96241-2F7E-40D0-848E-69C8A7E75E48}">
      <dgm:prSet/>
      <dgm:spPr>
        <a:solidFill>
          <a:srgbClr val="FF0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Planning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Section Chief</a:t>
          </a:r>
        </a:p>
      </dgm:t>
    </dgm:pt>
    <dgm:pt modelId="{E8CF2D48-2BB8-4AEB-83ED-0E51E9E92157}" type="parTrans" cxnId="{B9E4BF36-10A3-45F5-88AA-5466391CE76C}">
      <dgm:prSet/>
      <dgm:spPr/>
      <dgm:t>
        <a:bodyPr/>
        <a:lstStyle/>
        <a:p>
          <a:endParaRPr lang="en-US"/>
        </a:p>
      </dgm:t>
    </dgm:pt>
    <dgm:pt modelId="{9E8A8BE1-8D2D-4CF6-B92B-159411FDC941}" type="sibTrans" cxnId="{B9E4BF36-10A3-45F5-88AA-5466391CE76C}">
      <dgm:prSet/>
      <dgm:spPr/>
      <dgm:t>
        <a:bodyPr/>
        <a:lstStyle/>
        <a:p>
          <a:endParaRPr lang="en-US"/>
        </a:p>
      </dgm:t>
    </dgm:pt>
    <dgm:pt modelId="{29E40EA4-9686-40E7-8899-8A104732195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Logistics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Section Chief</a:t>
          </a:r>
        </a:p>
      </dgm:t>
    </dgm:pt>
    <dgm:pt modelId="{374D6EA5-C67B-4595-A514-4AB41F99DCFA}" type="parTrans" cxnId="{306C39BD-691C-4E5B-AD9B-3159E64AD961}">
      <dgm:prSet/>
      <dgm:spPr/>
      <dgm:t>
        <a:bodyPr/>
        <a:lstStyle/>
        <a:p>
          <a:endParaRPr lang="en-US"/>
        </a:p>
      </dgm:t>
    </dgm:pt>
    <dgm:pt modelId="{A428E509-E769-45DE-95AE-9DB5C52B31F7}" type="sibTrans" cxnId="{306C39BD-691C-4E5B-AD9B-3159E64AD961}">
      <dgm:prSet/>
      <dgm:spPr/>
      <dgm:t>
        <a:bodyPr/>
        <a:lstStyle/>
        <a:p>
          <a:endParaRPr lang="en-US"/>
        </a:p>
      </dgm:t>
    </dgm:pt>
    <dgm:pt modelId="{4DFBF43C-6C8B-4AE2-B0DF-FCF7D78DD44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Finance / Admin.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Section Chief</a:t>
          </a:r>
        </a:p>
      </dgm:t>
    </dgm:pt>
    <dgm:pt modelId="{E00908F6-3767-4ABF-8742-71292DBD72D8}" type="parTrans" cxnId="{21067D7E-EC2F-4A5E-AE23-A9B11E3CDC4E}">
      <dgm:prSet/>
      <dgm:spPr/>
      <dgm:t>
        <a:bodyPr/>
        <a:lstStyle/>
        <a:p>
          <a:endParaRPr lang="en-US"/>
        </a:p>
      </dgm:t>
    </dgm:pt>
    <dgm:pt modelId="{C3FD649A-A01E-4337-9ED1-430CEC7BF388}" type="sibTrans" cxnId="{21067D7E-EC2F-4A5E-AE23-A9B11E3CDC4E}">
      <dgm:prSet/>
      <dgm:spPr/>
      <dgm:t>
        <a:bodyPr/>
        <a:lstStyle/>
        <a:p>
          <a:endParaRPr lang="en-US"/>
        </a:p>
      </dgm:t>
    </dgm:pt>
    <dgm:pt modelId="{D117DB63-9E65-4A09-A005-EB0D807CD442}" type="pres">
      <dgm:prSet presAssocID="{C375880C-B60E-41A4-8316-15B9D34CBF4B}" presName="hierChild1" presStyleCnt="0">
        <dgm:presLayoutVars>
          <dgm:orgChart val="1"/>
          <dgm:chPref val="1"/>
          <dgm:dir/>
          <dgm:animOne val="branch"/>
          <dgm:animLvl val="lvl"/>
          <dgm:resizeHandles/>
        </dgm:presLayoutVars>
      </dgm:prSet>
      <dgm:spPr/>
    </dgm:pt>
    <dgm:pt modelId="{55517075-FEB3-47D8-9A35-110F389729B7}" type="pres">
      <dgm:prSet presAssocID="{02B1A19C-5EA5-4991-ABD6-8C0A70DE83DE}" presName="hierRoot1" presStyleCnt="0">
        <dgm:presLayoutVars>
          <dgm:hierBranch/>
        </dgm:presLayoutVars>
      </dgm:prSet>
      <dgm:spPr/>
    </dgm:pt>
    <dgm:pt modelId="{C8267388-B8BD-4479-B211-30940BD43155}" type="pres">
      <dgm:prSet presAssocID="{02B1A19C-5EA5-4991-ABD6-8C0A70DE83DE}" presName="rootComposite1" presStyleCnt="0"/>
      <dgm:spPr/>
    </dgm:pt>
    <dgm:pt modelId="{7ECADFC1-7E71-496C-97F6-060F0AD1490B}" type="pres">
      <dgm:prSet presAssocID="{02B1A19C-5EA5-4991-ABD6-8C0A70DE83DE}" presName="rootText1" presStyleLbl="node0" presStyleIdx="0" presStyleCnt="1">
        <dgm:presLayoutVars>
          <dgm:chPref val="3"/>
        </dgm:presLayoutVars>
      </dgm:prSet>
      <dgm:spPr/>
    </dgm:pt>
    <dgm:pt modelId="{B8F12A17-3BBA-4425-AB5F-1B02127BC774}" type="pres">
      <dgm:prSet presAssocID="{02B1A19C-5EA5-4991-ABD6-8C0A70DE83DE}" presName="rootConnector1" presStyleLbl="node1" presStyleIdx="0" presStyleCnt="0"/>
      <dgm:spPr/>
    </dgm:pt>
    <dgm:pt modelId="{B3E2AA04-7544-434F-B3EE-450FC2C85387}" type="pres">
      <dgm:prSet presAssocID="{02B1A19C-5EA5-4991-ABD6-8C0A70DE83DE}" presName="hierChild2" presStyleCnt="0"/>
      <dgm:spPr/>
    </dgm:pt>
    <dgm:pt modelId="{8694FD5F-FD52-4389-A07F-26F6253C5CBB}" type="pres">
      <dgm:prSet presAssocID="{8422B177-E57E-4972-BF52-59F7A8F5BFDC}" presName="Name35" presStyleLbl="parChTrans1D2" presStyleIdx="0" presStyleCnt="8"/>
      <dgm:spPr/>
    </dgm:pt>
    <dgm:pt modelId="{110D9753-BC94-42DD-B06A-FBCA31DE4E19}" type="pres">
      <dgm:prSet presAssocID="{32244014-E562-4847-84D4-E3D60C099FA1}" presName="hierRoot2" presStyleCnt="0">
        <dgm:presLayoutVars>
          <dgm:hierBranch val="r"/>
        </dgm:presLayoutVars>
      </dgm:prSet>
      <dgm:spPr/>
    </dgm:pt>
    <dgm:pt modelId="{F8B733DC-2F08-4A4E-B9BE-ED0A40FE5C2A}" type="pres">
      <dgm:prSet presAssocID="{32244014-E562-4847-84D4-E3D60C099FA1}" presName="rootComposite" presStyleCnt="0"/>
      <dgm:spPr/>
    </dgm:pt>
    <dgm:pt modelId="{C265B7F2-0EE5-4051-991C-8F6E33317BEB}" type="pres">
      <dgm:prSet presAssocID="{32244014-E562-4847-84D4-E3D60C099FA1}" presName="rootText" presStyleLbl="node2" presStyleIdx="0" presStyleCnt="4">
        <dgm:presLayoutVars>
          <dgm:chPref val="3"/>
        </dgm:presLayoutVars>
      </dgm:prSet>
      <dgm:spPr/>
    </dgm:pt>
    <dgm:pt modelId="{EA24CF1F-A02B-43DE-9A4C-EFB2EEE6860D}" type="pres">
      <dgm:prSet presAssocID="{32244014-E562-4847-84D4-E3D60C099FA1}" presName="rootConnector" presStyleLbl="node2" presStyleIdx="0" presStyleCnt="4"/>
      <dgm:spPr/>
    </dgm:pt>
    <dgm:pt modelId="{D1BC224B-21B1-43F2-AD15-ABD0FAADCCAA}" type="pres">
      <dgm:prSet presAssocID="{32244014-E562-4847-84D4-E3D60C099FA1}" presName="hierChild4" presStyleCnt="0"/>
      <dgm:spPr/>
    </dgm:pt>
    <dgm:pt modelId="{6CB3A646-6B40-45E7-B402-18C909CA81A2}" type="pres">
      <dgm:prSet presAssocID="{32244014-E562-4847-84D4-E3D60C099FA1}" presName="hierChild5" presStyleCnt="0"/>
      <dgm:spPr/>
    </dgm:pt>
    <dgm:pt modelId="{3B575297-3B97-4903-A8B4-AAEC5DDE8442}" type="pres">
      <dgm:prSet presAssocID="{E8CF2D48-2BB8-4AEB-83ED-0E51E9E92157}" presName="Name35" presStyleLbl="parChTrans1D2" presStyleIdx="1" presStyleCnt="8"/>
      <dgm:spPr/>
    </dgm:pt>
    <dgm:pt modelId="{86A9E8BD-50C8-4381-B58B-8DF05209B9E3}" type="pres">
      <dgm:prSet presAssocID="{ECD96241-2F7E-40D0-848E-69C8A7E75E48}" presName="hierRoot2" presStyleCnt="0">
        <dgm:presLayoutVars>
          <dgm:hierBranch val="r"/>
        </dgm:presLayoutVars>
      </dgm:prSet>
      <dgm:spPr/>
    </dgm:pt>
    <dgm:pt modelId="{84087D91-B262-46FF-A1AA-297DF7E0F3F1}" type="pres">
      <dgm:prSet presAssocID="{ECD96241-2F7E-40D0-848E-69C8A7E75E48}" presName="rootComposite" presStyleCnt="0"/>
      <dgm:spPr/>
    </dgm:pt>
    <dgm:pt modelId="{AE33C614-76D9-4272-97EB-92961DB93A7E}" type="pres">
      <dgm:prSet presAssocID="{ECD96241-2F7E-40D0-848E-69C8A7E75E48}" presName="rootText" presStyleLbl="node2" presStyleIdx="1" presStyleCnt="4">
        <dgm:presLayoutVars>
          <dgm:chPref val="3"/>
        </dgm:presLayoutVars>
      </dgm:prSet>
      <dgm:spPr/>
    </dgm:pt>
    <dgm:pt modelId="{237B2A4B-AE5A-471A-9EBA-ABB3F3F2801A}" type="pres">
      <dgm:prSet presAssocID="{ECD96241-2F7E-40D0-848E-69C8A7E75E48}" presName="rootConnector" presStyleLbl="node2" presStyleIdx="1" presStyleCnt="4"/>
      <dgm:spPr/>
    </dgm:pt>
    <dgm:pt modelId="{861C2B76-D69D-4DCC-BA07-37B81696469C}" type="pres">
      <dgm:prSet presAssocID="{ECD96241-2F7E-40D0-848E-69C8A7E75E48}" presName="hierChild4" presStyleCnt="0"/>
      <dgm:spPr/>
    </dgm:pt>
    <dgm:pt modelId="{6B1E96DE-AF72-4FC1-A068-9D79E9BD1E88}" type="pres">
      <dgm:prSet presAssocID="{ECD96241-2F7E-40D0-848E-69C8A7E75E48}" presName="hierChild5" presStyleCnt="0"/>
      <dgm:spPr/>
    </dgm:pt>
    <dgm:pt modelId="{F28FE239-D36A-49D5-BC26-EAE2DC4C9518}" type="pres">
      <dgm:prSet presAssocID="{374D6EA5-C67B-4595-A514-4AB41F99DCFA}" presName="Name35" presStyleLbl="parChTrans1D2" presStyleIdx="2" presStyleCnt="8"/>
      <dgm:spPr/>
    </dgm:pt>
    <dgm:pt modelId="{EFC3296E-1360-4E86-815E-EB4FF73AEF07}" type="pres">
      <dgm:prSet presAssocID="{29E40EA4-9686-40E7-8899-8A1047321951}" presName="hierRoot2" presStyleCnt="0">
        <dgm:presLayoutVars>
          <dgm:hierBranch val="r"/>
        </dgm:presLayoutVars>
      </dgm:prSet>
      <dgm:spPr/>
    </dgm:pt>
    <dgm:pt modelId="{41B55AA8-BD77-4B36-B029-F24910CDDCC4}" type="pres">
      <dgm:prSet presAssocID="{29E40EA4-9686-40E7-8899-8A1047321951}" presName="rootComposite" presStyleCnt="0"/>
      <dgm:spPr/>
    </dgm:pt>
    <dgm:pt modelId="{CB0DC14A-6CD9-458D-86D4-285D6787289B}" type="pres">
      <dgm:prSet presAssocID="{29E40EA4-9686-40E7-8899-8A1047321951}" presName="rootText" presStyleLbl="node2" presStyleIdx="2" presStyleCnt="4">
        <dgm:presLayoutVars>
          <dgm:chPref val="3"/>
        </dgm:presLayoutVars>
      </dgm:prSet>
      <dgm:spPr/>
    </dgm:pt>
    <dgm:pt modelId="{345A6D65-0276-4BCB-927D-5FD3E9F70A57}" type="pres">
      <dgm:prSet presAssocID="{29E40EA4-9686-40E7-8899-8A1047321951}" presName="rootConnector" presStyleLbl="node2" presStyleIdx="2" presStyleCnt="4"/>
      <dgm:spPr/>
    </dgm:pt>
    <dgm:pt modelId="{77163328-A99D-429D-95D9-B3EFE562154A}" type="pres">
      <dgm:prSet presAssocID="{29E40EA4-9686-40E7-8899-8A1047321951}" presName="hierChild4" presStyleCnt="0"/>
      <dgm:spPr/>
    </dgm:pt>
    <dgm:pt modelId="{23691203-C1C0-4573-8FC4-44EADC46CD40}" type="pres">
      <dgm:prSet presAssocID="{29E40EA4-9686-40E7-8899-8A1047321951}" presName="hierChild5" presStyleCnt="0"/>
      <dgm:spPr/>
    </dgm:pt>
    <dgm:pt modelId="{E708C475-6587-48B7-93AB-A888BAF7BD58}" type="pres">
      <dgm:prSet presAssocID="{E00908F6-3767-4ABF-8742-71292DBD72D8}" presName="Name35" presStyleLbl="parChTrans1D2" presStyleIdx="3" presStyleCnt="8"/>
      <dgm:spPr/>
    </dgm:pt>
    <dgm:pt modelId="{08FEB315-FE09-4BE6-93DE-CA8AF3E77F88}" type="pres">
      <dgm:prSet presAssocID="{4DFBF43C-6C8B-4AE2-B0DF-FCF7D78DD44D}" presName="hierRoot2" presStyleCnt="0">
        <dgm:presLayoutVars>
          <dgm:hierBranch val="r"/>
        </dgm:presLayoutVars>
      </dgm:prSet>
      <dgm:spPr/>
    </dgm:pt>
    <dgm:pt modelId="{AAF68BE9-87E5-4DE2-8CC7-0EA264162FF9}" type="pres">
      <dgm:prSet presAssocID="{4DFBF43C-6C8B-4AE2-B0DF-FCF7D78DD44D}" presName="rootComposite" presStyleCnt="0"/>
      <dgm:spPr/>
    </dgm:pt>
    <dgm:pt modelId="{78F1F6D6-D9FD-45C6-82CA-F547B2B390FD}" type="pres">
      <dgm:prSet presAssocID="{4DFBF43C-6C8B-4AE2-B0DF-FCF7D78DD44D}" presName="rootText" presStyleLbl="node2" presStyleIdx="3" presStyleCnt="4">
        <dgm:presLayoutVars>
          <dgm:chPref val="3"/>
        </dgm:presLayoutVars>
      </dgm:prSet>
      <dgm:spPr/>
    </dgm:pt>
    <dgm:pt modelId="{A5C32FBA-209C-4DC5-A1E3-BA49E4D0C1AA}" type="pres">
      <dgm:prSet presAssocID="{4DFBF43C-6C8B-4AE2-B0DF-FCF7D78DD44D}" presName="rootConnector" presStyleLbl="node2" presStyleIdx="3" presStyleCnt="4"/>
      <dgm:spPr/>
    </dgm:pt>
    <dgm:pt modelId="{316615DC-69A7-4D76-98AC-F4240E7B00F8}" type="pres">
      <dgm:prSet presAssocID="{4DFBF43C-6C8B-4AE2-B0DF-FCF7D78DD44D}" presName="hierChild4" presStyleCnt="0"/>
      <dgm:spPr/>
    </dgm:pt>
    <dgm:pt modelId="{003A10E6-6FCA-4F55-BC55-6FD256AA80E7}" type="pres">
      <dgm:prSet presAssocID="{4DFBF43C-6C8B-4AE2-B0DF-FCF7D78DD44D}" presName="hierChild5" presStyleCnt="0"/>
      <dgm:spPr/>
    </dgm:pt>
    <dgm:pt modelId="{7303D3F0-CEF9-4C3A-A179-062827056F56}" type="pres">
      <dgm:prSet presAssocID="{02B1A19C-5EA5-4991-ABD6-8C0A70DE83DE}" presName="hierChild3" presStyleCnt="0"/>
      <dgm:spPr/>
    </dgm:pt>
    <dgm:pt modelId="{BC1A9A5D-80C7-47A6-A658-9B7557177A27}" type="pres">
      <dgm:prSet presAssocID="{9BB32F83-DF26-4F44-BB5E-A87A188D8EC1}" presName="Name111" presStyleLbl="parChTrans1D2" presStyleIdx="4" presStyleCnt="8"/>
      <dgm:spPr/>
    </dgm:pt>
    <dgm:pt modelId="{3DED43BD-6ED9-487E-A4F8-850FF3C9AD67}" type="pres">
      <dgm:prSet presAssocID="{A6A8FCC7-E983-476E-8FE1-CBEDC0C38D79}" presName="hierRoot3" presStyleCnt="0">
        <dgm:presLayoutVars>
          <dgm:hierBranch/>
        </dgm:presLayoutVars>
      </dgm:prSet>
      <dgm:spPr/>
    </dgm:pt>
    <dgm:pt modelId="{03FC85CE-B5CC-4E77-84BF-1AF2CCB9A925}" type="pres">
      <dgm:prSet presAssocID="{A6A8FCC7-E983-476E-8FE1-CBEDC0C38D79}" presName="rootComposite3" presStyleCnt="0"/>
      <dgm:spPr/>
    </dgm:pt>
    <dgm:pt modelId="{A1D203F6-BB3A-49F6-A962-8AEE7B4EEB8E}" type="pres">
      <dgm:prSet presAssocID="{A6A8FCC7-E983-476E-8FE1-CBEDC0C38D79}" presName="rootText3" presStyleLbl="asst1" presStyleIdx="0" presStyleCnt="4">
        <dgm:presLayoutVars>
          <dgm:chPref val="3"/>
        </dgm:presLayoutVars>
      </dgm:prSet>
      <dgm:spPr/>
    </dgm:pt>
    <dgm:pt modelId="{0AA3F169-2968-4A5B-AADB-984B69D57142}" type="pres">
      <dgm:prSet presAssocID="{A6A8FCC7-E983-476E-8FE1-CBEDC0C38D79}" presName="rootConnector3" presStyleLbl="asst1" presStyleIdx="0" presStyleCnt="4"/>
      <dgm:spPr/>
    </dgm:pt>
    <dgm:pt modelId="{54D9754E-0E8A-4B35-83EF-A1FCAA5572A5}" type="pres">
      <dgm:prSet presAssocID="{A6A8FCC7-E983-476E-8FE1-CBEDC0C38D79}" presName="hierChild6" presStyleCnt="0"/>
      <dgm:spPr/>
    </dgm:pt>
    <dgm:pt modelId="{07DD35E6-F142-4B8C-9E4A-6330F03FB29E}" type="pres">
      <dgm:prSet presAssocID="{A6A8FCC7-E983-476E-8FE1-CBEDC0C38D79}" presName="hierChild7" presStyleCnt="0"/>
      <dgm:spPr/>
    </dgm:pt>
    <dgm:pt modelId="{D99819A1-5974-4B3B-99DF-9E34124D322D}" type="pres">
      <dgm:prSet presAssocID="{96787FB3-3C11-4FE6-A1DE-AC03AC754968}" presName="Name111" presStyleLbl="parChTrans1D2" presStyleIdx="5" presStyleCnt="8"/>
      <dgm:spPr/>
    </dgm:pt>
    <dgm:pt modelId="{C912332A-DF4E-4F3B-85DD-CAED79156EA1}" type="pres">
      <dgm:prSet presAssocID="{20F5F3D2-E887-40E4-89CD-A88997C4E473}" presName="hierRoot3" presStyleCnt="0">
        <dgm:presLayoutVars>
          <dgm:hierBranch/>
        </dgm:presLayoutVars>
      </dgm:prSet>
      <dgm:spPr/>
    </dgm:pt>
    <dgm:pt modelId="{E09D0BA2-88EA-4D78-A56F-47DFFA14714A}" type="pres">
      <dgm:prSet presAssocID="{20F5F3D2-E887-40E4-89CD-A88997C4E473}" presName="rootComposite3" presStyleCnt="0"/>
      <dgm:spPr/>
    </dgm:pt>
    <dgm:pt modelId="{13C104D6-B1E0-4590-92B2-9A83BCF047F3}" type="pres">
      <dgm:prSet presAssocID="{20F5F3D2-E887-40E4-89CD-A88997C4E473}" presName="rootText3" presStyleLbl="asst1" presStyleIdx="1" presStyleCnt="4">
        <dgm:presLayoutVars>
          <dgm:chPref val="3"/>
        </dgm:presLayoutVars>
      </dgm:prSet>
      <dgm:spPr/>
    </dgm:pt>
    <dgm:pt modelId="{E698DAD6-A090-4C28-AF67-748A9621699D}" type="pres">
      <dgm:prSet presAssocID="{20F5F3D2-E887-40E4-89CD-A88997C4E473}" presName="rootConnector3" presStyleLbl="asst1" presStyleIdx="1" presStyleCnt="4"/>
      <dgm:spPr/>
    </dgm:pt>
    <dgm:pt modelId="{A6B0825D-E816-4DF3-BFF7-C21C787EF72F}" type="pres">
      <dgm:prSet presAssocID="{20F5F3D2-E887-40E4-89CD-A88997C4E473}" presName="hierChild6" presStyleCnt="0"/>
      <dgm:spPr/>
    </dgm:pt>
    <dgm:pt modelId="{2970C24F-CEBD-4BDE-B769-0BB06101D00D}" type="pres">
      <dgm:prSet presAssocID="{20F5F3D2-E887-40E4-89CD-A88997C4E473}" presName="hierChild7" presStyleCnt="0"/>
      <dgm:spPr/>
    </dgm:pt>
    <dgm:pt modelId="{343A1802-B846-4FB0-B48E-66B04F15BBCE}" type="pres">
      <dgm:prSet presAssocID="{9331C10E-15B3-4482-8077-871FB876714F}" presName="Name111" presStyleLbl="parChTrans1D2" presStyleIdx="6" presStyleCnt="8"/>
      <dgm:spPr/>
    </dgm:pt>
    <dgm:pt modelId="{C080A38F-C2DE-4B47-A172-42855EBBA604}" type="pres">
      <dgm:prSet presAssocID="{7BB20E46-19A3-4FE4-8A50-8694CC730208}" presName="hierRoot3" presStyleCnt="0">
        <dgm:presLayoutVars>
          <dgm:hierBranch/>
        </dgm:presLayoutVars>
      </dgm:prSet>
      <dgm:spPr/>
    </dgm:pt>
    <dgm:pt modelId="{0EB7C2ED-D7F2-40EE-B394-7FC7A360A2CA}" type="pres">
      <dgm:prSet presAssocID="{7BB20E46-19A3-4FE4-8A50-8694CC730208}" presName="rootComposite3" presStyleCnt="0"/>
      <dgm:spPr/>
    </dgm:pt>
    <dgm:pt modelId="{B1F319DF-A3CA-4DB2-9203-AE6FA3E086D3}" type="pres">
      <dgm:prSet presAssocID="{7BB20E46-19A3-4FE4-8A50-8694CC730208}" presName="rootText3" presStyleLbl="asst1" presStyleIdx="2" presStyleCnt="4">
        <dgm:presLayoutVars>
          <dgm:chPref val="3"/>
        </dgm:presLayoutVars>
      </dgm:prSet>
      <dgm:spPr/>
    </dgm:pt>
    <dgm:pt modelId="{06DF340B-6F8A-4DA6-915E-A2551147E295}" type="pres">
      <dgm:prSet presAssocID="{7BB20E46-19A3-4FE4-8A50-8694CC730208}" presName="rootConnector3" presStyleLbl="asst1" presStyleIdx="2" presStyleCnt="4"/>
      <dgm:spPr/>
    </dgm:pt>
    <dgm:pt modelId="{54666AD6-FBE0-4153-8E2C-3E56FE62D1AD}" type="pres">
      <dgm:prSet presAssocID="{7BB20E46-19A3-4FE4-8A50-8694CC730208}" presName="hierChild6" presStyleCnt="0"/>
      <dgm:spPr/>
    </dgm:pt>
    <dgm:pt modelId="{E7DBEC0B-AEFB-4AB1-98CB-FD54130610A7}" type="pres">
      <dgm:prSet presAssocID="{7BB20E46-19A3-4FE4-8A50-8694CC730208}" presName="hierChild7" presStyleCnt="0"/>
      <dgm:spPr/>
    </dgm:pt>
    <dgm:pt modelId="{852B7FED-1C39-4E62-9708-D3CFFC345008}" type="pres">
      <dgm:prSet presAssocID="{BB4F4E16-5684-4515-BA18-BC4CCA454937}" presName="Name111" presStyleLbl="parChTrans1D2" presStyleIdx="7" presStyleCnt="8"/>
      <dgm:spPr/>
    </dgm:pt>
    <dgm:pt modelId="{47B37149-966F-4291-B805-AEB8DB2EFB3D}" type="pres">
      <dgm:prSet presAssocID="{BC26B5AB-DDCD-47A3-99F7-9914050E45BA}" presName="hierRoot3" presStyleCnt="0">
        <dgm:presLayoutVars>
          <dgm:hierBranch/>
        </dgm:presLayoutVars>
      </dgm:prSet>
      <dgm:spPr/>
    </dgm:pt>
    <dgm:pt modelId="{C38418EA-A32E-413E-B476-DDC34EFF1CBF}" type="pres">
      <dgm:prSet presAssocID="{BC26B5AB-DDCD-47A3-99F7-9914050E45BA}" presName="rootComposite3" presStyleCnt="0"/>
      <dgm:spPr/>
    </dgm:pt>
    <dgm:pt modelId="{F89D7A6E-BA87-4D4F-8165-C1A25BC0B5D8}" type="pres">
      <dgm:prSet presAssocID="{BC26B5AB-DDCD-47A3-99F7-9914050E45BA}" presName="rootText3" presStyleLbl="asst1" presStyleIdx="3" presStyleCnt="4">
        <dgm:presLayoutVars>
          <dgm:chPref val="3"/>
        </dgm:presLayoutVars>
      </dgm:prSet>
      <dgm:spPr/>
    </dgm:pt>
    <dgm:pt modelId="{DD4A9DD4-D28F-41FC-B70E-58E9D3964B2E}" type="pres">
      <dgm:prSet presAssocID="{BC26B5AB-DDCD-47A3-99F7-9914050E45BA}" presName="rootConnector3" presStyleLbl="asst1" presStyleIdx="3" presStyleCnt="4"/>
      <dgm:spPr/>
    </dgm:pt>
    <dgm:pt modelId="{286A94A3-4A2B-4D25-9B5A-E09F1A13641B}" type="pres">
      <dgm:prSet presAssocID="{BC26B5AB-DDCD-47A3-99F7-9914050E45BA}" presName="hierChild6" presStyleCnt="0"/>
      <dgm:spPr/>
    </dgm:pt>
    <dgm:pt modelId="{A76CF941-F473-4995-BEAD-27840EFC3C74}" type="pres">
      <dgm:prSet presAssocID="{BC26B5AB-DDCD-47A3-99F7-9914050E45BA}" presName="hierChild7" presStyleCnt="0"/>
      <dgm:spPr/>
    </dgm:pt>
  </dgm:ptLst>
  <dgm:cxnLst>
    <dgm:cxn modelId="{13CC9E00-3378-4364-B2B6-0221979C1E47}" type="presOf" srcId="{4DFBF43C-6C8B-4AE2-B0DF-FCF7D78DD44D}" destId="{A5C32FBA-209C-4DC5-A1E3-BA49E4D0C1AA}" srcOrd="1" destOrd="0" presId="urn:microsoft.com/office/officeart/2005/8/layout/orgChart1"/>
    <dgm:cxn modelId="{C7288C05-2648-4EF5-86E1-5CA6B5D85C51}" type="presOf" srcId="{02B1A19C-5EA5-4991-ABD6-8C0A70DE83DE}" destId="{7ECADFC1-7E71-496C-97F6-060F0AD1490B}" srcOrd="0" destOrd="0" presId="urn:microsoft.com/office/officeart/2005/8/layout/orgChart1"/>
    <dgm:cxn modelId="{C20DDB13-84A5-41E6-AD25-F65759C0FA05}" type="presOf" srcId="{8422B177-E57E-4972-BF52-59F7A8F5BFDC}" destId="{8694FD5F-FD52-4389-A07F-26F6253C5CBB}" srcOrd="0" destOrd="0" presId="urn:microsoft.com/office/officeart/2005/8/layout/orgChart1"/>
    <dgm:cxn modelId="{86114519-AC3A-4B0E-B5A6-EB63DC991833}" srcId="{02B1A19C-5EA5-4991-ABD6-8C0A70DE83DE}" destId="{A6A8FCC7-E983-476E-8FE1-CBEDC0C38D79}" srcOrd="0" destOrd="0" parTransId="{9BB32F83-DF26-4F44-BB5E-A87A188D8EC1}" sibTransId="{218A03BF-92D5-43A2-851A-9E0049A20AE9}"/>
    <dgm:cxn modelId="{FFBC5D21-371A-486C-9DB2-41BF3A5EA1C8}" type="presOf" srcId="{C375880C-B60E-41A4-8316-15B9D34CBF4B}" destId="{D117DB63-9E65-4A09-A005-EB0D807CD442}" srcOrd="0" destOrd="0" presId="urn:microsoft.com/office/officeart/2005/8/layout/orgChart1"/>
    <dgm:cxn modelId="{3A300F26-5B64-4948-A9D4-E50E9BE52C17}" type="presOf" srcId="{96787FB3-3C11-4FE6-A1DE-AC03AC754968}" destId="{D99819A1-5974-4B3B-99DF-9E34124D322D}" srcOrd="0" destOrd="0" presId="urn:microsoft.com/office/officeart/2005/8/layout/orgChart1"/>
    <dgm:cxn modelId="{B9E4BF36-10A3-45F5-88AA-5466391CE76C}" srcId="{02B1A19C-5EA5-4991-ABD6-8C0A70DE83DE}" destId="{ECD96241-2F7E-40D0-848E-69C8A7E75E48}" srcOrd="5" destOrd="0" parTransId="{E8CF2D48-2BB8-4AEB-83ED-0E51E9E92157}" sibTransId="{9E8A8BE1-8D2D-4CF6-B92B-159411FDC941}"/>
    <dgm:cxn modelId="{6371B73D-8A61-4FA9-9FD3-3B36EA2316B1}" type="presOf" srcId="{4DFBF43C-6C8B-4AE2-B0DF-FCF7D78DD44D}" destId="{78F1F6D6-D9FD-45C6-82CA-F547B2B390FD}" srcOrd="0" destOrd="0" presId="urn:microsoft.com/office/officeart/2005/8/layout/orgChart1"/>
    <dgm:cxn modelId="{0BABB85B-3440-4E4C-8012-612D93FCC14D}" srcId="{02B1A19C-5EA5-4991-ABD6-8C0A70DE83DE}" destId="{7BB20E46-19A3-4FE4-8A50-8694CC730208}" srcOrd="2" destOrd="0" parTransId="{9331C10E-15B3-4482-8077-871FB876714F}" sibTransId="{EA0BC590-AECE-4CF0-B18E-EB86D0B5861E}"/>
    <dgm:cxn modelId="{15A92561-86CA-4F46-BB87-79119A543B72}" srcId="{02B1A19C-5EA5-4991-ABD6-8C0A70DE83DE}" destId="{20F5F3D2-E887-40E4-89CD-A88997C4E473}" srcOrd="1" destOrd="0" parTransId="{96787FB3-3C11-4FE6-A1DE-AC03AC754968}" sibTransId="{B8DE0A4C-8A45-47BA-94AC-9CB927130BDF}"/>
    <dgm:cxn modelId="{06AC7D41-B329-4909-9DF0-83510AF24892}" type="presOf" srcId="{7BB20E46-19A3-4FE4-8A50-8694CC730208}" destId="{06DF340B-6F8A-4DA6-915E-A2551147E295}" srcOrd="1" destOrd="0" presId="urn:microsoft.com/office/officeart/2005/8/layout/orgChart1"/>
    <dgm:cxn modelId="{581C696A-A755-4711-9903-A8374A3178C1}" type="presOf" srcId="{32244014-E562-4847-84D4-E3D60C099FA1}" destId="{EA24CF1F-A02B-43DE-9A4C-EFB2EEE6860D}" srcOrd="1" destOrd="0" presId="urn:microsoft.com/office/officeart/2005/8/layout/orgChart1"/>
    <dgm:cxn modelId="{BC59E36B-F781-487E-B0D0-C92299C8B726}" type="presOf" srcId="{BC26B5AB-DDCD-47A3-99F7-9914050E45BA}" destId="{F89D7A6E-BA87-4D4F-8165-C1A25BC0B5D8}" srcOrd="0" destOrd="0" presId="urn:microsoft.com/office/officeart/2005/8/layout/orgChart1"/>
    <dgm:cxn modelId="{E372DD52-6BC3-468B-A4B2-49A33319F8FC}" srcId="{02B1A19C-5EA5-4991-ABD6-8C0A70DE83DE}" destId="{32244014-E562-4847-84D4-E3D60C099FA1}" srcOrd="4" destOrd="0" parTransId="{8422B177-E57E-4972-BF52-59F7A8F5BFDC}" sibTransId="{90D3EF96-A1B1-455C-AB5B-0878D8767800}"/>
    <dgm:cxn modelId="{7D30887C-7FD2-4CF6-8541-3B69FE52B229}" type="presOf" srcId="{BC26B5AB-DDCD-47A3-99F7-9914050E45BA}" destId="{DD4A9DD4-D28F-41FC-B70E-58E9D3964B2E}" srcOrd="1" destOrd="0" presId="urn:microsoft.com/office/officeart/2005/8/layout/orgChart1"/>
    <dgm:cxn modelId="{21067D7E-EC2F-4A5E-AE23-A9B11E3CDC4E}" srcId="{02B1A19C-5EA5-4991-ABD6-8C0A70DE83DE}" destId="{4DFBF43C-6C8B-4AE2-B0DF-FCF7D78DD44D}" srcOrd="7" destOrd="0" parTransId="{E00908F6-3767-4ABF-8742-71292DBD72D8}" sibTransId="{C3FD649A-A01E-4337-9ED1-430CEC7BF388}"/>
    <dgm:cxn modelId="{ADE14885-ACF8-4597-BC51-A61BFBAF6439}" type="presOf" srcId="{02B1A19C-5EA5-4991-ABD6-8C0A70DE83DE}" destId="{B8F12A17-3BBA-4425-AB5F-1B02127BC774}" srcOrd="1" destOrd="0" presId="urn:microsoft.com/office/officeart/2005/8/layout/orgChart1"/>
    <dgm:cxn modelId="{72936888-5E9C-4209-94E1-AE2189E74CF2}" type="presOf" srcId="{7BB20E46-19A3-4FE4-8A50-8694CC730208}" destId="{B1F319DF-A3CA-4DB2-9203-AE6FA3E086D3}" srcOrd="0" destOrd="0" presId="urn:microsoft.com/office/officeart/2005/8/layout/orgChart1"/>
    <dgm:cxn modelId="{698A1695-A1C4-477E-BD02-1CEF39B32A34}" type="presOf" srcId="{A6A8FCC7-E983-476E-8FE1-CBEDC0C38D79}" destId="{0AA3F169-2968-4A5B-AADB-984B69D57142}" srcOrd="1" destOrd="0" presId="urn:microsoft.com/office/officeart/2005/8/layout/orgChart1"/>
    <dgm:cxn modelId="{CA7B1C95-BC3D-4F9D-8AEE-B40766B1A95F}" type="presOf" srcId="{E8CF2D48-2BB8-4AEB-83ED-0E51E9E92157}" destId="{3B575297-3B97-4903-A8B4-AAEC5DDE8442}" srcOrd="0" destOrd="0" presId="urn:microsoft.com/office/officeart/2005/8/layout/orgChart1"/>
    <dgm:cxn modelId="{32872B9B-362A-4A3A-8FA0-8A17BCD0279C}" type="presOf" srcId="{BB4F4E16-5684-4515-BA18-BC4CCA454937}" destId="{852B7FED-1C39-4E62-9708-D3CFFC345008}" srcOrd="0" destOrd="0" presId="urn:microsoft.com/office/officeart/2005/8/layout/orgChart1"/>
    <dgm:cxn modelId="{D3C9529E-E984-4084-B5C3-19F80801EE68}" type="presOf" srcId="{9BB32F83-DF26-4F44-BB5E-A87A188D8EC1}" destId="{BC1A9A5D-80C7-47A6-A658-9B7557177A27}" srcOrd="0" destOrd="0" presId="urn:microsoft.com/office/officeart/2005/8/layout/orgChart1"/>
    <dgm:cxn modelId="{7DE021A7-B053-4E33-9842-7970E9AAA0F3}" type="presOf" srcId="{ECD96241-2F7E-40D0-848E-69C8A7E75E48}" destId="{237B2A4B-AE5A-471A-9EBA-ABB3F3F2801A}" srcOrd="1" destOrd="0" presId="urn:microsoft.com/office/officeart/2005/8/layout/orgChart1"/>
    <dgm:cxn modelId="{E0B197AF-E877-462D-937C-B28D9B72D9F8}" srcId="{C375880C-B60E-41A4-8316-15B9D34CBF4B}" destId="{02B1A19C-5EA5-4991-ABD6-8C0A70DE83DE}" srcOrd="0" destOrd="0" parTransId="{9301A6CA-4EF5-48D2-939F-886DC423CD61}" sibTransId="{C94E3546-EBAD-40ED-9222-D17A2DD6AF3B}"/>
    <dgm:cxn modelId="{B86406B4-9F05-4B5C-90A9-28110AD84695}" type="presOf" srcId="{ECD96241-2F7E-40D0-848E-69C8A7E75E48}" destId="{AE33C614-76D9-4272-97EB-92961DB93A7E}" srcOrd="0" destOrd="0" presId="urn:microsoft.com/office/officeart/2005/8/layout/orgChart1"/>
    <dgm:cxn modelId="{4175B9B7-5E17-410C-9FD6-662D0B20C464}" type="presOf" srcId="{20F5F3D2-E887-40E4-89CD-A88997C4E473}" destId="{E698DAD6-A090-4C28-AF67-748A9621699D}" srcOrd="1" destOrd="0" presId="urn:microsoft.com/office/officeart/2005/8/layout/orgChart1"/>
    <dgm:cxn modelId="{306C39BD-691C-4E5B-AD9B-3159E64AD961}" srcId="{02B1A19C-5EA5-4991-ABD6-8C0A70DE83DE}" destId="{29E40EA4-9686-40E7-8899-8A1047321951}" srcOrd="6" destOrd="0" parTransId="{374D6EA5-C67B-4595-A514-4AB41F99DCFA}" sibTransId="{A428E509-E769-45DE-95AE-9DB5C52B31F7}"/>
    <dgm:cxn modelId="{DA87ECC7-2B1D-49C9-8C7C-257927779360}" type="presOf" srcId="{29E40EA4-9686-40E7-8899-8A1047321951}" destId="{CB0DC14A-6CD9-458D-86D4-285D6787289B}" srcOrd="0" destOrd="0" presId="urn:microsoft.com/office/officeart/2005/8/layout/orgChart1"/>
    <dgm:cxn modelId="{0E0907C9-E324-4D0E-BEEE-267A38B0E912}" type="presOf" srcId="{A6A8FCC7-E983-476E-8FE1-CBEDC0C38D79}" destId="{A1D203F6-BB3A-49F6-A962-8AEE7B4EEB8E}" srcOrd="0" destOrd="0" presId="urn:microsoft.com/office/officeart/2005/8/layout/orgChart1"/>
    <dgm:cxn modelId="{3EEDD6CC-39F6-4A00-9963-D6098F8D6340}" type="presOf" srcId="{9331C10E-15B3-4482-8077-871FB876714F}" destId="{343A1802-B846-4FB0-B48E-66B04F15BBCE}" srcOrd="0" destOrd="0" presId="urn:microsoft.com/office/officeart/2005/8/layout/orgChart1"/>
    <dgm:cxn modelId="{379181D3-B61A-4A52-805C-C76F9E94933C}" type="presOf" srcId="{374D6EA5-C67B-4595-A514-4AB41F99DCFA}" destId="{F28FE239-D36A-49D5-BC26-EAE2DC4C9518}" srcOrd="0" destOrd="0" presId="urn:microsoft.com/office/officeart/2005/8/layout/orgChart1"/>
    <dgm:cxn modelId="{D646F9D3-30F0-4B11-AB67-1183BB856EFF}" type="presOf" srcId="{32244014-E562-4847-84D4-E3D60C099FA1}" destId="{C265B7F2-0EE5-4051-991C-8F6E33317BEB}" srcOrd="0" destOrd="0" presId="urn:microsoft.com/office/officeart/2005/8/layout/orgChart1"/>
    <dgm:cxn modelId="{B7CBC6EB-72E9-4DB9-9720-FC5A750B5042}" type="presOf" srcId="{29E40EA4-9686-40E7-8899-8A1047321951}" destId="{345A6D65-0276-4BCB-927D-5FD3E9F70A57}" srcOrd="1" destOrd="0" presId="urn:microsoft.com/office/officeart/2005/8/layout/orgChart1"/>
    <dgm:cxn modelId="{3C0758EC-7952-46C4-ABA9-F0D0D0699D06}" type="presOf" srcId="{E00908F6-3767-4ABF-8742-71292DBD72D8}" destId="{E708C475-6587-48B7-93AB-A888BAF7BD58}" srcOrd="0" destOrd="0" presId="urn:microsoft.com/office/officeart/2005/8/layout/orgChart1"/>
    <dgm:cxn modelId="{4C9C9BEC-A087-4F46-BBEA-9A99545B3E6E}" srcId="{02B1A19C-5EA5-4991-ABD6-8C0A70DE83DE}" destId="{BC26B5AB-DDCD-47A3-99F7-9914050E45BA}" srcOrd="3" destOrd="0" parTransId="{BB4F4E16-5684-4515-BA18-BC4CCA454937}" sibTransId="{DF15BD76-C476-44D7-93C2-88BE6C1533B4}"/>
    <dgm:cxn modelId="{548355F0-DBB2-4645-84C3-D40E8636BA45}" type="presOf" srcId="{20F5F3D2-E887-40E4-89CD-A88997C4E473}" destId="{13C104D6-B1E0-4590-92B2-9A83BCF047F3}" srcOrd="0" destOrd="0" presId="urn:microsoft.com/office/officeart/2005/8/layout/orgChart1"/>
    <dgm:cxn modelId="{6BE5EBFF-A500-4CE5-B5ED-6D8DAFCAD334}" type="presParOf" srcId="{D117DB63-9E65-4A09-A005-EB0D807CD442}" destId="{55517075-FEB3-47D8-9A35-110F389729B7}" srcOrd="0" destOrd="0" presId="urn:microsoft.com/office/officeart/2005/8/layout/orgChart1"/>
    <dgm:cxn modelId="{04D5CAD8-2F6C-47D9-9BD8-FC7A751BC6D6}" type="presParOf" srcId="{55517075-FEB3-47D8-9A35-110F389729B7}" destId="{C8267388-B8BD-4479-B211-30940BD43155}" srcOrd="0" destOrd="0" presId="urn:microsoft.com/office/officeart/2005/8/layout/orgChart1"/>
    <dgm:cxn modelId="{57FE2058-6032-4922-AE6A-2F1E93F86735}" type="presParOf" srcId="{C8267388-B8BD-4479-B211-30940BD43155}" destId="{7ECADFC1-7E71-496C-97F6-060F0AD1490B}" srcOrd="0" destOrd="0" presId="urn:microsoft.com/office/officeart/2005/8/layout/orgChart1"/>
    <dgm:cxn modelId="{32814687-DA66-4759-AFC1-7229FF1E1B4D}" type="presParOf" srcId="{C8267388-B8BD-4479-B211-30940BD43155}" destId="{B8F12A17-3BBA-4425-AB5F-1B02127BC774}" srcOrd="1" destOrd="0" presId="urn:microsoft.com/office/officeart/2005/8/layout/orgChart1"/>
    <dgm:cxn modelId="{A15211D7-D927-4459-A70F-863E272F6F39}" type="presParOf" srcId="{55517075-FEB3-47D8-9A35-110F389729B7}" destId="{B3E2AA04-7544-434F-B3EE-450FC2C85387}" srcOrd="1" destOrd="0" presId="urn:microsoft.com/office/officeart/2005/8/layout/orgChart1"/>
    <dgm:cxn modelId="{A57361AA-0C46-4269-ABCF-5E1B11AD9F64}" type="presParOf" srcId="{B3E2AA04-7544-434F-B3EE-450FC2C85387}" destId="{8694FD5F-FD52-4389-A07F-26F6253C5CBB}" srcOrd="0" destOrd="0" presId="urn:microsoft.com/office/officeart/2005/8/layout/orgChart1"/>
    <dgm:cxn modelId="{17625949-86DF-4C1B-B006-9A905996BE07}" type="presParOf" srcId="{B3E2AA04-7544-434F-B3EE-450FC2C85387}" destId="{110D9753-BC94-42DD-B06A-FBCA31DE4E19}" srcOrd="1" destOrd="0" presId="urn:microsoft.com/office/officeart/2005/8/layout/orgChart1"/>
    <dgm:cxn modelId="{46A3F862-422C-4C6A-A28C-078FD0BF6D82}" type="presParOf" srcId="{110D9753-BC94-42DD-B06A-FBCA31DE4E19}" destId="{F8B733DC-2F08-4A4E-B9BE-ED0A40FE5C2A}" srcOrd="0" destOrd="0" presId="urn:microsoft.com/office/officeart/2005/8/layout/orgChart1"/>
    <dgm:cxn modelId="{F29FF90F-2EB4-4659-8FAF-5B68038FA7A2}" type="presParOf" srcId="{F8B733DC-2F08-4A4E-B9BE-ED0A40FE5C2A}" destId="{C265B7F2-0EE5-4051-991C-8F6E33317BEB}" srcOrd="0" destOrd="0" presId="urn:microsoft.com/office/officeart/2005/8/layout/orgChart1"/>
    <dgm:cxn modelId="{223FD857-F541-4FC6-AF40-864463673C20}" type="presParOf" srcId="{F8B733DC-2F08-4A4E-B9BE-ED0A40FE5C2A}" destId="{EA24CF1F-A02B-43DE-9A4C-EFB2EEE6860D}" srcOrd="1" destOrd="0" presId="urn:microsoft.com/office/officeart/2005/8/layout/orgChart1"/>
    <dgm:cxn modelId="{C790B40E-E526-4DC8-A61C-C77BAD8B0600}" type="presParOf" srcId="{110D9753-BC94-42DD-B06A-FBCA31DE4E19}" destId="{D1BC224B-21B1-43F2-AD15-ABD0FAADCCAA}" srcOrd="1" destOrd="0" presId="urn:microsoft.com/office/officeart/2005/8/layout/orgChart1"/>
    <dgm:cxn modelId="{0A198FA5-8106-4A4B-AC1D-347FE5BE5C7E}" type="presParOf" srcId="{110D9753-BC94-42DD-B06A-FBCA31DE4E19}" destId="{6CB3A646-6B40-45E7-B402-18C909CA81A2}" srcOrd="2" destOrd="0" presId="urn:microsoft.com/office/officeart/2005/8/layout/orgChart1"/>
    <dgm:cxn modelId="{04A5DA0A-E639-404C-A5DC-290356E1F24F}" type="presParOf" srcId="{B3E2AA04-7544-434F-B3EE-450FC2C85387}" destId="{3B575297-3B97-4903-A8B4-AAEC5DDE8442}" srcOrd="2" destOrd="0" presId="urn:microsoft.com/office/officeart/2005/8/layout/orgChart1"/>
    <dgm:cxn modelId="{26F529F3-5F4D-4231-B99F-C8329E56F62B}" type="presParOf" srcId="{B3E2AA04-7544-434F-B3EE-450FC2C85387}" destId="{86A9E8BD-50C8-4381-B58B-8DF05209B9E3}" srcOrd="3" destOrd="0" presId="urn:microsoft.com/office/officeart/2005/8/layout/orgChart1"/>
    <dgm:cxn modelId="{087FA931-A7E3-40FF-9CBE-A64F1C96F7DA}" type="presParOf" srcId="{86A9E8BD-50C8-4381-B58B-8DF05209B9E3}" destId="{84087D91-B262-46FF-A1AA-297DF7E0F3F1}" srcOrd="0" destOrd="0" presId="urn:microsoft.com/office/officeart/2005/8/layout/orgChart1"/>
    <dgm:cxn modelId="{931B3310-9015-4C87-948C-1C6CD64B947A}" type="presParOf" srcId="{84087D91-B262-46FF-A1AA-297DF7E0F3F1}" destId="{AE33C614-76D9-4272-97EB-92961DB93A7E}" srcOrd="0" destOrd="0" presId="urn:microsoft.com/office/officeart/2005/8/layout/orgChart1"/>
    <dgm:cxn modelId="{263223C3-9B6D-45A0-9BFA-E9AA38DE089D}" type="presParOf" srcId="{84087D91-B262-46FF-A1AA-297DF7E0F3F1}" destId="{237B2A4B-AE5A-471A-9EBA-ABB3F3F2801A}" srcOrd="1" destOrd="0" presId="urn:microsoft.com/office/officeart/2005/8/layout/orgChart1"/>
    <dgm:cxn modelId="{4F8201CF-70EB-461B-8D87-291F69C6D7FE}" type="presParOf" srcId="{86A9E8BD-50C8-4381-B58B-8DF05209B9E3}" destId="{861C2B76-D69D-4DCC-BA07-37B81696469C}" srcOrd="1" destOrd="0" presId="urn:microsoft.com/office/officeart/2005/8/layout/orgChart1"/>
    <dgm:cxn modelId="{4E58E809-277A-4117-A10B-900A972D9404}" type="presParOf" srcId="{86A9E8BD-50C8-4381-B58B-8DF05209B9E3}" destId="{6B1E96DE-AF72-4FC1-A068-9D79E9BD1E88}" srcOrd="2" destOrd="0" presId="urn:microsoft.com/office/officeart/2005/8/layout/orgChart1"/>
    <dgm:cxn modelId="{AA83F815-F0DE-4A96-9654-9640F0EB3709}" type="presParOf" srcId="{B3E2AA04-7544-434F-B3EE-450FC2C85387}" destId="{F28FE239-D36A-49D5-BC26-EAE2DC4C9518}" srcOrd="4" destOrd="0" presId="urn:microsoft.com/office/officeart/2005/8/layout/orgChart1"/>
    <dgm:cxn modelId="{47ADFBCC-6BAA-4683-9704-E5F40EFAEADE}" type="presParOf" srcId="{B3E2AA04-7544-434F-B3EE-450FC2C85387}" destId="{EFC3296E-1360-4E86-815E-EB4FF73AEF07}" srcOrd="5" destOrd="0" presId="urn:microsoft.com/office/officeart/2005/8/layout/orgChart1"/>
    <dgm:cxn modelId="{AA1D823D-DDAC-4226-843D-D7E50EFA0DB6}" type="presParOf" srcId="{EFC3296E-1360-4E86-815E-EB4FF73AEF07}" destId="{41B55AA8-BD77-4B36-B029-F24910CDDCC4}" srcOrd="0" destOrd="0" presId="urn:microsoft.com/office/officeart/2005/8/layout/orgChart1"/>
    <dgm:cxn modelId="{38BBA013-9CBA-46C1-A6C5-D6E328D2FF59}" type="presParOf" srcId="{41B55AA8-BD77-4B36-B029-F24910CDDCC4}" destId="{CB0DC14A-6CD9-458D-86D4-285D6787289B}" srcOrd="0" destOrd="0" presId="urn:microsoft.com/office/officeart/2005/8/layout/orgChart1"/>
    <dgm:cxn modelId="{84314D5C-AF3C-4B73-A46F-FCCE10F33A41}" type="presParOf" srcId="{41B55AA8-BD77-4B36-B029-F24910CDDCC4}" destId="{345A6D65-0276-4BCB-927D-5FD3E9F70A57}" srcOrd="1" destOrd="0" presId="urn:microsoft.com/office/officeart/2005/8/layout/orgChart1"/>
    <dgm:cxn modelId="{6372C979-4752-45A3-9A5C-AE99D327121D}" type="presParOf" srcId="{EFC3296E-1360-4E86-815E-EB4FF73AEF07}" destId="{77163328-A99D-429D-95D9-B3EFE562154A}" srcOrd="1" destOrd="0" presId="urn:microsoft.com/office/officeart/2005/8/layout/orgChart1"/>
    <dgm:cxn modelId="{444DF669-D2B2-455C-B559-19F73CA3C918}" type="presParOf" srcId="{EFC3296E-1360-4E86-815E-EB4FF73AEF07}" destId="{23691203-C1C0-4573-8FC4-44EADC46CD40}" srcOrd="2" destOrd="0" presId="urn:microsoft.com/office/officeart/2005/8/layout/orgChart1"/>
    <dgm:cxn modelId="{950D1230-D6B3-40C0-B810-E03007E34AEC}" type="presParOf" srcId="{B3E2AA04-7544-434F-B3EE-450FC2C85387}" destId="{E708C475-6587-48B7-93AB-A888BAF7BD58}" srcOrd="6" destOrd="0" presId="urn:microsoft.com/office/officeart/2005/8/layout/orgChart1"/>
    <dgm:cxn modelId="{69597862-A0A2-4ED2-9D24-52C5BCF24B3B}" type="presParOf" srcId="{B3E2AA04-7544-434F-B3EE-450FC2C85387}" destId="{08FEB315-FE09-4BE6-93DE-CA8AF3E77F88}" srcOrd="7" destOrd="0" presId="urn:microsoft.com/office/officeart/2005/8/layout/orgChart1"/>
    <dgm:cxn modelId="{1E70BD09-04B2-47B5-ACB9-383D7388CEE4}" type="presParOf" srcId="{08FEB315-FE09-4BE6-93DE-CA8AF3E77F88}" destId="{AAF68BE9-87E5-4DE2-8CC7-0EA264162FF9}" srcOrd="0" destOrd="0" presId="urn:microsoft.com/office/officeart/2005/8/layout/orgChart1"/>
    <dgm:cxn modelId="{3BF82DC8-7F16-4461-AE52-7A1E1395F363}" type="presParOf" srcId="{AAF68BE9-87E5-4DE2-8CC7-0EA264162FF9}" destId="{78F1F6D6-D9FD-45C6-82CA-F547B2B390FD}" srcOrd="0" destOrd="0" presId="urn:microsoft.com/office/officeart/2005/8/layout/orgChart1"/>
    <dgm:cxn modelId="{9EE875F2-72E8-4CD4-A5A5-05561299118E}" type="presParOf" srcId="{AAF68BE9-87E5-4DE2-8CC7-0EA264162FF9}" destId="{A5C32FBA-209C-4DC5-A1E3-BA49E4D0C1AA}" srcOrd="1" destOrd="0" presId="urn:microsoft.com/office/officeart/2005/8/layout/orgChart1"/>
    <dgm:cxn modelId="{DC7814ED-6563-41FA-9FA9-1F791FF5E10C}" type="presParOf" srcId="{08FEB315-FE09-4BE6-93DE-CA8AF3E77F88}" destId="{316615DC-69A7-4D76-98AC-F4240E7B00F8}" srcOrd="1" destOrd="0" presId="urn:microsoft.com/office/officeart/2005/8/layout/orgChart1"/>
    <dgm:cxn modelId="{1D1A3034-DAD8-44A9-B78D-13AF92ED8167}" type="presParOf" srcId="{08FEB315-FE09-4BE6-93DE-CA8AF3E77F88}" destId="{003A10E6-6FCA-4F55-BC55-6FD256AA80E7}" srcOrd="2" destOrd="0" presId="urn:microsoft.com/office/officeart/2005/8/layout/orgChart1"/>
    <dgm:cxn modelId="{33EE6DD4-C437-4E9E-84ED-82CA50F34D1D}" type="presParOf" srcId="{55517075-FEB3-47D8-9A35-110F389729B7}" destId="{7303D3F0-CEF9-4C3A-A179-062827056F56}" srcOrd="2" destOrd="0" presId="urn:microsoft.com/office/officeart/2005/8/layout/orgChart1"/>
    <dgm:cxn modelId="{2DEEAC03-54E8-422D-AEB9-5EEFE91A1077}" type="presParOf" srcId="{7303D3F0-CEF9-4C3A-A179-062827056F56}" destId="{BC1A9A5D-80C7-47A6-A658-9B7557177A27}" srcOrd="0" destOrd="0" presId="urn:microsoft.com/office/officeart/2005/8/layout/orgChart1"/>
    <dgm:cxn modelId="{05565D55-47A4-4E5B-A9BC-9E6D4AAD6CA0}" type="presParOf" srcId="{7303D3F0-CEF9-4C3A-A179-062827056F56}" destId="{3DED43BD-6ED9-487E-A4F8-850FF3C9AD67}" srcOrd="1" destOrd="0" presId="urn:microsoft.com/office/officeart/2005/8/layout/orgChart1"/>
    <dgm:cxn modelId="{6F6CF6C0-0451-4FF8-8690-460437192ACE}" type="presParOf" srcId="{3DED43BD-6ED9-487E-A4F8-850FF3C9AD67}" destId="{03FC85CE-B5CC-4E77-84BF-1AF2CCB9A925}" srcOrd="0" destOrd="0" presId="urn:microsoft.com/office/officeart/2005/8/layout/orgChart1"/>
    <dgm:cxn modelId="{1BA847ED-2846-4286-9607-496F4535033F}" type="presParOf" srcId="{03FC85CE-B5CC-4E77-84BF-1AF2CCB9A925}" destId="{A1D203F6-BB3A-49F6-A962-8AEE7B4EEB8E}" srcOrd="0" destOrd="0" presId="urn:microsoft.com/office/officeart/2005/8/layout/orgChart1"/>
    <dgm:cxn modelId="{8A2AC4D5-A70B-4F51-ABF6-58D29D82A353}" type="presParOf" srcId="{03FC85CE-B5CC-4E77-84BF-1AF2CCB9A925}" destId="{0AA3F169-2968-4A5B-AADB-984B69D57142}" srcOrd="1" destOrd="0" presId="urn:microsoft.com/office/officeart/2005/8/layout/orgChart1"/>
    <dgm:cxn modelId="{6249CD54-DAEA-4E82-946C-5A352AC13413}" type="presParOf" srcId="{3DED43BD-6ED9-487E-A4F8-850FF3C9AD67}" destId="{54D9754E-0E8A-4B35-83EF-A1FCAA5572A5}" srcOrd="1" destOrd="0" presId="urn:microsoft.com/office/officeart/2005/8/layout/orgChart1"/>
    <dgm:cxn modelId="{C9F2D48A-8062-4C80-BE71-9B79F0422B29}" type="presParOf" srcId="{3DED43BD-6ED9-487E-A4F8-850FF3C9AD67}" destId="{07DD35E6-F142-4B8C-9E4A-6330F03FB29E}" srcOrd="2" destOrd="0" presId="urn:microsoft.com/office/officeart/2005/8/layout/orgChart1"/>
    <dgm:cxn modelId="{C92ED260-D788-4F41-908B-27596D0BE239}" type="presParOf" srcId="{7303D3F0-CEF9-4C3A-A179-062827056F56}" destId="{D99819A1-5974-4B3B-99DF-9E34124D322D}" srcOrd="2" destOrd="0" presId="urn:microsoft.com/office/officeart/2005/8/layout/orgChart1"/>
    <dgm:cxn modelId="{4495D5EF-AACD-480F-9E15-3F6AA8698EA0}" type="presParOf" srcId="{7303D3F0-CEF9-4C3A-A179-062827056F56}" destId="{C912332A-DF4E-4F3B-85DD-CAED79156EA1}" srcOrd="3" destOrd="0" presId="urn:microsoft.com/office/officeart/2005/8/layout/orgChart1"/>
    <dgm:cxn modelId="{ECC5E843-CBBE-4890-A54C-27291CA52A9D}" type="presParOf" srcId="{C912332A-DF4E-4F3B-85DD-CAED79156EA1}" destId="{E09D0BA2-88EA-4D78-A56F-47DFFA14714A}" srcOrd="0" destOrd="0" presId="urn:microsoft.com/office/officeart/2005/8/layout/orgChart1"/>
    <dgm:cxn modelId="{2DADE648-CEAA-477F-AD98-A224B0100D76}" type="presParOf" srcId="{E09D0BA2-88EA-4D78-A56F-47DFFA14714A}" destId="{13C104D6-B1E0-4590-92B2-9A83BCF047F3}" srcOrd="0" destOrd="0" presId="urn:microsoft.com/office/officeart/2005/8/layout/orgChart1"/>
    <dgm:cxn modelId="{EFD03058-9B69-41BB-9FC2-06EF3B9F03C1}" type="presParOf" srcId="{E09D0BA2-88EA-4D78-A56F-47DFFA14714A}" destId="{E698DAD6-A090-4C28-AF67-748A9621699D}" srcOrd="1" destOrd="0" presId="urn:microsoft.com/office/officeart/2005/8/layout/orgChart1"/>
    <dgm:cxn modelId="{E569810D-9AB7-4E6A-904E-1B2A6383BD95}" type="presParOf" srcId="{C912332A-DF4E-4F3B-85DD-CAED79156EA1}" destId="{A6B0825D-E816-4DF3-BFF7-C21C787EF72F}" srcOrd="1" destOrd="0" presId="urn:microsoft.com/office/officeart/2005/8/layout/orgChart1"/>
    <dgm:cxn modelId="{250876F0-B210-4D00-8193-7FBE8567559F}" type="presParOf" srcId="{C912332A-DF4E-4F3B-85DD-CAED79156EA1}" destId="{2970C24F-CEBD-4BDE-B769-0BB06101D00D}" srcOrd="2" destOrd="0" presId="urn:microsoft.com/office/officeart/2005/8/layout/orgChart1"/>
    <dgm:cxn modelId="{BA3686DD-6E6C-4E0E-A5A5-71B64F6A645D}" type="presParOf" srcId="{7303D3F0-CEF9-4C3A-A179-062827056F56}" destId="{343A1802-B846-4FB0-B48E-66B04F15BBCE}" srcOrd="4" destOrd="0" presId="urn:microsoft.com/office/officeart/2005/8/layout/orgChart1"/>
    <dgm:cxn modelId="{89012F97-1CB3-4636-956F-A48EF03428AC}" type="presParOf" srcId="{7303D3F0-CEF9-4C3A-A179-062827056F56}" destId="{C080A38F-C2DE-4B47-A172-42855EBBA604}" srcOrd="5" destOrd="0" presId="urn:microsoft.com/office/officeart/2005/8/layout/orgChart1"/>
    <dgm:cxn modelId="{88F7C6B6-1572-4A0C-84F0-79BDB3825093}" type="presParOf" srcId="{C080A38F-C2DE-4B47-A172-42855EBBA604}" destId="{0EB7C2ED-D7F2-40EE-B394-7FC7A360A2CA}" srcOrd="0" destOrd="0" presId="urn:microsoft.com/office/officeart/2005/8/layout/orgChart1"/>
    <dgm:cxn modelId="{E38B4726-297A-48C3-AD51-3DEB2B131F83}" type="presParOf" srcId="{0EB7C2ED-D7F2-40EE-B394-7FC7A360A2CA}" destId="{B1F319DF-A3CA-4DB2-9203-AE6FA3E086D3}" srcOrd="0" destOrd="0" presId="urn:microsoft.com/office/officeart/2005/8/layout/orgChart1"/>
    <dgm:cxn modelId="{50F6BD59-E4C3-453C-8FDC-888437DC30B1}" type="presParOf" srcId="{0EB7C2ED-D7F2-40EE-B394-7FC7A360A2CA}" destId="{06DF340B-6F8A-4DA6-915E-A2551147E295}" srcOrd="1" destOrd="0" presId="urn:microsoft.com/office/officeart/2005/8/layout/orgChart1"/>
    <dgm:cxn modelId="{6730C6A8-0DAC-4817-927A-02464B34C5BD}" type="presParOf" srcId="{C080A38F-C2DE-4B47-A172-42855EBBA604}" destId="{54666AD6-FBE0-4153-8E2C-3E56FE62D1AD}" srcOrd="1" destOrd="0" presId="urn:microsoft.com/office/officeart/2005/8/layout/orgChart1"/>
    <dgm:cxn modelId="{18FF8CEB-0BE2-4BF7-97BD-99BF481D27A8}" type="presParOf" srcId="{C080A38F-C2DE-4B47-A172-42855EBBA604}" destId="{E7DBEC0B-AEFB-4AB1-98CB-FD54130610A7}" srcOrd="2" destOrd="0" presId="urn:microsoft.com/office/officeart/2005/8/layout/orgChart1"/>
    <dgm:cxn modelId="{C1F006FD-B4DE-4094-955D-E1F5A8979C10}" type="presParOf" srcId="{7303D3F0-CEF9-4C3A-A179-062827056F56}" destId="{852B7FED-1C39-4E62-9708-D3CFFC345008}" srcOrd="6" destOrd="0" presId="urn:microsoft.com/office/officeart/2005/8/layout/orgChart1"/>
    <dgm:cxn modelId="{AB50D307-7E71-4C33-ACAB-AE8D404CAC9C}" type="presParOf" srcId="{7303D3F0-CEF9-4C3A-A179-062827056F56}" destId="{47B37149-966F-4291-B805-AEB8DB2EFB3D}" srcOrd="7" destOrd="0" presId="urn:microsoft.com/office/officeart/2005/8/layout/orgChart1"/>
    <dgm:cxn modelId="{08D4D1F8-FEB0-4BBC-ACFB-9C24E41999C6}" type="presParOf" srcId="{47B37149-966F-4291-B805-AEB8DB2EFB3D}" destId="{C38418EA-A32E-413E-B476-DDC34EFF1CBF}" srcOrd="0" destOrd="0" presId="urn:microsoft.com/office/officeart/2005/8/layout/orgChart1"/>
    <dgm:cxn modelId="{D3005C77-8EB3-4185-A283-AF7782A1739B}" type="presParOf" srcId="{C38418EA-A32E-413E-B476-DDC34EFF1CBF}" destId="{F89D7A6E-BA87-4D4F-8165-C1A25BC0B5D8}" srcOrd="0" destOrd="0" presId="urn:microsoft.com/office/officeart/2005/8/layout/orgChart1"/>
    <dgm:cxn modelId="{2FDEBE1B-9655-4601-B937-8690016B37E7}" type="presParOf" srcId="{C38418EA-A32E-413E-B476-DDC34EFF1CBF}" destId="{DD4A9DD4-D28F-41FC-B70E-58E9D3964B2E}" srcOrd="1" destOrd="0" presId="urn:microsoft.com/office/officeart/2005/8/layout/orgChart1"/>
    <dgm:cxn modelId="{8883E29F-71A5-4055-8208-A403565E3B9C}" type="presParOf" srcId="{47B37149-966F-4291-B805-AEB8DB2EFB3D}" destId="{286A94A3-4A2B-4D25-9B5A-E09F1A13641B}" srcOrd="1" destOrd="0" presId="urn:microsoft.com/office/officeart/2005/8/layout/orgChart1"/>
    <dgm:cxn modelId="{41B80C53-0209-487A-AE1B-08A1F6684C85}" type="presParOf" srcId="{47B37149-966F-4291-B805-AEB8DB2EFB3D}" destId="{A76CF941-F473-4995-BEAD-27840EFC3C7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75880C-B60E-41A4-8316-15B9D34CBF4B}" type="doc">
      <dgm:prSet loTypeId="urn:microsoft.com/office/officeart/2005/8/layout/orgChart1" loCatId="hierarchy" qsTypeId="urn:microsoft.com/office/officeart/2005/8/quickstyle/simple1" qsCatId="simple" csTypeId="urn:microsoft.com/office/officeart/2005/8/colors/accent1_2" csCatId="accent1" phldr="1"/>
      <dgm:spPr/>
    </dgm:pt>
    <dgm:pt modelId="{02B1A19C-5EA5-4991-ABD6-8C0A70DE83D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cs typeface="Arial" panose="020B0604020202020204" pitchFamily="34" charset="0"/>
            </a:rPr>
            <a:t>Incident Commander</a:t>
          </a:r>
        </a:p>
      </dgm:t>
    </dgm:pt>
    <dgm:pt modelId="{9301A6CA-4EF5-48D2-939F-886DC423CD61}" type="parTrans" cxnId="{E0B197AF-E877-462D-937C-B28D9B72D9F8}">
      <dgm:prSet/>
      <dgm:spPr/>
      <dgm:t>
        <a:bodyPr/>
        <a:lstStyle/>
        <a:p>
          <a:endParaRPr lang="en-US"/>
        </a:p>
      </dgm:t>
    </dgm:pt>
    <dgm:pt modelId="{C94E3546-EBAD-40ED-9222-D17A2DD6AF3B}" type="sibTrans" cxnId="{E0B197AF-E877-462D-937C-B28D9B72D9F8}">
      <dgm:prSet/>
      <dgm:spPr/>
      <dgm:t>
        <a:bodyPr/>
        <a:lstStyle/>
        <a:p>
          <a:endParaRPr lang="en-US"/>
        </a:p>
      </dgm:t>
    </dgm:pt>
    <dgm:pt modelId="{A6A8FCC7-E983-476E-8FE1-CBEDC0C38D79}"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Public Information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 Officer</a:t>
          </a:r>
        </a:p>
      </dgm:t>
    </dgm:pt>
    <dgm:pt modelId="{9BB32F83-DF26-4F44-BB5E-A87A188D8EC1}" type="parTrans" cxnId="{86114519-AC3A-4B0E-B5A6-EB63DC991833}">
      <dgm:prSet/>
      <dgm:spPr/>
      <dgm:t>
        <a:bodyPr/>
        <a:lstStyle/>
        <a:p>
          <a:endParaRPr lang="en-US"/>
        </a:p>
      </dgm:t>
    </dgm:pt>
    <dgm:pt modelId="{218A03BF-92D5-43A2-851A-9E0049A20AE9}" type="sibTrans" cxnId="{86114519-AC3A-4B0E-B5A6-EB63DC991833}">
      <dgm:prSet/>
      <dgm:spPr/>
      <dgm:t>
        <a:bodyPr/>
        <a:lstStyle/>
        <a:p>
          <a:endParaRPr lang="en-US"/>
        </a:p>
      </dgm:t>
    </dgm:pt>
    <dgm:pt modelId="{20F5F3D2-E887-40E4-89CD-A88997C4E473}"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Safety Officer</a:t>
          </a:r>
        </a:p>
      </dgm:t>
    </dgm:pt>
    <dgm:pt modelId="{96787FB3-3C11-4FE6-A1DE-AC03AC754968}" type="parTrans" cxnId="{15A92561-86CA-4F46-BB87-79119A543B72}">
      <dgm:prSet/>
      <dgm:spPr/>
      <dgm:t>
        <a:bodyPr/>
        <a:lstStyle/>
        <a:p>
          <a:endParaRPr lang="en-US"/>
        </a:p>
      </dgm:t>
    </dgm:pt>
    <dgm:pt modelId="{B8DE0A4C-8A45-47BA-94AC-9CB927130BDF}" type="sibTrans" cxnId="{15A92561-86CA-4F46-BB87-79119A543B72}">
      <dgm:prSet/>
      <dgm:spPr/>
      <dgm:t>
        <a:bodyPr/>
        <a:lstStyle/>
        <a:p>
          <a:endParaRPr lang="en-US"/>
        </a:p>
      </dgm:t>
    </dgm:pt>
    <dgm:pt modelId="{7BB20E46-19A3-4FE4-8A50-8694CC730208}"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Liaison Officer</a:t>
          </a:r>
        </a:p>
      </dgm:t>
    </dgm:pt>
    <dgm:pt modelId="{9331C10E-15B3-4482-8077-871FB876714F}" type="parTrans" cxnId="{0BABB85B-3440-4E4C-8012-612D93FCC14D}">
      <dgm:prSet/>
      <dgm:spPr/>
      <dgm:t>
        <a:bodyPr/>
        <a:lstStyle/>
        <a:p>
          <a:endParaRPr lang="en-US"/>
        </a:p>
      </dgm:t>
    </dgm:pt>
    <dgm:pt modelId="{EA0BC590-AECE-4CF0-B18E-EB86D0B5861E}" type="sibTrans" cxnId="{0BABB85B-3440-4E4C-8012-612D93FCC14D}">
      <dgm:prSet/>
      <dgm:spPr/>
      <dgm:t>
        <a:bodyPr/>
        <a:lstStyle/>
        <a:p>
          <a:endParaRPr lang="en-US"/>
        </a:p>
      </dgm:t>
    </dgm:pt>
    <dgm:pt modelId="{BC26B5AB-DDCD-47A3-99F7-9914050E45BA}"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Medical / Technical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Specialist</a:t>
          </a:r>
        </a:p>
      </dgm:t>
    </dgm:pt>
    <dgm:pt modelId="{BB4F4E16-5684-4515-BA18-BC4CCA454937}" type="parTrans" cxnId="{4C9C9BEC-A087-4F46-BBEA-9A99545B3E6E}">
      <dgm:prSet/>
      <dgm:spPr/>
      <dgm:t>
        <a:bodyPr/>
        <a:lstStyle/>
        <a:p>
          <a:endParaRPr lang="en-US"/>
        </a:p>
      </dgm:t>
    </dgm:pt>
    <dgm:pt modelId="{DF15BD76-C476-44D7-93C2-88BE6C1533B4}" type="sibTrans" cxnId="{4C9C9BEC-A087-4F46-BBEA-9A99545B3E6E}">
      <dgm:prSet/>
      <dgm:spPr/>
      <dgm:t>
        <a:bodyPr/>
        <a:lstStyle/>
        <a:p>
          <a:endParaRPr lang="en-US"/>
        </a:p>
      </dgm:t>
    </dgm:pt>
    <dgm:pt modelId="{32244014-E562-4847-84D4-E3D60C099FA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Operations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Section Chief</a:t>
          </a:r>
        </a:p>
      </dgm:t>
    </dgm:pt>
    <dgm:pt modelId="{8422B177-E57E-4972-BF52-59F7A8F5BFDC}" type="parTrans" cxnId="{E372DD52-6BC3-468B-A4B2-49A33319F8FC}">
      <dgm:prSet/>
      <dgm:spPr/>
      <dgm:t>
        <a:bodyPr/>
        <a:lstStyle/>
        <a:p>
          <a:endParaRPr lang="en-US"/>
        </a:p>
      </dgm:t>
    </dgm:pt>
    <dgm:pt modelId="{90D3EF96-A1B1-455C-AB5B-0878D8767800}" type="sibTrans" cxnId="{E372DD52-6BC3-468B-A4B2-49A33319F8FC}">
      <dgm:prSet/>
      <dgm:spPr/>
      <dgm:t>
        <a:bodyPr/>
        <a:lstStyle/>
        <a:p>
          <a:endParaRPr lang="en-US"/>
        </a:p>
      </dgm:t>
    </dgm:pt>
    <dgm:pt modelId="{ECD96241-2F7E-40D0-848E-69C8A7E75E4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Planning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Section Chief</a:t>
          </a:r>
        </a:p>
      </dgm:t>
    </dgm:pt>
    <dgm:pt modelId="{E8CF2D48-2BB8-4AEB-83ED-0E51E9E92157}" type="parTrans" cxnId="{B9E4BF36-10A3-45F5-88AA-5466391CE76C}">
      <dgm:prSet/>
      <dgm:spPr/>
      <dgm:t>
        <a:bodyPr/>
        <a:lstStyle/>
        <a:p>
          <a:endParaRPr lang="en-US"/>
        </a:p>
      </dgm:t>
    </dgm:pt>
    <dgm:pt modelId="{9E8A8BE1-8D2D-4CF6-B92B-159411FDC941}" type="sibTrans" cxnId="{B9E4BF36-10A3-45F5-88AA-5466391CE76C}">
      <dgm:prSet/>
      <dgm:spPr/>
      <dgm:t>
        <a:bodyPr/>
        <a:lstStyle/>
        <a:p>
          <a:endParaRPr lang="en-US"/>
        </a:p>
      </dgm:t>
    </dgm:pt>
    <dgm:pt modelId="{29E40EA4-9686-40E7-8899-8A1047321951}">
      <dgm:prSet/>
      <dgm:spPr>
        <a:solidFill>
          <a:srgbClr val="FF0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Logistics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Section Chief</a:t>
          </a:r>
        </a:p>
      </dgm:t>
    </dgm:pt>
    <dgm:pt modelId="{374D6EA5-C67B-4595-A514-4AB41F99DCFA}" type="parTrans" cxnId="{306C39BD-691C-4E5B-AD9B-3159E64AD961}">
      <dgm:prSet/>
      <dgm:spPr/>
      <dgm:t>
        <a:bodyPr/>
        <a:lstStyle/>
        <a:p>
          <a:endParaRPr lang="en-US"/>
        </a:p>
      </dgm:t>
    </dgm:pt>
    <dgm:pt modelId="{A428E509-E769-45DE-95AE-9DB5C52B31F7}" type="sibTrans" cxnId="{306C39BD-691C-4E5B-AD9B-3159E64AD961}">
      <dgm:prSet/>
      <dgm:spPr/>
      <dgm:t>
        <a:bodyPr/>
        <a:lstStyle/>
        <a:p>
          <a:endParaRPr lang="en-US"/>
        </a:p>
      </dgm:t>
    </dgm:pt>
    <dgm:pt modelId="{4DFBF43C-6C8B-4AE2-B0DF-FCF7D78DD44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Finance / Admin.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Section Chief</a:t>
          </a:r>
        </a:p>
      </dgm:t>
    </dgm:pt>
    <dgm:pt modelId="{E00908F6-3767-4ABF-8742-71292DBD72D8}" type="parTrans" cxnId="{21067D7E-EC2F-4A5E-AE23-A9B11E3CDC4E}">
      <dgm:prSet/>
      <dgm:spPr/>
      <dgm:t>
        <a:bodyPr/>
        <a:lstStyle/>
        <a:p>
          <a:endParaRPr lang="en-US"/>
        </a:p>
      </dgm:t>
    </dgm:pt>
    <dgm:pt modelId="{C3FD649A-A01E-4337-9ED1-430CEC7BF388}" type="sibTrans" cxnId="{21067D7E-EC2F-4A5E-AE23-A9B11E3CDC4E}">
      <dgm:prSet/>
      <dgm:spPr/>
      <dgm:t>
        <a:bodyPr/>
        <a:lstStyle/>
        <a:p>
          <a:endParaRPr lang="en-US"/>
        </a:p>
      </dgm:t>
    </dgm:pt>
    <dgm:pt modelId="{D117DB63-9E65-4A09-A005-EB0D807CD442}" type="pres">
      <dgm:prSet presAssocID="{C375880C-B60E-41A4-8316-15B9D34CBF4B}" presName="hierChild1" presStyleCnt="0">
        <dgm:presLayoutVars>
          <dgm:orgChart val="1"/>
          <dgm:chPref val="1"/>
          <dgm:dir/>
          <dgm:animOne val="branch"/>
          <dgm:animLvl val="lvl"/>
          <dgm:resizeHandles/>
        </dgm:presLayoutVars>
      </dgm:prSet>
      <dgm:spPr/>
    </dgm:pt>
    <dgm:pt modelId="{55517075-FEB3-47D8-9A35-110F389729B7}" type="pres">
      <dgm:prSet presAssocID="{02B1A19C-5EA5-4991-ABD6-8C0A70DE83DE}" presName="hierRoot1" presStyleCnt="0">
        <dgm:presLayoutVars>
          <dgm:hierBranch/>
        </dgm:presLayoutVars>
      </dgm:prSet>
      <dgm:spPr/>
    </dgm:pt>
    <dgm:pt modelId="{C8267388-B8BD-4479-B211-30940BD43155}" type="pres">
      <dgm:prSet presAssocID="{02B1A19C-5EA5-4991-ABD6-8C0A70DE83DE}" presName="rootComposite1" presStyleCnt="0"/>
      <dgm:spPr/>
    </dgm:pt>
    <dgm:pt modelId="{7ECADFC1-7E71-496C-97F6-060F0AD1490B}" type="pres">
      <dgm:prSet presAssocID="{02B1A19C-5EA5-4991-ABD6-8C0A70DE83DE}" presName="rootText1" presStyleLbl="node0" presStyleIdx="0" presStyleCnt="1">
        <dgm:presLayoutVars>
          <dgm:chPref val="3"/>
        </dgm:presLayoutVars>
      </dgm:prSet>
      <dgm:spPr/>
    </dgm:pt>
    <dgm:pt modelId="{B8F12A17-3BBA-4425-AB5F-1B02127BC774}" type="pres">
      <dgm:prSet presAssocID="{02B1A19C-5EA5-4991-ABD6-8C0A70DE83DE}" presName="rootConnector1" presStyleLbl="node1" presStyleIdx="0" presStyleCnt="0"/>
      <dgm:spPr/>
    </dgm:pt>
    <dgm:pt modelId="{B3E2AA04-7544-434F-B3EE-450FC2C85387}" type="pres">
      <dgm:prSet presAssocID="{02B1A19C-5EA5-4991-ABD6-8C0A70DE83DE}" presName="hierChild2" presStyleCnt="0"/>
      <dgm:spPr/>
    </dgm:pt>
    <dgm:pt modelId="{8694FD5F-FD52-4389-A07F-26F6253C5CBB}" type="pres">
      <dgm:prSet presAssocID="{8422B177-E57E-4972-BF52-59F7A8F5BFDC}" presName="Name35" presStyleLbl="parChTrans1D2" presStyleIdx="0" presStyleCnt="8"/>
      <dgm:spPr/>
    </dgm:pt>
    <dgm:pt modelId="{110D9753-BC94-42DD-B06A-FBCA31DE4E19}" type="pres">
      <dgm:prSet presAssocID="{32244014-E562-4847-84D4-E3D60C099FA1}" presName="hierRoot2" presStyleCnt="0">
        <dgm:presLayoutVars>
          <dgm:hierBranch val="r"/>
        </dgm:presLayoutVars>
      </dgm:prSet>
      <dgm:spPr/>
    </dgm:pt>
    <dgm:pt modelId="{F8B733DC-2F08-4A4E-B9BE-ED0A40FE5C2A}" type="pres">
      <dgm:prSet presAssocID="{32244014-E562-4847-84D4-E3D60C099FA1}" presName="rootComposite" presStyleCnt="0"/>
      <dgm:spPr/>
    </dgm:pt>
    <dgm:pt modelId="{C265B7F2-0EE5-4051-991C-8F6E33317BEB}" type="pres">
      <dgm:prSet presAssocID="{32244014-E562-4847-84D4-E3D60C099FA1}" presName="rootText" presStyleLbl="node2" presStyleIdx="0" presStyleCnt="4">
        <dgm:presLayoutVars>
          <dgm:chPref val="3"/>
        </dgm:presLayoutVars>
      </dgm:prSet>
      <dgm:spPr/>
    </dgm:pt>
    <dgm:pt modelId="{EA24CF1F-A02B-43DE-9A4C-EFB2EEE6860D}" type="pres">
      <dgm:prSet presAssocID="{32244014-E562-4847-84D4-E3D60C099FA1}" presName="rootConnector" presStyleLbl="node2" presStyleIdx="0" presStyleCnt="4"/>
      <dgm:spPr/>
    </dgm:pt>
    <dgm:pt modelId="{D1BC224B-21B1-43F2-AD15-ABD0FAADCCAA}" type="pres">
      <dgm:prSet presAssocID="{32244014-E562-4847-84D4-E3D60C099FA1}" presName="hierChild4" presStyleCnt="0"/>
      <dgm:spPr/>
    </dgm:pt>
    <dgm:pt modelId="{6CB3A646-6B40-45E7-B402-18C909CA81A2}" type="pres">
      <dgm:prSet presAssocID="{32244014-E562-4847-84D4-E3D60C099FA1}" presName="hierChild5" presStyleCnt="0"/>
      <dgm:spPr/>
    </dgm:pt>
    <dgm:pt modelId="{3B575297-3B97-4903-A8B4-AAEC5DDE8442}" type="pres">
      <dgm:prSet presAssocID="{E8CF2D48-2BB8-4AEB-83ED-0E51E9E92157}" presName="Name35" presStyleLbl="parChTrans1D2" presStyleIdx="1" presStyleCnt="8"/>
      <dgm:spPr/>
    </dgm:pt>
    <dgm:pt modelId="{86A9E8BD-50C8-4381-B58B-8DF05209B9E3}" type="pres">
      <dgm:prSet presAssocID="{ECD96241-2F7E-40D0-848E-69C8A7E75E48}" presName="hierRoot2" presStyleCnt="0">
        <dgm:presLayoutVars>
          <dgm:hierBranch val="r"/>
        </dgm:presLayoutVars>
      </dgm:prSet>
      <dgm:spPr/>
    </dgm:pt>
    <dgm:pt modelId="{84087D91-B262-46FF-A1AA-297DF7E0F3F1}" type="pres">
      <dgm:prSet presAssocID="{ECD96241-2F7E-40D0-848E-69C8A7E75E48}" presName="rootComposite" presStyleCnt="0"/>
      <dgm:spPr/>
    </dgm:pt>
    <dgm:pt modelId="{AE33C614-76D9-4272-97EB-92961DB93A7E}" type="pres">
      <dgm:prSet presAssocID="{ECD96241-2F7E-40D0-848E-69C8A7E75E48}" presName="rootText" presStyleLbl="node2" presStyleIdx="1" presStyleCnt="4">
        <dgm:presLayoutVars>
          <dgm:chPref val="3"/>
        </dgm:presLayoutVars>
      </dgm:prSet>
      <dgm:spPr/>
    </dgm:pt>
    <dgm:pt modelId="{237B2A4B-AE5A-471A-9EBA-ABB3F3F2801A}" type="pres">
      <dgm:prSet presAssocID="{ECD96241-2F7E-40D0-848E-69C8A7E75E48}" presName="rootConnector" presStyleLbl="node2" presStyleIdx="1" presStyleCnt="4"/>
      <dgm:spPr/>
    </dgm:pt>
    <dgm:pt modelId="{861C2B76-D69D-4DCC-BA07-37B81696469C}" type="pres">
      <dgm:prSet presAssocID="{ECD96241-2F7E-40D0-848E-69C8A7E75E48}" presName="hierChild4" presStyleCnt="0"/>
      <dgm:spPr/>
    </dgm:pt>
    <dgm:pt modelId="{6B1E96DE-AF72-4FC1-A068-9D79E9BD1E88}" type="pres">
      <dgm:prSet presAssocID="{ECD96241-2F7E-40D0-848E-69C8A7E75E48}" presName="hierChild5" presStyleCnt="0"/>
      <dgm:spPr/>
    </dgm:pt>
    <dgm:pt modelId="{F28FE239-D36A-49D5-BC26-EAE2DC4C9518}" type="pres">
      <dgm:prSet presAssocID="{374D6EA5-C67B-4595-A514-4AB41F99DCFA}" presName="Name35" presStyleLbl="parChTrans1D2" presStyleIdx="2" presStyleCnt="8"/>
      <dgm:spPr/>
    </dgm:pt>
    <dgm:pt modelId="{EFC3296E-1360-4E86-815E-EB4FF73AEF07}" type="pres">
      <dgm:prSet presAssocID="{29E40EA4-9686-40E7-8899-8A1047321951}" presName="hierRoot2" presStyleCnt="0">
        <dgm:presLayoutVars>
          <dgm:hierBranch val="r"/>
        </dgm:presLayoutVars>
      </dgm:prSet>
      <dgm:spPr/>
    </dgm:pt>
    <dgm:pt modelId="{41B55AA8-BD77-4B36-B029-F24910CDDCC4}" type="pres">
      <dgm:prSet presAssocID="{29E40EA4-9686-40E7-8899-8A1047321951}" presName="rootComposite" presStyleCnt="0"/>
      <dgm:spPr/>
    </dgm:pt>
    <dgm:pt modelId="{CB0DC14A-6CD9-458D-86D4-285D6787289B}" type="pres">
      <dgm:prSet presAssocID="{29E40EA4-9686-40E7-8899-8A1047321951}" presName="rootText" presStyleLbl="node2" presStyleIdx="2" presStyleCnt="4">
        <dgm:presLayoutVars>
          <dgm:chPref val="3"/>
        </dgm:presLayoutVars>
      </dgm:prSet>
      <dgm:spPr/>
    </dgm:pt>
    <dgm:pt modelId="{345A6D65-0276-4BCB-927D-5FD3E9F70A57}" type="pres">
      <dgm:prSet presAssocID="{29E40EA4-9686-40E7-8899-8A1047321951}" presName="rootConnector" presStyleLbl="node2" presStyleIdx="2" presStyleCnt="4"/>
      <dgm:spPr/>
    </dgm:pt>
    <dgm:pt modelId="{77163328-A99D-429D-95D9-B3EFE562154A}" type="pres">
      <dgm:prSet presAssocID="{29E40EA4-9686-40E7-8899-8A1047321951}" presName="hierChild4" presStyleCnt="0"/>
      <dgm:spPr/>
    </dgm:pt>
    <dgm:pt modelId="{23691203-C1C0-4573-8FC4-44EADC46CD40}" type="pres">
      <dgm:prSet presAssocID="{29E40EA4-9686-40E7-8899-8A1047321951}" presName="hierChild5" presStyleCnt="0"/>
      <dgm:spPr/>
    </dgm:pt>
    <dgm:pt modelId="{E708C475-6587-48B7-93AB-A888BAF7BD58}" type="pres">
      <dgm:prSet presAssocID="{E00908F6-3767-4ABF-8742-71292DBD72D8}" presName="Name35" presStyleLbl="parChTrans1D2" presStyleIdx="3" presStyleCnt="8"/>
      <dgm:spPr/>
    </dgm:pt>
    <dgm:pt modelId="{08FEB315-FE09-4BE6-93DE-CA8AF3E77F88}" type="pres">
      <dgm:prSet presAssocID="{4DFBF43C-6C8B-4AE2-B0DF-FCF7D78DD44D}" presName="hierRoot2" presStyleCnt="0">
        <dgm:presLayoutVars>
          <dgm:hierBranch val="r"/>
        </dgm:presLayoutVars>
      </dgm:prSet>
      <dgm:spPr/>
    </dgm:pt>
    <dgm:pt modelId="{AAF68BE9-87E5-4DE2-8CC7-0EA264162FF9}" type="pres">
      <dgm:prSet presAssocID="{4DFBF43C-6C8B-4AE2-B0DF-FCF7D78DD44D}" presName="rootComposite" presStyleCnt="0"/>
      <dgm:spPr/>
    </dgm:pt>
    <dgm:pt modelId="{78F1F6D6-D9FD-45C6-82CA-F547B2B390FD}" type="pres">
      <dgm:prSet presAssocID="{4DFBF43C-6C8B-4AE2-B0DF-FCF7D78DD44D}" presName="rootText" presStyleLbl="node2" presStyleIdx="3" presStyleCnt="4">
        <dgm:presLayoutVars>
          <dgm:chPref val="3"/>
        </dgm:presLayoutVars>
      </dgm:prSet>
      <dgm:spPr/>
    </dgm:pt>
    <dgm:pt modelId="{A5C32FBA-209C-4DC5-A1E3-BA49E4D0C1AA}" type="pres">
      <dgm:prSet presAssocID="{4DFBF43C-6C8B-4AE2-B0DF-FCF7D78DD44D}" presName="rootConnector" presStyleLbl="node2" presStyleIdx="3" presStyleCnt="4"/>
      <dgm:spPr/>
    </dgm:pt>
    <dgm:pt modelId="{316615DC-69A7-4D76-98AC-F4240E7B00F8}" type="pres">
      <dgm:prSet presAssocID="{4DFBF43C-6C8B-4AE2-B0DF-FCF7D78DD44D}" presName="hierChild4" presStyleCnt="0"/>
      <dgm:spPr/>
    </dgm:pt>
    <dgm:pt modelId="{003A10E6-6FCA-4F55-BC55-6FD256AA80E7}" type="pres">
      <dgm:prSet presAssocID="{4DFBF43C-6C8B-4AE2-B0DF-FCF7D78DD44D}" presName="hierChild5" presStyleCnt="0"/>
      <dgm:spPr/>
    </dgm:pt>
    <dgm:pt modelId="{7303D3F0-CEF9-4C3A-A179-062827056F56}" type="pres">
      <dgm:prSet presAssocID="{02B1A19C-5EA5-4991-ABD6-8C0A70DE83DE}" presName="hierChild3" presStyleCnt="0"/>
      <dgm:spPr/>
    </dgm:pt>
    <dgm:pt modelId="{BC1A9A5D-80C7-47A6-A658-9B7557177A27}" type="pres">
      <dgm:prSet presAssocID="{9BB32F83-DF26-4F44-BB5E-A87A188D8EC1}" presName="Name111" presStyleLbl="parChTrans1D2" presStyleIdx="4" presStyleCnt="8"/>
      <dgm:spPr/>
    </dgm:pt>
    <dgm:pt modelId="{3DED43BD-6ED9-487E-A4F8-850FF3C9AD67}" type="pres">
      <dgm:prSet presAssocID="{A6A8FCC7-E983-476E-8FE1-CBEDC0C38D79}" presName="hierRoot3" presStyleCnt="0">
        <dgm:presLayoutVars>
          <dgm:hierBranch/>
        </dgm:presLayoutVars>
      </dgm:prSet>
      <dgm:spPr/>
    </dgm:pt>
    <dgm:pt modelId="{03FC85CE-B5CC-4E77-84BF-1AF2CCB9A925}" type="pres">
      <dgm:prSet presAssocID="{A6A8FCC7-E983-476E-8FE1-CBEDC0C38D79}" presName="rootComposite3" presStyleCnt="0"/>
      <dgm:spPr/>
    </dgm:pt>
    <dgm:pt modelId="{A1D203F6-BB3A-49F6-A962-8AEE7B4EEB8E}" type="pres">
      <dgm:prSet presAssocID="{A6A8FCC7-E983-476E-8FE1-CBEDC0C38D79}" presName="rootText3" presStyleLbl="asst1" presStyleIdx="0" presStyleCnt="4">
        <dgm:presLayoutVars>
          <dgm:chPref val="3"/>
        </dgm:presLayoutVars>
      </dgm:prSet>
      <dgm:spPr/>
    </dgm:pt>
    <dgm:pt modelId="{0AA3F169-2968-4A5B-AADB-984B69D57142}" type="pres">
      <dgm:prSet presAssocID="{A6A8FCC7-E983-476E-8FE1-CBEDC0C38D79}" presName="rootConnector3" presStyleLbl="asst1" presStyleIdx="0" presStyleCnt="4"/>
      <dgm:spPr/>
    </dgm:pt>
    <dgm:pt modelId="{54D9754E-0E8A-4B35-83EF-A1FCAA5572A5}" type="pres">
      <dgm:prSet presAssocID="{A6A8FCC7-E983-476E-8FE1-CBEDC0C38D79}" presName="hierChild6" presStyleCnt="0"/>
      <dgm:spPr/>
    </dgm:pt>
    <dgm:pt modelId="{07DD35E6-F142-4B8C-9E4A-6330F03FB29E}" type="pres">
      <dgm:prSet presAssocID="{A6A8FCC7-E983-476E-8FE1-CBEDC0C38D79}" presName="hierChild7" presStyleCnt="0"/>
      <dgm:spPr/>
    </dgm:pt>
    <dgm:pt modelId="{D99819A1-5974-4B3B-99DF-9E34124D322D}" type="pres">
      <dgm:prSet presAssocID="{96787FB3-3C11-4FE6-A1DE-AC03AC754968}" presName="Name111" presStyleLbl="parChTrans1D2" presStyleIdx="5" presStyleCnt="8"/>
      <dgm:spPr/>
    </dgm:pt>
    <dgm:pt modelId="{C912332A-DF4E-4F3B-85DD-CAED79156EA1}" type="pres">
      <dgm:prSet presAssocID="{20F5F3D2-E887-40E4-89CD-A88997C4E473}" presName="hierRoot3" presStyleCnt="0">
        <dgm:presLayoutVars>
          <dgm:hierBranch/>
        </dgm:presLayoutVars>
      </dgm:prSet>
      <dgm:spPr/>
    </dgm:pt>
    <dgm:pt modelId="{E09D0BA2-88EA-4D78-A56F-47DFFA14714A}" type="pres">
      <dgm:prSet presAssocID="{20F5F3D2-E887-40E4-89CD-A88997C4E473}" presName="rootComposite3" presStyleCnt="0"/>
      <dgm:spPr/>
    </dgm:pt>
    <dgm:pt modelId="{13C104D6-B1E0-4590-92B2-9A83BCF047F3}" type="pres">
      <dgm:prSet presAssocID="{20F5F3D2-E887-40E4-89CD-A88997C4E473}" presName="rootText3" presStyleLbl="asst1" presStyleIdx="1" presStyleCnt="4">
        <dgm:presLayoutVars>
          <dgm:chPref val="3"/>
        </dgm:presLayoutVars>
      </dgm:prSet>
      <dgm:spPr/>
    </dgm:pt>
    <dgm:pt modelId="{E698DAD6-A090-4C28-AF67-748A9621699D}" type="pres">
      <dgm:prSet presAssocID="{20F5F3D2-E887-40E4-89CD-A88997C4E473}" presName="rootConnector3" presStyleLbl="asst1" presStyleIdx="1" presStyleCnt="4"/>
      <dgm:spPr/>
    </dgm:pt>
    <dgm:pt modelId="{A6B0825D-E816-4DF3-BFF7-C21C787EF72F}" type="pres">
      <dgm:prSet presAssocID="{20F5F3D2-E887-40E4-89CD-A88997C4E473}" presName="hierChild6" presStyleCnt="0"/>
      <dgm:spPr/>
    </dgm:pt>
    <dgm:pt modelId="{2970C24F-CEBD-4BDE-B769-0BB06101D00D}" type="pres">
      <dgm:prSet presAssocID="{20F5F3D2-E887-40E4-89CD-A88997C4E473}" presName="hierChild7" presStyleCnt="0"/>
      <dgm:spPr/>
    </dgm:pt>
    <dgm:pt modelId="{343A1802-B846-4FB0-B48E-66B04F15BBCE}" type="pres">
      <dgm:prSet presAssocID="{9331C10E-15B3-4482-8077-871FB876714F}" presName="Name111" presStyleLbl="parChTrans1D2" presStyleIdx="6" presStyleCnt="8"/>
      <dgm:spPr/>
    </dgm:pt>
    <dgm:pt modelId="{C080A38F-C2DE-4B47-A172-42855EBBA604}" type="pres">
      <dgm:prSet presAssocID="{7BB20E46-19A3-4FE4-8A50-8694CC730208}" presName="hierRoot3" presStyleCnt="0">
        <dgm:presLayoutVars>
          <dgm:hierBranch/>
        </dgm:presLayoutVars>
      </dgm:prSet>
      <dgm:spPr/>
    </dgm:pt>
    <dgm:pt modelId="{0EB7C2ED-D7F2-40EE-B394-7FC7A360A2CA}" type="pres">
      <dgm:prSet presAssocID="{7BB20E46-19A3-4FE4-8A50-8694CC730208}" presName="rootComposite3" presStyleCnt="0"/>
      <dgm:spPr/>
    </dgm:pt>
    <dgm:pt modelId="{B1F319DF-A3CA-4DB2-9203-AE6FA3E086D3}" type="pres">
      <dgm:prSet presAssocID="{7BB20E46-19A3-4FE4-8A50-8694CC730208}" presName="rootText3" presStyleLbl="asst1" presStyleIdx="2" presStyleCnt="4">
        <dgm:presLayoutVars>
          <dgm:chPref val="3"/>
        </dgm:presLayoutVars>
      </dgm:prSet>
      <dgm:spPr/>
    </dgm:pt>
    <dgm:pt modelId="{06DF340B-6F8A-4DA6-915E-A2551147E295}" type="pres">
      <dgm:prSet presAssocID="{7BB20E46-19A3-4FE4-8A50-8694CC730208}" presName="rootConnector3" presStyleLbl="asst1" presStyleIdx="2" presStyleCnt="4"/>
      <dgm:spPr/>
    </dgm:pt>
    <dgm:pt modelId="{54666AD6-FBE0-4153-8E2C-3E56FE62D1AD}" type="pres">
      <dgm:prSet presAssocID="{7BB20E46-19A3-4FE4-8A50-8694CC730208}" presName="hierChild6" presStyleCnt="0"/>
      <dgm:spPr/>
    </dgm:pt>
    <dgm:pt modelId="{E7DBEC0B-AEFB-4AB1-98CB-FD54130610A7}" type="pres">
      <dgm:prSet presAssocID="{7BB20E46-19A3-4FE4-8A50-8694CC730208}" presName="hierChild7" presStyleCnt="0"/>
      <dgm:spPr/>
    </dgm:pt>
    <dgm:pt modelId="{852B7FED-1C39-4E62-9708-D3CFFC345008}" type="pres">
      <dgm:prSet presAssocID="{BB4F4E16-5684-4515-BA18-BC4CCA454937}" presName="Name111" presStyleLbl="parChTrans1D2" presStyleIdx="7" presStyleCnt="8"/>
      <dgm:spPr/>
    </dgm:pt>
    <dgm:pt modelId="{47B37149-966F-4291-B805-AEB8DB2EFB3D}" type="pres">
      <dgm:prSet presAssocID="{BC26B5AB-DDCD-47A3-99F7-9914050E45BA}" presName="hierRoot3" presStyleCnt="0">
        <dgm:presLayoutVars>
          <dgm:hierBranch/>
        </dgm:presLayoutVars>
      </dgm:prSet>
      <dgm:spPr/>
    </dgm:pt>
    <dgm:pt modelId="{C38418EA-A32E-413E-B476-DDC34EFF1CBF}" type="pres">
      <dgm:prSet presAssocID="{BC26B5AB-DDCD-47A3-99F7-9914050E45BA}" presName="rootComposite3" presStyleCnt="0"/>
      <dgm:spPr/>
    </dgm:pt>
    <dgm:pt modelId="{F89D7A6E-BA87-4D4F-8165-C1A25BC0B5D8}" type="pres">
      <dgm:prSet presAssocID="{BC26B5AB-DDCD-47A3-99F7-9914050E45BA}" presName="rootText3" presStyleLbl="asst1" presStyleIdx="3" presStyleCnt="4">
        <dgm:presLayoutVars>
          <dgm:chPref val="3"/>
        </dgm:presLayoutVars>
      </dgm:prSet>
      <dgm:spPr/>
    </dgm:pt>
    <dgm:pt modelId="{DD4A9DD4-D28F-41FC-B70E-58E9D3964B2E}" type="pres">
      <dgm:prSet presAssocID="{BC26B5AB-DDCD-47A3-99F7-9914050E45BA}" presName="rootConnector3" presStyleLbl="asst1" presStyleIdx="3" presStyleCnt="4"/>
      <dgm:spPr/>
    </dgm:pt>
    <dgm:pt modelId="{286A94A3-4A2B-4D25-9B5A-E09F1A13641B}" type="pres">
      <dgm:prSet presAssocID="{BC26B5AB-DDCD-47A3-99F7-9914050E45BA}" presName="hierChild6" presStyleCnt="0"/>
      <dgm:spPr/>
    </dgm:pt>
    <dgm:pt modelId="{A76CF941-F473-4995-BEAD-27840EFC3C74}" type="pres">
      <dgm:prSet presAssocID="{BC26B5AB-DDCD-47A3-99F7-9914050E45BA}" presName="hierChild7" presStyleCnt="0"/>
      <dgm:spPr/>
    </dgm:pt>
  </dgm:ptLst>
  <dgm:cxnLst>
    <dgm:cxn modelId="{63A9E404-E728-4C9F-B01A-DC4CE94A5720}" type="presOf" srcId="{BB4F4E16-5684-4515-BA18-BC4CCA454937}" destId="{852B7FED-1C39-4E62-9708-D3CFFC345008}" srcOrd="0" destOrd="0" presId="urn:microsoft.com/office/officeart/2005/8/layout/orgChart1"/>
    <dgm:cxn modelId="{63965710-9C01-4B8D-9353-B7FB8D7C72A7}" type="presOf" srcId="{374D6EA5-C67B-4595-A514-4AB41F99DCFA}" destId="{F28FE239-D36A-49D5-BC26-EAE2DC4C9518}" srcOrd="0" destOrd="0" presId="urn:microsoft.com/office/officeart/2005/8/layout/orgChart1"/>
    <dgm:cxn modelId="{86114519-AC3A-4B0E-B5A6-EB63DC991833}" srcId="{02B1A19C-5EA5-4991-ABD6-8C0A70DE83DE}" destId="{A6A8FCC7-E983-476E-8FE1-CBEDC0C38D79}" srcOrd="0" destOrd="0" parTransId="{9BB32F83-DF26-4F44-BB5E-A87A188D8EC1}" sibTransId="{218A03BF-92D5-43A2-851A-9E0049A20AE9}"/>
    <dgm:cxn modelId="{39221D1C-9E99-45C0-B2B6-ECC23FC5072C}" type="presOf" srcId="{20F5F3D2-E887-40E4-89CD-A88997C4E473}" destId="{13C104D6-B1E0-4590-92B2-9A83BCF047F3}" srcOrd="0" destOrd="0" presId="urn:microsoft.com/office/officeart/2005/8/layout/orgChart1"/>
    <dgm:cxn modelId="{26118723-98E5-4944-9CEF-0F16B191DC9C}" type="presOf" srcId="{4DFBF43C-6C8B-4AE2-B0DF-FCF7D78DD44D}" destId="{A5C32FBA-209C-4DC5-A1E3-BA49E4D0C1AA}" srcOrd="1" destOrd="0" presId="urn:microsoft.com/office/officeart/2005/8/layout/orgChart1"/>
    <dgm:cxn modelId="{5D8D7134-C5E6-4F83-8892-8B42C6CC6AC4}" type="presOf" srcId="{7BB20E46-19A3-4FE4-8A50-8694CC730208}" destId="{B1F319DF-A3CA-4DB2-9203-AE6FA3E086D3}" srcOrd="0" destOrd="0" presId="urn:microsoft.com/office/officeart/2005/8/layout/orgChart1"/>
    <dgm:cxn modelId="{B9E4BF36-10A3-45F5-88AA-5466391CE76C}" srcId="{02B1A19C-5EA5-4991-ABD6-8C0A70DE83DE}" destId="{ECD96241-2F7E-40D0-848E-69C8A7E75E48}" srcOrd="5" destOrd="0" parTransId="{E8CF2D48-2BB8-4AEB-83ED-0E51E9E92157}" sibTransId="{9E8A8BE1-8D2D-4CF6-B92B-159411FDC941}"/>
    <dgm:cxn modelId="{868A055B-2348-4D70-A7A0-AC88A486CEFC}" type="presOf" srcId="{A6A8FCC7-E983-476E-8FE1-CBEDC0C38D79}" destId="{0AA3F169-2968-4A5B-AADB-984B69D57142}" srcOrd="1" destOrd="0" presId="urn:microsoft.com/office/officeart/2005/8/layout/orgChart1"/>
    <dgm:cxn modelId="{0BABB85B-3440-4E4C-8012-612D93FCC14D}" srcId="{02B1A19C-5EA5-4991-ABD6-8C0A70DE83DE}" destId="{7BB20E46-19A3-4FE4-8A50-8694CC730208}" srcOrd="2" destOrd="0" parTransId="{9331C10E-15B3-4482-8077-871FB876714F}" sibTransId="{EA0BC590-AECE-4CF0-B18E-EB86D0B5861E}"/>
    <dgm:cxn modelId="{9DCC8B5C-2F2B-401B-B5B7-6D39C3057E2B}" type="presOf" srcId="{BC26B5AB-DDCD-47A3-99F7-9914050E45BA}" destId="{DD4A9DD4-D28F-41FC-B70E-58E9D3964B2E}" srcOrd="1" destOrd="0" presId="urn:microsoft.com/office/officeart/2005/8/layout/orgChart1"/>
    <dgm:cxn modelId="{2E7E4C5D-74BC-48F1-AA06-38B978BDCD73}" type="presOf" srcId="{ECD96241-2F7E-40D0-848E-69C8A7E75E48}" destId="{AE33C614-76D9-4272-97EB-92961DB93A7E}" srcOrd="0" destOrd="0" presId="urn:microsoft.com/office/officeart/2005/8/layout/orgChart1"/>
    <dgm:cxn modelId="{15A92561-86CA-4F46-BB87-79119A543B72}" srcId="{02B1A19C-5EA5-4991-ABD6-8C0A70DE83DE}" destId="{20F5F3D2-E887-40E4-89CD-A88997C4E473}" srcOrd="1" destOrd="0" parTransId="{96787FB3-3C11-4FE6-A1DE-AC03AC754968}" sibTransId="{B8DE0A4C-8A45-47BA-94AC-9CB927130BDF}"/>
    <dgm:cxn modelId="{DC332F41-4552-4A74-8F14-0042BF36EB3D}" type="presOf" srcId="{32244014-E562-4847-84D4-E3D60C099FA1}" destId="{C265B7F2-0EE5-4051-991C-8F6E33317BEB}" srcOrd="0" destOrd="0" presId="urn:microsoft.com/office/officeart/2005/8/layout/orgChart1"/>
    <dgm:cxn modelId="{E372DD52-6BC3-468B-A4B2-49A33319F8FC}" srcId="{02B1A19C-5EA5-4991-ABD6-8C0A70DE83DE}" destId="{32244014-E562-4847-84D4-E3D60C099FA1}" srcOrd="4" destOrd="0" parTransId="{8422B177-E57E-4972-BF52-59F7A8F5BFDC}" sibTransId="{90D3EF96-A1B1-455C-AB5B-0878D8767800}"/>
    <dgm:cxn modelId="{2FDA0C7C-19AB-4736-85C2-7AA10F957934}" type="presOf" srcId="{20F5F3D2-E887-40E4-89CD-A88997C4E473}" destId="{E698DAD6-A090-4C28-AF67-748A9621699D}" srcOrd="1" destOrd="0" presId="urn:microsoft.com/office/officeart/2005/8/layout/orgChart1"/>
    <dgm:cxn modelId="{21067D7E-EC2F-4A5E-AE23-A9B11E3CDC4E}" srcId="{02B1A19C-5EA5-4991-ABD6-8C0A70DE83DE}" destId="{4DFBF43C-6C8B-4AE2-B0DF-FCF7D78DD44D}" srcOrd="7" destOrd="0" parTransId="{E00908F6-3767-4ABF-8742-71292DBD72D8}" sibTransId="{C3FD649A-A01E-4337-9ED1-430CEC7BF388}"/>
    <dgm:cxn modelId="{6EDD0984-E0AA-4F44-98C2-21AC60C93DBD}" type="presOf" srcId="{A6A8FCC7-E983-476E-8FE1-CBEDC0C38D79}" destId="{A1D203F6-BB3A-49F6-A962-8AEE7B4EEB8E}" srcOrd="0" destOrd="0" presId="urn:microsoft.com/office/officeart/2005/8/layout/orgChart1"/>
    <dgm:cxn modelId="{C3423E86-FFD5-4272-AEEC-AFA3B30F2668}" type="presOf" srcId="{32244014-E562-4847-84D4-E3D60C099FA1}" destId="{EA24CF1F-A02B-43DE-9A4C-EFB2EEE6860D}" srcOrd="1" destOrd="0" presId="urn:microsoft.com/office/officeart/2005/8/layout/orgChart1"/>
    <dgm:cxn modelId="{035A6B89-F467-4842-9E5B-70E904901167}" type="presOf" srcId="{02B1A19C-5EA5-4991-ABD6-8C0A70DE83DE}" destId="{7ECADFC1-7E71-496C-97F6-060F0AD1490B}" srcOrd="0" destOrd="0" presId="urn:microsoft.com/office/officeart/2005/8/layout/orgChart1"/>
    <dgm:cxn modelId="{02F8248B-2057-4B18-9347-A66AD194AF44}" type="presOf" srcId="{29E40EA4-9686-40E7-8899-8A1047321951}" destId="{CB0DC14A-6CD9-458D-86D4-285D6787289B}" srcOrd="0" destOrd="0" presId="urn:microsoft.com/office/officeart/2005/8/layout/orgChart1"/>
    <dgm:cxn modelId="{A5932694-A6BB-48E9-B887-25A6F469F3B5}" type="presOf" srcId="{7BB20E46-19A3-4FE4-8A50-8694CC730208}" destId="{06DF340B-6F8A-4DA6-915E-A2551147E295}" srcOrd="1" destOrd="0" presId="urn:microsoft.com/office/officeart/2005/8/layout/orgChart1"/>
    <dgm:cxn modelId="{B27AF696-3B14-4D53-8B68-0CB76738EA1F}" type="presOf" srcId="{02B1A19C-5EA5-4991-ABD6-8C0A70DE83DE}" destId="{B8F12A17-3BBA-4425-AB5F-1B02127BC774}" srcOrd="1" destOrd="0" presId="urn:microsoft.com/office/officeart/2005/8/layout/orgChart1"/>
    <dgm:cxn modelId="{66BE629A-A588-4B60-8421-564C48636073}" type="presOf" srcId="{E00908F6-3767-4ABF-8742-71292DBD72D8}" destId="{E708C475-6587-48B7-93AB-A888BAF7BD58}" srcOrd="0" destOrd="0" presId="urn:microsoft.com/office/officeart/2005/8/layout/orgChart1"/>
    <dgm:cxn modelId="{2F355E9F-65AF-4402-8648-2B69FA0E325F}" type="presOf" srcId="{ECD96241-2F7E-40D0-848E-69C8A7E75E48}" destId="{237B2A4B-AE5A-471A-9EBA-ABB3F3F2801A}" srcOrd="1" destOrd="0" presId="urn:microsoft.com/office/officeart/2005/8/layout/orgChart1"/>
    <dgm:cxn modelId="{31A6C8A0-E766-47BA-A88D-26E9BC70BEF3}" type="presOf" srcId="{E8CF2D48-2BB8-4AEB-83ED-0E51E9E92157}" destId="{3B575297-3B97-4903-A8B4-AAEC5DDE8442}" srcOrd="0" destOrd="0" presId="urn:microsoft.com/office/officeart/2005/8/layout/orgChart1"/>
    <dgm:cxn modelId="{DEBE5DAC-E60C-4E34-87D4-5EA2D6D7B6E9}" type="presOf" srcId="{8422B177-E57E-4972-BF52-59F7A8F5BFDC}" destId="{8694FD5F-FD52-4389-A07F-26F6253C5CBB}" srcOrd="0" destOrd="0" presId="urn:microsoft.com/office/officeart/2005/8/layout/orgChart1"/>
    <dgm:cxn modelId="{E0B197AF-E877-462D-937C-B28D9B72D9F8}" srcId="{C375880C-B60E-41A4-8316-15B9D34CBF4B}" destId="{02B1A19C-5EA5-4991-ABD6-8C0A70DE83DE}" srcOrd="0" destOrd="0" parTransId="{9301A6CA-4EF5-48D2-939F-886DC423CD61}" sibTransId="{C94E3546-EBAD-40ED-9222-D17A2DD6AF3B}"/>
    <dgm:cxn modelId="{4287D0B0-D5C5-4DCA-92A0-B0E0F1FDDCC7}" type="presOf" srcId="{9331C10E-15B3-4482-8077-871FB876714F}" destId="{343A1802-B846-4FB0-B48E-66B04F15BBCE}" srcOrd="0" destOrd="0" presId="urn:microsoft.com/office/officeart/2005/8/layout/orgChart1"/>
    <dgm:cxn modelId="{6F23D3BB-9A7A-4EBA-AF56-8E93245EC9F5}" type="presOf" srcId="{9BB32F83-DF26-4F44-BB5E-A87A188D8EC1}" destId="{BC1A9A5D-80C7-47A6-A658-9B7557177A27}" srcOrd="0" destOrd="0" presId="urn:microsoft.com/office/officeart/2005/8/layout/orgChart1"/>
    <dgm:cxn modelId="{306C39BD-691C-4E5B-AD9B-3159E64AD961}" srcId="{02B1A19C-5EA5-4991-ABD6-8C0A70DE83DE}" destId="{29E40EA4-9686-40E7-8899-8A1047321951}" srcOrd="6" destOrd="0" parTransId="{374D6EA5-C67B-4595-A514-4AB41F99DCFA}" sibTransId="{A428E509-E769-45DE-95AE-9DB5C52B31F7}"/>
    <dgm:cxn modelId="{427F40C3-F51C-4787-85EB-3249A95F9FBE}" type="presOf" srcId="{29E40EA4-9686-40E7-8899-8A1047321951}" destId="{345A6D65-0276-4BCB-927D-5FD3E9F70A57}" srcOrd="1" destOrd="0" presId="urn:microsoft.com/office/officeart/2005/8/layout/orgChart1"/>
    <dgm:cxn modelId="{330416CF-12A9-4369-BB7F-19B3E48B151E}" type="presOf" srcId="{96787FB3-3C11-4FE6-A1DE-AC03AC754968}" destId="{D99819A1-5974-4B3B-99DF-9E34124D322D}" srcOrd="0" destOrd="0" presId="urn:microsoft.com/office/officeart/2005/8/layout/orgChart1"/>
    <dgm:cxn modelId="{D20980D6-C6BC-4F16-B53E-5641BCEC60C6}" type="presOf" srcId="{4DFBF43C-6C8B-4AE2-B0DF-FCF7D78DD44D}" destId="{78F1F6D6-D9FD-45C6-82CA-F547B2B390FD}" srcOrd="0" destOrd="0" presId="urn:microsoft.com/office/officeart/2005/8/layout/orgChart1"/>
    <dgm:cxn modelId="{9E1804D7-7BCC-4EA6-AD3B-5DD638C3DF9F}" type="presOf" srcId="{C375880C-B60E-41A4-8316-15B9D34CBF4B}" destId="{D117DB63-9E65-4A09-A005-EB0D807CD442}" srcOrd="0" destOrd="0" presId="urn:microsoft.com/office/officeart/2005/8/layout/orgChart1"/>
    <dgm:cxn modelId="{62D6F2DA-D8A2-42C7-9DE3-04F6A2F841B2}" type="presOf" srcId="{BC26B5AB-DDCD-47A3-99F7-9914050E45BA}" destId="{F89D7A6E-BA87-4D4F-8165-C1A25BC0B5D8}" srcOrd="0" destOrd="0" presId="urn:microsoft.com/office/officeart/2005/8/layout/orgChart1"/>
    <dgm:cxn modelId="{4C9C9BEC-A087-4F46-BBEA-9A99545B3E6E}" srcId="{02B1A19C-5EA5-4991-ABD6-8C0A70DE83DE}" destId="{BC26B5AB-DDCD-47A3-99F7-9914050E45BA}" srcOrd="3" destOrd="0" parTransId="{BB4F4E16-5684-4515-BA18-BC4CCA454937}" sibTransId="{DF15BD76-C476-44D7-93C2-88BE6C1533B4}"/>
    <dgm:cxn modelId="{3284FBC4-CBA9-4467-B895-0A86E445A5A2}" type="presParOf" srcId="{D117DB63-9E65-4A09-A005-EB0D807CD442}" destId="{55517075-FEB3-47D8-9A35-110F389729B7}" srcOrd="0" destOrd="0" presId="urn:microsoft.com/office/officeart/2005/8/layout/orgChart1"/>
    <dgm:cxn modelId="{D88244B7-F7B0-480C-A110-0F0C09DB9D0A}" type="presParOf" srcId="{55517075-FEB3-47D8-9A35-110F389729B7}" destId="{C8267388-B8BD-4479-B211-30940BD43155}" srcOrd="0" destOrd="0" presId="urn:microsoft.com/office/officeart/2005/8/layout/orgChart1"/>
    <dgm:cxn modelId="{AD4AAE96-CDD0-49C9-88A3-E821396A313A}" type="presParOf" srcId="{C8267388-B8BD-4479-B211-30940BD43155}" destId="{7ECADFC1-7E71-496C-97F6-060F0AD1490B}" srcOrd="0" destOrd="0" presId="urn:microsoft.com/office/officeart/2005/8/layout/orgChart1"/>
    <dgm:cxn modelId="{88E1BC0C-7D07-44CB-9E79-AFA789D992FA}" type="presParOf" srcId="{C8267388-B8BD-4479-B211-30940BD43155}" destId="{B8F12A17-3BBA-4425-AB5F-1B02127BC774}" srcOrd="1" destOrd="0" presId="urn:microsoft.com/office/officeart/2005/8/layout/orgChart1"/>
    <dgm:cxn modelId="{9A92A514-6776-4984-881B-E3B28CF0070E}" type="presParOf" srcId="{55517075-FEB3-47D8-9A35-110F389729B7}" destId="{B3E2AA04-7544-434F-B3EE-450FC2C85387}" srcOrd="1" destOrd="0" presId="urn:microsoft.com/office/officeart/2005/8/layout/orgChart1"/>
    <dgm:cxn modelId="{BA3C46F0-B614-48DF-97C8-066FBBC13A63}" type="presParOf" srcId="{B3E2AA04-7544-434F-B3EE-450FC2C85387}" destId="{8694FD5F-FD52-4389-A07F-26F6253C5CBB}" srcOrd="0" destOrd="0" presId="urn:microsoft.com/office/officeart/2005/8/layout/orgChart1"/>
    <dgm:cxn modelId="{7521E993-05E1-4E3D-8B12-F8545BE2566B}" type="presParOf" srcId="{B3E2AA04-7544-434F-B3EE-450FC2C85387}" destId="{110D9753-BC94-42DD-B06A-FBCA31DE4E19}" srcOrd="1" destOrd="0" presId="urn:microsoft.com/office/officeart/2005/8/layout/orgChart1"/>
    <dgm:cxn modelId="{79924E2C-ADEC-4EF1-83C9-D98D93371E20}" type="presParOf" srcId="{110D9753-BC94-42DD-B06A-FBCA31DE4E19}" destId="{F8B733DC-2F08-4A4E-B9BE-ED0A40FE5C2A}" srcOrd="0" destOrd="0" presId="urn:microsoft.com/office/officeart/2005/8/layout/orgChart1"/>
    <dgm:cxn modelId="{5DAD5959-92EA-4EBB-B07C-08D17857FEE6}" type="presParOf" srcId="{F8B733DC-2F08-4A4E-B9BE-ED0A40FE5C2A}" destId="{C265B7F2-0EE5-4051-991C-8F6E33317BEB}" srcOrd="0" destOrd="0" presId="urn:microsoft.com/office/officeart/2005/8/layout/orgChart1"/>
    <dgm:cxn modelId="{38C22EB8-B0F4-478E-9990-9AC4681CA15B}" type="presParOf" srcId="{F8B733DC-2F08-4A4E-B9BE-ED0A40FE5C2A}" destId="{EA24CF1F-A02B-43DE-9A4C-EFB2EEE6860D}" srcOrd="1" destOrd="0" presId="urn:microsoft.com/office/officeart/2005/8/layout/orgChart1"/>
    <dgm:cxn modelId="{B9C1EB89-A0B3-4503-81D3-72C925AC1699}" type="presParOf" srcId="{110D9753-BC94-42DD-B06A-FBCA31DE4E19}" destId="{D1BC224B-21B1-43F2-AD15-ABD0FAADCCAA}" srcOrd="1" destOrd="0" presId="urn:microsoft.com/office/officeart/2005/8/layout/orgChart1"/>
    <dgm:cxn modelId="{4DFD1274-9DD5-4E57-AD12-AEF7EBB38074}" type="presParOf" srcId="{110D9753-BC94-42DD-B06A-FBCA31DE4E19}" destId="{6CB3A646-6B40-45E7-B402-18C909CA81A2}" srcOrd="2" destOrd="0" presId="urn:microsoft.com/office/officeart/2005/8/layout/orgChart1"/>
    <dgm:cxn modelId="{5BBFE98B-1473-4EF9-8D32-7067F8AB6D8A}" type="presParOf" srcId="{B3E2AA04-7544-434F-B3EE-450FC2C85387}" destId="{3B575297-3B97-4903-A8B4-AAEC5DDE8442}" srcOrd="2" destOrd="0" presId="urn:microsoft.com/office/officeart/2005/8/layout/orgChart1"/>
    <dgm:cxn modelId="{2F9FBCE6-F11F-4AE6-87BF-E46C66D5FF4D}" type="presParOf" srcId="{B3E2AA04-7544-434F-B3EE-450FC2C85387}" destId="{86A9E8BD-50C8-4381-B58B-8DF05209B9E3}" srcOrd="3" destOrd="0" presId="urn:microsoft.com/office/officeart/2005/8/layout/orgChart1"/>
    <dgm:cxn modelId="{7C432109-7483-46BC-B392-16FD9BE2655D}" type="presParOf" srcId="{86A9E8BD-50C8-4381-B58B-8DF05209B9E3}" destId="{84087D91-B262-46FF-A1AA-297DF7E0F3F1}" srcOrd="0" destOrd="0" presId="urn:microsoft.com/office/officeart/2005/8/layout/orgChart1"/>
    <dgm:cxn modelId="{AA5DBEF2-40B5-468E-8950-CF8241C2F4FD}" type="presParOf" srcId="{84087D91-B262-46FF-A1AA-297DF7E0F3F1}" destId="{AE33C614-76D9-4272-97EB-92961DB93A7E}" srcOrd="0" destOrd="0" presId="urn:microsoft.com/office/officeart/2005/8/layout/orgChart1"/>
    <dgm:cxn modelId="{5F426CEE-7946-44B2-91B1-3E7B265033AD}" type="presParOf" srcId="{84087D91-B262-46FF-A1AA-297DF7E0F3F1}" destId="{237B2A4B-AE5A-471A-9EBA-ABB3F3F2801A}" srcOrd="1" destOrd="0" presId="urn:microsoft.com/office/officeart/2005/8/layout/orgChart1"/>
    <dgm:cxn modelId="{76363777-527D-4CEC-9A3E-C0364CAF7EF7}" type="presParOf" srcId="{86A9E8BD-50C8-4381-B58B-8DF05209B9E3}" destId="{861C2B76-D69D-4DCC-BA07-37B81696469C}" srcOrd="1" destOrd="0" presId="urn:microsoft.com/office/officeart/2005/8/layout/orgChart1"/>
    <dgm:cxn modelId="{D3E1CFCB-A511-406F-80F4-DDA504F8C802}" type="presParOf" srcId="{86A9E8BD-50C8-4381-B58B-8DF05209B9E3}" destId="{6B1E96DE-AF72-4FC1-A068-9D79E9BD1E88}" srcOrd="2" destOrd="0" presId="urn:microsoft.com/office/officeart/2005/8/layout/orgChart1"/>
    <dgm:cxn modelId="{6A459BB7-431E-4181-8CF8-2D7427EA55D1}" type="presParOf" srcId="{B3E2AA04-7544-434F-B3EE-450FC2C85387}" destId="{F28FE239-D36A-49D5-BC26-EAE2DC4C9518}" srcOrd="4" destOrd="0" presId="urn:microsoft.com/office/officeart/2005/8/layout/orgChart1"/>
    <dgm:cxn modelId="{8C134171-911F-4267-BBD3-1C0AB80DA527}" type="presParOf" srcId="{B3E2AA04-7544-434F-B3EE-450FC2C85387}" destId="{EFC3296E-1360-4E86-815E-EB4FF73AEF07}" srcOrd="5" destOrd="0" presId="urn:microsoft.com/office/officeart/2005/8/layout/orgChart1"/>
    <dgm:cxn modelId="{3D19FE58-4068-4B8B-B547-1C009CCD3E47}" type="presParOf" srcId="{EFC3296E-1360-4E86-815E-EB4FF73AEF07}" destId="{41B55AA8-BD77-4B36-B029-F24910CDDCC4}" srcOrd="0" destOrd="0" presId="urn:microsoft.com/office/officeart/2005/8/layout/orgChart1"/>
    <dgm:cxn modelId="{1D7020CA-4AD4-4461-A803-0D45B6CFD13E}" type="presParOf" srcId="{41B55AA8-BD77-4B36-B029-F24910CDDCC4}" destId="{CB0DC14A-6CD9-458D-86D4-285D6787289B}" srcOrd="0" destOrd="0" presId="urn:microsoft.com/office/officeart/2005/8/layout/orgChart1"/>
    <dgm:cxn modelId="{269BF82B-1182-4B3B-AE87-C149D11F4BF5}" type="presParOf" srcId="{41B55AA8-BD77-4B36-B029-F24910CDDCC4}" destId="{345A6D65-0276-4BCB-927D-5FD3E9F70A57}" srcOrd="1" destOrd="0" presId="urn:microsoft.com/office/officeart/2005/8/layout/orgChart1"/>
    <dgm:cxn modelId="{80BCA68B-4996-4ACB-B3D6-9884164FC2D8}" type="presParOf" srcId="{EFC3296E-1360-4E86-815E-EB4FF73AEF07}" destId="{77163328-A99D-429D-95D9-B3EFE562154A}" srcOrd="1" destOrd="0" presId="urn:microsoft.com/office/officeart/2005/8/layout/orgChart1"/>
    <dgm:cxn modelId="{FD652EED-E601-4FD8-9A38-9C157D2519D3}" type="presParOf" srcId="{EFC3296E-1360-4E86-815E-EB4FF73AEF07}" destId="{23691203-C1C0-4573-8FC4-44EADC46CD40}" srcOrd="2" destOrd="0" presId="urn:microsoft.com/office/officeart/2005/8/layout/orgChart1"/>
    <dgm:cxn modelId="{DC48675C-B2A4-45CA-A143-6F3E355A7469}" type="presParOf" srcId="{B3E2AA04-7544-434F-B3EE-450FC2C85387}" destId="{E708C475-6587-48B7-93AB-A888BAF7BD58}" srcOrd="6" destOrd="0" presId="urn:microsoft.com/office/officeart/2005/8/layout/orgChart1"/>
    <dgm:cxn modelId="{3BBDBC83-D561-4CE6-BB95-482CA034BF65}" type="presParOf" srcId="{B3E2AA04-7544-434F-B3EE-450FC2C85387}" destId="{08FEB315-FE09-4BE6-93DE-CA8AF3E77F88}" srcOrd="7" destOrd="0" presId="urn:microsoft.com/office/officeart/2005/8/layout/orgChart1"/>
    <dgm:cxn modelId="{43785E22-71FE-4400-AD3F-C4F55BDD5337}" type="presParOf" srcId="{08FEB315-FE09-4BE6-93DE-CA8AF3E77F88}" destId="{AAF68BE9-87E5-4DE2-8CC7-0EA264162FF9}" srcOrd="0" destOrd="0" presId="urn:microsoft.com/office/officeart/2005/8/layout/orgChart1"/>
    <dgm:cxn modelId="{1DEE8189-987D-4084-9032-075DB2D4294C}" type="presParOf" srcId="{AAF68BE9-87E5-4DE2-8CC7-0EA264162FF9}" destId="{78F1F6D6-D9FD-45C6-82CA-F547B2B390FD}" srcOrd="0" destOrd="0" presId="urn:microsoft.com/office/officeart/2005/8/layout/orgChart1"/>
    <dgm:cxn modelId="{FE5EBFC1-D1C9-47A6-B791-9AE4A05DBDD1}" type="presParOf" srcId="{AAF68BE9-87E5-4DE2-8CC7-0EA264162FF9}" destId="{A5C32FBA-209C-4DC5-A1E3-BA49E4D0C1AA}" srcOrd="1" destOrd="0" presId="urn:microsoft.com/office/officeart/2005/8/layout/orgChart1"/>
    <dgm:cxn modelId="{282AADC9-0B39-4ED6-B3D3-FAE5CF636FE1}" type="presParOf" srcId="{08FEB315-FE09-4BE6-93DE-CA8AF3E77F88}" destId="{316615DC-69A7-4D76-98AC-F4240E7B00F8}" srcOrd="1" destOrd="0" presId="urn:microsoft.com/office/officeart/2005/8/layout/orgChart1"/>
    <dgm:cxn modelId="{6868CD9E-CBDF-40F9-8A3F-418BBC00DA89}" type="presParOf" srcId="{08FEB315-FE09-4BE6-93DE-CA8AF3E77F88}" destId="{003A10E6-6FCA-4F55-BC55-6FD256AA80E7}" srcOrd="2" destOrd="0" presId="urn:microsoft.com/office/officeart/2005/8/layout/orgChart1"/>
    <dgm:cxn modelId="{867AF312-E848-468C-B58A-01BB18A37A91}" type="presParOf" srcId="{55517075-FEB3-47D8-9A35-110F389729B7}" destId="{7303D3F0-CEF9-4C3A-A179-062827056F56}" srcOrd="2" destOrd="0" presId="urn:microsoft.com/office/officeart/2005/8/layout/orgChart1"/>
    <dgm:cxn modelId="{7226C625-DF1A-41F7-9196-47702A0721C6}" type="presParOf" srcId="{7303D3F0-CEF9-4C3A-A179-062827056F56}" destId="{BC1A9A5D-80C7-47A6-A658-9B7557177A27}" srcOrd="0" destOrd="0" presId="urn:microsoft.com/office/officeart/2005/8/layout/orgChart1"/>
    <dgm:cxn modelId="{7EC41F9A-180D-4812-9AB7-0D0B522B0CF5}" type="presParOf" srcId="{7303D3F0-CEF9-4C3A-A179-062827056F56}" destId="{3DED43BD-6ED9-487E-A4F8-850FF3C9AD67}" srcOrd="1" destOrd="0" presId="urn:microsoft.com/office/officeart/2005/8/layout/orgChart1"/>
    <dgm:cxn modelId="{124E7319-2D88-4403-AB62-17179B044D1D}" type="presParOf" srcId="{3DED43BD-6ED9-487E-A4F8-850FF3C9AD67}" destId="{03FC85CE-B5CC-4E77-84BF-1AF2CCB9A925}" srcOrd="0" destOrd="0" presId="urn:microsoft.com/office/officeart/2005/8/layout/orgChart1"/>
    <dgm:cxn modelId="{F91A0A67-3F1C-41F0-9BFA-0FF755A05252}" type="presParOf" srcId="{03FC85CE-B5CC-4E77-84BF-1AF2CCB9A925}" destId="{A1D203F6-BB3A-49F6-A962-8AEE7B4EEB8E}" srcOrd="0" destOrd="0" presId="urn:microsoft.com/office/officeart/2005/8/layout/orgChart1"/>
    <dgm:cxn modelId="{A1429684-CC99-4B86-8204-AE1712DF94BC}" type="presParOf" srcId="{03FC85CE-B5CC-4E77-84BF-1AF2CCB9A925}" destId="{0AA3F169-2968-4A5B-AADB-984B69D57142}" srcOrd="1" destOrd="0" presId="urn:microsoft.com/office/officeart/2005/8/layout/orgChart1"/>
    <dgm:cxn modelId="{0BFF847E-9C89-4B6A-966D-861C9A63E217}" type="presParOf" srcId="{3DED43BD-6ED9-487E-A4F8-850FF3C9AD67}" destId="{54D9754E-0E8A-4B35-83EF-A1FCAA5572A5}" srcOrd="1" destOrd="0" presId="urn:microsoft.com/office/officeart/2005/8/layout/orgChart1"/>
    <dgm:cxn modelId="{9E22F27E-A6D5-4188-A14D-449DC181328E}" type="presParOf" srcId="{3DED43BD-6ED9-487E-A4F8-850FF3C9AD67}" destId="{07DD35E6-F142-4B8C-9E4A-6330F03FB29E}" srcOrd="2" destOrd="0" presId="urn:microsoft.com/office/officeart/2005/8/layout/orgChart1"/>
    <dgm:cxn modelId="{1487AE82-ADA3-4F9F-9B91-A5F223885F0E}" type="presParOf" srcId="{7303D3F0-CEF9-4C3A-A179-062827056F56}" destId="{D99819A1-5974-4B3B-99DF-9E34124D322D}" srcOrd="2" destOrd="0" presId="urn:microsoft.com/office/officeart/2005/8/layout/orgChart1"/>
    <dgm:cxn modelId="{F0A7E03D-7833-4846-8E7E-77268D420DDC}" type="presParOf" srcId="{7303D3F0-CEF9-4C3A-A179-062827056F56}" destId="{C912332A-DF4E-4F3B-85DD-CAED79156EA1}" srcOrd="3" destOrd="0" presId="urn:microsoft.com/office/officeart/2005/8/layout/orgChart1"/>
    <dgm:cxn modelId="{51445EF4-8419-4F2B-8F60-C8135529CC64}" type="presParOf" srcId="{C912332A-DF4E-4F3B-85DD-CAED79156EA1}" destId="{E09D0BA2-88EA-4D78-A56F-47DFFA14714A}" srcOrd="0" destOrd="0" presId="urn:microsoft.com/office/officeart/2005/8/layout/orgChart1"/>
    <dgm:cxn modelId="{B976FF85-C74F-4651-B5FC-B4ECF0EB4EB7}" type="presParOf" srcId="{E09D0BA2-88EA-4D78-A56F-47DFFA14714A}" destId="{13C104D6-B1E0-4590-92B2-9A83BCF047F3}" srcOrd="0" destOrd="0" presId="urn:microsoft.com/office/officeart/2005/8/layout/orgChart1"/>
    <dgm:cxn modelId="{23998939-A3BC-4B4C-9E0A-9B618A5A3D24}" type="presParOf" srcId="{E09D0BA2-88EA-4D78-A56F-47DFFA14714A}" destId="{E698DAD6-A090-4C28-AF67-748A9621699D}" srcOrd="1" destOrd="0" presId="urn:microsoft.com/office/officeart/2005/8/layout/orgChart1"/>
    <dgm:cxn modelId="{1215FE44-DB89-4A8E-BA33-A03FF2F75074}" type="presParOf" srcId="{C912332A-DF4E-4F3B-85DD-CAED79156EA1}" destId="{A6B0825D-E816-4DF3-BFF7-C21C787EF72F}" srcOrd="1" destOrd="0" presId="urn:microsoft.com/office/officeart/2005/8/layout/orgChart1"/>
    <dgm:cxn modelId="{AE4FA10B-A476-4072-BDC8-B52F79D47DA1}" type="presParOf" srcId="{C912332A-DF4E-4F3B-85DD-CAED79156EA1}" destId="{2970C24F-CEBD-4BDE-B769-0BB06101D00D}" srcOrd="2" destOrd="0" presId="urn:microsoft.com/office/officeart/2005/8/layout/orgChart1"/>
    <dgm:cxn modelId="{C3A4AB5B-8BF3-419A-9FC2-A45774B422CB}" type="presParOf" srcId="{7303D3F0-CEF9-4C3A-A179-062827056F56}" destId="{343A1802-B846-4FB0-B48E-66B04F15BBCE}" srcOrd="4" destOrd="0" presId="urn:microsoft.com/office/officeart/2005/8/layout/orgChart1"/>
    <dgm:cxn modelId="{9F750AED-D6B0-46EA-A6EC-B0381D05F7B2}" type="presParOf" srcId="{7303D3F0-CEF9-4C3A-A179-062827056F56}" destId="{C080A38F-C2DE-4B47-A172-42855EBBA604}" srcOrd="5" destOrd="0" presId="urn:microsoft.com/office/officeart/2005/8/layout/orgChart1"/>
    <dgm:cxn modelId="{BE4006D9-CFBF-4978-B80A-1EE1DFF57AFF}" type="presParOf" srcId="{C080A38F-C2DE-4B47-A172-42855EBBA604}" destId="{0EB7C2ED-D7F2-40EE-B394-7FC7A360A2CA}" srcOrd="0" destOrd="0" presId="urn:microsoft.com/office/officeart/2005/8/layout/orgChart1"/>
    <dgm:cxn modelId="{823B8CE6-8617-4636-AD6B-8DC88BBE3B70}" type="presParOf" srcId="{0EB7C2ED-D7F2-40EE-B394-7FC7A360A2CA}" destId="{B1F319DF-A3CA-4DB2-9203-AE6FA3E086D3}" srcOrd="0" destOrd="0" presId="urn:microsoft.com/office/officeart/2005/8/layout/orgChart1"/>
    <dgm:cxn modelId="{CDF4C31D-4C7F-4277-9ECC-79EB66EC2EA9}" type="presParOf" srcId="{0EB7C2ED-D7F2-40EE-B394-7FC7A360A2CA}" destId="{06DF340B-6F8A-4DA6-915E-A2551147E295}" srcOrd="1" destOrd="0" presId="urn:microsoft.com/office/officeart/2005/8/layout/orgChart1"/>
    <dgm:cxn modelId="{29C9CF61-3355-435F-B2EA-2B6536282527}" type="presParOf" srcId="{C080A38F-C2DE-4B47-A172-42855EBBA604}" destId="{54666AD6-FBE0-4153-8E2C-3E56FE62D1AD}" srcOrd="1" destOrd="0" presId="urn:microsoft.com/office/officeart/2005/8/layout/orgChart1"/>
    <dgm:cxn modelId="{9DDBAA8F-C88D-4C60-8A9A-5D82B2A35361}" type="presParOf" srcId="{C080A38F-C2DE-4B47-A172-42855EBBA604}" destId="{E7DBEC0B-AEFB-4AB1-98CB-FD54130610A7}" srcOrd="2" destOrd="0" presId="urn:microsoft.com/office/officeart/2005/8/layout/orgChart1"/>
    <dgm:cxn modelId="{EAD2135A-8A7A-4655-A7D7-9648ABA828A5}" type="presParOf" srcId="{7303D3F0-CEF9-4C3A-A179-062827056F56}" destId="{852B7FED-1C39-4E62-9708-D3CFFC345008}" srcOrd="6" destOrd="0" presId="urn:microsoft.com/office/officeart/2005/8/layout/orgChart1"/>
    <dgm:cxn modelId="{68DA49B4-14EF-4686-A810-C0A0CB23BA86}" type="presParOf" srcId="{7303D3F0-CEF9-4C3A-A179-062827056F56}" destId="{47B37149-966F-4291-B805-AEB8DB2EFB3D}" srcOrd="7" destOrd="0" presId="urn:microsoft.com/office/officeart/2005/8/layout/orgChart1"/>
    <dgm:cxn modelId="{B9FFD59D-A00D-4B24-8BC2-AF86DA7D9E1B}" type="presParOf" srcId="{47B37149-966F-4291-B805-AEB8DB2EFB3D}" destId="{C38418EA-A32E-413E-B476-DDC34EFF1CBF}" srcOrd="0" destOrd="0" presId="urn:microsoft.com/office/officeart/2005/8/layout/orgChart1"/>
    <dgm:cxn modelId="{6E6E9F2A-5891-4335-8261-0127B937372D}" type="presParOf" srcId="{C38418EA-A32E-413E-B476-DDC34EFF1CBF}" destId="{F89D7A6E-BA87-4D4F-8165-C1A25BC0B5D8}" srcOrd="0" destOrd="0" presId="urn:microsoft.com/office/officeart/2005/8/layout/orgChart1"/>
    <dgm:cxn modelId="{D6709A1A-47F6-4451-82E3-1B60D42FB128}" type="presParOf" srcId="{C38418EA-A32E-413E-B476-DDC34EFF1CBF}" destId="{DD4A9DD4-D28F-41FC-B70E-58E9D3964B2E}" srcOrd="1" destOrd="0" presId="urn:microsoft.com/office/officeart/2005/8/layout/orgChart1"/>
    <dgm:cxn modelId="{36D1C486-7B0A-4B61-AFD7-B2CB3BB50B0B}" type="presParOf" srcId="{47B37149-966F-4291-B805-AEB8DB2EFB3D}" destId="{286A94A3-4A2B-4D25-9B5A-E09F1A13641B}" srcOrd="1" destOrd="0" presId="urn:microsoft.com/office/officeart/2005/8/layout/orgChart1"/>
    <dgm:cxn modelId="{12B65329-37B1-4B9F-B8EE-3B77176C4813}" type="presParOf" srcId="{47B37149-966F-4291-B805-AEB8DB2EFB3D}" destId="{A76CF941-F473-4995-BEAD-27840EFC3C7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75880C-B60E-41A4-8316-15B9D34CBF4B}" type="doc">
      <dgm:prSet loTypeId="urn:microsoft.com/office/officeart/2005/8/layout/orgChart1" loCatId="hierarchy" qsTypeId="urn:microsoft.com/office/officeart/2005/8/quickstyle/simple1" qsCatId="simple" csTypeId="urn:microsoft.com/office/officeart/2005/8/colors/accent1_2" csCatId="accent1" phldr="1"/>
      <dgm:spPr/>
    </dgm:pt>
    <dgm:pt modelId="{02B1A19C-5EA5-4991-ABD6-8C0A70DE83D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cs typeface="Arial" panose="020B0604020202020204" pitchFamily="34" charset="0"/>
            </a:rPr>
            <a:t>Incident Commander</a:t>
          </a:r>
        </a:p>
      </dgm:t>
    </dgm:pt>
    <dgm:pt modelId="{9301A6CA-4EF5-48D2-939F-886DC423CD61}" type="parTrans" cxnId="{E0B197AF-E877-462D-937C-B28D9B72D9F8}">
      <dgm:prSet/>
      <dgm:spPr/>
      <dgm:t>
        <a:bodyPr/>
        <a:lstStyle/>
        <a:p>
          <a:endParaRPr lang="en-US"/>
        </a:p>
      </dgm:t>
    </dgm:pt>
    <dgm:pt modelId="{C94E3546-EBAD-40ED-9222-D17A2DD6AF3B}" type="sibTrans" cxnId="{E0B197AF-E877-462D-937C-B28D9B72D9F8}">
      <dgm:prSet/>
      <dgm:spPr/>
      <dgm:t>
        <a:bodyPr/>
        <a:lstStyle/>
        <a:p>
          <a:endParaRPr lang="en-US"/>
        </a:p>
      </dgm:t>
    </dgm:pt>
    <dgm:pt modelId="{A6A8FCC7-E983-476E-8FE1-CBEDC0C38D79}"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Public Information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 Officer</a:t>
          </a:r>
        </a:p>
      </dgm:t>
    </dgm:pt>
    <dgm:pt modelId="{9BB32F83-DF26-4F44-BB5E-A87A188D8EC1}" type="parTrans" cxnId="{86114519-AC3A-4B0E-B5A6-EB63DC991833}">
      <dgm:prSet/>
      <dgm:spPr/>
      <dgm:t>
        <a:bodyPr/>
        <a:lstStyle/>
        <a:p>
          <a:endParaRPr lang="en-US"/>
        </a:p>
      </dgm:t>
    </dgm:pt>
    <dgm:pt modelId="{218A03BF-92D5-43A2-851A-9E0049A20AE9}" type="sibTrans" cxnId="{86114519-AC3A-4B0E-B5A6-EB63DC991833}">
      <dgm:prSet/>
      <dgm:spPr/>
      <dgm:t>
        <a:bodyPr/>
        <a:lstStyle/>
        <a:p>
          <a:endParaRPr lang="en-US"/>
        </a:p>
      </dgm:t>
    </dgm:pt>
    <dgm:pt modelId="{20F5F3D2-E887-40E4-89CD-A88997C4E473}"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Safety Officer</a:t>
          </a:r>
        </a:p>
      </dgm:t>
    </dgm:pt>
    <dgm:pt modelId="{96787FB3-3C11-4FE6-A1DE-AC03AC754968}" type="parTrans" cxnId="{15A92561-86CA-4F46-BB87-79119A543B72}">
      <dgm:prSet/>
      <dgm:spPr/>
      <dgm:t>
        <a:bodyPr/>
        <a:lstStyle/>
        <a:p>
          <a:endParaRPr lang="en-US"/>
        </a:p>
      </dgm:t>
    </dgm:pt>
    <dgm:pt modelId="{B8DE0A4C-8A45-47BA-94AC-9CB927130BDF}" type="sibTrans" cxnId="{15A92561-86CA-4F46-BB87-79119A543B72}">
      <dgm:prSet/>
      <dgm:spPr/>
      <dgm:t>
        <a:bodyPr/>
        <a:lstStyle/>
        <a:p>
          <a:endParaRPr lang="en-US"/>
        </a:p>
      </dgm:t>
    </dgm:pt>
    <dgm:pt modelId="{7BB20E46-19A3-4FE4-8A50-8694CC730208}"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Liaison Officer</a:t>
          </a:r>
        </a:p>
      </dgm:t>
    </dgm:pt>
    <dgm:pt modelId="{9331C10E-15B3-4482-8077-871FB876714F}" type="parTrans" cxnId="{0BABB85B-3440-4E4C-8012-612D93FCC14D}">
      <dgm:prSet/>
      <dgm:spPr/>
      <dgm:t>
        <a:bodyPr/>
        <a:lstStyle/>
        <a:p>
          <a:endParaRPr lang="en-US"/>
        </a:p>
      </dgm:t>
    </dgm:pt>
    <dgm:pt modelId="{EA0BC590-AECE-4CF0-B18E-EB86D0B5861E}" type="sibTrans" cxnId="{0BABB85B-3440-4E4C-8012-612D93FCC14D}">
      <dgm:prSet/>
      <dgm:spPr/>
      <dgm:t>
        <a:bodyPr/>
        <a:lstStyle/>
        <a:p>
          <a:endParaRPr lang="en-US"/>
        </a:p>
      </dgm:t>
    </dgm:pt>
    <dgm:pt modelId="{BC26B5AB-DDCD-47A3-99F7-9914050E45BA}"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Medical / Technical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Specialist</a:t>
          </a:r>
        </a:p>
      </dgm:t>
    </dgm:pt>
    <dgm:pt modelId="{BB4F4E16-5684-4515-BA18-BC4CCA454937}" type="parTrans" cxnId="{4C9C9BEC-A087-4F46-BBEA-9A99545B3E6E}">
      <dgm:prSet/>
      <dgm:spPr/>
      <dgm:t>
        <a:bodyPr/>
        <a:lstStyle/>
        <a:p>
          <a:endParaRPr lang="en-US"/>
        </a:p>
      </dgm:t>
    </dgm:pt>
    <dgm:pt modelId="{DF15BD76-C476-44D7-93C2-88BE6C1533B4}" type="sibTrans" cxnId="{4C9C9BEC-A087-4F46-BBEA-9A99545B3E6E}">
      <dgm:prSet/>
      <dgm:spPr/>
      <dgm:t>
        <a:bodyPr/>
        <a:lstStyle/>
        <a:p>
          <a:endParaRPr lang="en-US"/>
        </a:p>
      </dgm:t>
    </dgm:pt>
    <dgm:pt modelId="{32244014-E562-4847-84D4-E3D60C099FA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Operations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Section Chief</a:t>
          </a:r>
        </a:p>
      </dgm:t>
    </dgm:pt>
    <dgm:pt modelId="{8422B177-E57E-4972-BF52-59F7A8F5BFDC}" type="parTrans" cxnId="{E372DD52-6BC3-468B-A4B2-49A33319F8FC}">
      <dgm:prSet/>
      <dgm:spPr/>
      <dgm:t>
        <a:bodyPr/>
        <a:lstStyle/>
        <a:p>
          <a:endParaRPr lang="en-US"/>
        </a:p>
      </dgm:t>
    </dgm:pt>
    <dgm:pt modelId="{90D3EF96-A1B1-455C-AB5B-0878D8767800}" type="sibTrans" cxnId="{E372DD52-6BC3-468B-A4B2-49A33319F8FC}">
      <dgm:prSet/>
      <dgm:spPr/>
      <dgm:t>
        <a:bodyPr/>
        <a:lstStyle/>
        <a:p>
          <a:endParaRPr lang="en-US"/>
        </a:p>
      </dgm:t>
    </dgm:pt>
    <dgm:pt modelId="{ECD96241-2F7E-40D0-848E-69C8A7E75E4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Planning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Section Chief</a:t>
          </a:r>
        </a:p>
      </dgm:t>
    </dgm:pt>
    <dgm:pt modelId="{E8CF2D48-2BB8-4AEB-83ED-0E51E9E92157}" type="parTrans" cxnId="{B9E4BF36-10A3-45F5-88AA-5466391CE76C}">
      <dgm:prSet/>
      <dgm:spPr/>
      <dgm:t>
        <a:bodyPr/>
        <a:lstStyle/>
        <a:p>
          <a:endParaRPr lang="en-US"/>
        </a:p>
      </dgm:t>
    </dgm:pt>
    <dgm:pt modelId="{9E8A8BE1-8D2D-4CF6-B92B-159411FDC941}" type="sibTrans" cxnId="{B9E4BF36-10A3-45F5-88AA-5466391CE76C}">
      <dgm:prSet/>
      <dgm:spPr/>
      <dgm:t>
        <a:bodyPr/>
        <a:lstStyle/>
        <a:p>
          <a:endParaRPr lang="en-US"/>
        </a:p>
      </dgm:t>
    </dgm:pt>
    <dgm:pt modelId="{29E40EA4-9686-40E7-8899-8A104732195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Logistics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Section Chief</a:t>
          </a:r>
        </a:p>
      </dgm:t>
    </dgm:pt>
    <dgm:pt modelId="{374D6EA5-C67B-4595-A514-4AB41F99DCFA}" type="parTrans" cxnId="{306C39BD-691C-4E5B-AD9B-3159E64AD961}">
      <dgm:prSet/>
      <dgm:spPr/>
      <dgm:t>
        <a:bodyPr/>
        <a:lstStyle/>
        <a:p>
          <a:endParaRPr lang="en-US"/>
        </a:p>
      </dgm:t>
    </dgm:pt>
    <dgm:pt modelId="{A428E509-E769-45DE-95AE-9DB5C52B31F7}" type="sibTrans" cxnId="{306C39BD-691C-4E5B-AD9B-3159E64AD961}">
      <dgm:prSet/>
      <dgm:spPr/>
      <dgm:t>
        <a:bodyPr/>
        <a:lstStyle/>
        <a:p>
          <a:endParaRPr lang="en-US"/>
        </a:p>
      </dgm:t>
    </dgm:pt>
    <dgm:pt modelId="{4DFBF43C-6C8B-4AE2-B0DF-FCF7D78DD44D}">
      <dgm:prSet/>
      <dgm:spPr>
        <a:solidFill>
          <a:srgbClr val="FF0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Finance / Admin.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Section Chief</a:t>
          </a:r>
        </a:p>
      </dgm:t>
    </dgm:pt>
    <dgm:pt modelId="{E00908F6-3767-4ABF-8742-71292DBD72D8}" type="parTrans" cxnId="{21067D7E-EC2F-4A5E-AE23-A9B11E3CDC4E}">
      <dgm:prSet/>
      <dgm:spPr/>
      <dgm:t>
        <a:bodyPr/>
        <a:lstStyle/>
        <a:p>
          <a:endParaRPr lang="en-US"/>
        </a:p>
      </dgm:t>
    </dgm:pt>
    <dgm:pt modelId="{C3FD649A-A01E-4337-9ED1-430CEC7BF388}" type="sibTrans" cxnId="{21067D7E-EC2F-4A5E-AE23-A9B11E3CDC4E}">
      <dgm:prSet/>
      <dgm:spPr/>
      <dgm:t>
        <a:bodyPr/>
        <a:lstStyle/>
        <a:p>
          <a:endParaRPr lang="en-US"/>
        </a:p>
      </dgm:t>
    </dgm:pt>
    <dgm:pt modelId="{D117DB63-9E65-4A09-A005-EB0D807CD442}" type="pres">
      <dgm:prSet presAssocID="{C375880C-B60E-41A4-8316-15B9D34CBF4B}" presName="hierChild1" presStyleCnt="0">
        <dgm:presLayoutVars>
          <dgm:orgChart val="1"/>
          <dgm:chPref val="1"/>
          <dgm:dir/>
          <dgm:animOne val="branch"/>
          <dgm:animLvl val="lvl"/>
          <dgm:resizeHandles/>
        </dgm:presLayoutVars>
      </dgm:prSet>
      <dgm:spPr/>
    </dgm:pt>
    <dgm:pt modelId="{55517075-FEB3-47D8-9A35-110F389729B7}" type="pres">
      <dgm:prSet presAssocID="{02B1A19C-5EA5-4991-ABD6-8C0A70DE83DE}" presName="hierRoot1" presStyleCnt="0">
        <dgm:presLayoutVars>
          <dgm:hierBranch/>
        </dgm:presLayoutVars>
      </dgm:prSet>
      <dgm:spPr/>
    </dgm:pt>
    <dgm:pt modelId="{C8267388-B8BD-4479-B211-30940BD43155}" type="pres">
      <dgm:prSet presAssocID="{02B1A19C-5EA5-4991-ABD6-8C0A70DE83DE}" presName="rootComposite1" presStyleCnt="0"/>
      <dgm:spPr/>
    </dgm:pt>
    <dgm:pt modelId="{7ECADFC1-7E71-496C-97F6-060F0AD1490B}" type="pres">
      <dgm:prSet presAssocID="{02B1A19C-5EA5-4991-ABD6-8C0A70DE83DE}" presName="rootText1" presStyleLbl="node0" presStyleIdx="0" presStyleCnt="1">
        <dgm:presLayoutVars>
          <dgm:chPref val="3"/>
        </dgm:presLayoutVars>
      </dgm:prSet>
      <dgm:spPr/>
    </dgm:pt>
    <dgm:pt modelId="{B8F12A17-3BBA-4425-AB5F-1B02127BC774}" type="pres">
      <dgm:prSet presAssocID="{02B1A19C-5EA5-4991-ABD6-8C0A70DE83DE}" presName="rootConnector1" presStyleLbl="node1" presStyleIdx="0" presStyleCnt="0"/>
      <dgm:spPr/>
    </dgm:pt>
    <dgm:pt modelId="{B3E2AA04-7544-434F-B3EE-450FC2C85387}" type="pres">
      <dgm:prSet presAssocID="{02B1A19C-5EA5-4991-ABD6-8C0A70DE83DE}" presName="hierChild2" presStyleCnt="0"/>
      <dgm:spPr/>
    </dgm:pt>
    <dgm:pt modelId="{8694FD5F-FD52-4389-A07F-26F6253C5CBB}" type="pres">
      <dgm:prSet presAssocID="{8422B177-E57E-4972-BF52-59F7A8F5BFDC}" presName="Name35" presStyleLbl="parChTrans1D2" presStyleIdx="0" presStyleCnt="8"/>
      <dgm:spPr/>
    </dgm:pt>
    <dgm:pt modelId="{110D9753-BC94-42DD-B06A-FBCA31DE4E19}" type="pres">
      <dgm:prSet presAssocID="{32244014-E562-4847-84D4-E3D60C099FA1}" presName="hierRoot2" presStyleCnt="0">
        <dgm:presLayoutVars>
          <dgm:hierBranch val="r"/>
        </dgm:presLayoutVars>
      </dgm:prSet>
      <dgm:spPr/>
    </dgm:pt>
    <dgm:pt modelId="{F8B733DC-2F08-4A4E-B9BE-ED0A40FE5C2A}" type="pres">
      <dgm:prSet presAssocID="{32244014-E562-4847-84D4-E3D60C099FA1}" presName="rootComposite" presStyleCnt="0"/>
      <dgm:spPr/>
    </dgm:pt>
    <dgm:pt modelId="{C265B7F2-0EE5-4051-991C-8F6E33317BEB}" type="pres">
      <dgm:prSet presAssocID="{32244014-E562-4847-84D4-E3D60C099FA1}" presName="rootText" presStyleLbl="node2" presStyleIdx="0" presStyleCnt="4">
        <dgm:presLayoutVars>
          <dgm:chPref val="3"/>
        </dgm:presLayoutVars>
      </dgm:prSet>
      <dgm:spPr/>
    </dgm:pt>
    <dgm:pt modelId="{EA24CF1F-A02B-43DE-9A4C-EFB2EEE6860D}" type="pres">
      <dgm:prSet presAssocID="{32244014-E562-4847-84D4-E3D60C099FA1}" presName="rootConnector" presStyleLbl="node2" presStyleIdx="0" presStyleCnt="4"/>
      <dgm:spPr/>
    </dgm:pt>
    <dgm:pt modelId="{D1BC224B-21B1-43F2-AD15-ABD0FAADCCAA}" type="pres">
      <dgm:prSet presAssocID="{32244014-E562-4847-84D4-E3D60C099FA1}" presName="hierChild4" presStyleCnt="0"/>
      <dgm:spPr/>
    </dgm:pt>
    <dgm:pt modelId="{6CB3A646-6B40-45E7-B402-18C909CA81A2}" type="pres">
      <dgm:prSet presAssocID="{32244014-E562-4847-84D4-E3D60C099FA1}" presName="hierChild5" presStyleCnt="0"/>
      <dgm:spPr/>
    </dgm:pt>
    <dgm:pt modelId="{3B575297-3B97-4903-A8B4-AAEC5DDE8442}" type="pres">
      <dgm:prSet presAssocID="{E8CF2D48-2BB8-4AEB-83ED-0E51E9E92157}" presName="Name35" presStyleLbl="parChTrans1D2" presStyleIdx="1" presStyleCnt="8"/>
      <dgm:spPr/>
    </dgm:pt>
    <dgm:pt modelId="{86A9E8BD-50C8-4381-B58B-8DF05209B9E3}" type="pres">
      <dgm:prSet presAssocID="{ECD96241-2F7E-40D0-848E-69C8A7E75E48}" presName="hierRoot2" presStyleCnt="0">
        <dgm:presLayoutVars>
          <dgm:hierBranch val="r"/>
        </dgm:presLayoutVars>
      </dgm:prSet>
      <dgm:spPr/>
    </dgm:pt>
    <dgm:pt modelId="{84087D91-B262-46FF-A1AA-297DF7E0F3F1}" type="pres">
      <dgm:prSet presAssocID="{ECD96241-2F7E-40D0-848E-69C8A7E75E48}" presName="rootComposite" presStyleCnt="0"/>
      <dgm:spPr/>
    </dgm:pt>
    <dgm:pt modelId="{AE33C614-76D9-4272-97EB-92961DB93A7E}" type="pres">
      <dgm:prSet presAssocID="{ECD96241-2F7E-40D0-848E-69C8A7E75E48}" presName="rootText" presStyleLbl="node2" presStyleIdx="1" presStyleCnt="4">
        <dgm:presLayoutVars>
          <dgm:chPref val="3"/>
        </dgm:presLayoutVars>
      </dgm:prSet>
      <dgm:spPr/>
    </dgm:pt>
    <dgm:pt modelId="{237B2A4B-AE5A-471A-9EBA-ABB3F3F2801A}" type="pres">
      <dgm:prSet presAssocID="{ECD96241-2F7E-40D0-848E-69C8A7E75E48}" presName="rootConnector" presStyleLbl="node2" presStyleIdx="1" presStyleCnt="4"/>
      <dgm:spPr/>
    </dgm:pt>
    <dgm:pt modelId="{861C2B76-D69D-4DCC-BA07-37B81696469C}" type="pres">
      <dgm:prSet presAssocID="{ECD96241-2F7E-40D0-848E-69C8A7E75E48}" presName="hierChild4" presStyleCnt="0"/>
      <dgm:spPr/>
    </dgm:pt>
    <dgm:pt modelId="{6B1E96DE-AF72-4FC1-A068-9D79E9BD1E88}" type="pres">
      <dgm:prSet presAssocID="{ECD96241-2F7E-40D0-848E-69C8A7E75E48}" presName="hierChild5" presStyleCnt="0"/>
      <dgm:spPr/>
    </dgm:pt>
    <dgm:pt modelId="{F28FE239-D36A-49D5-BC26-EAE2DC4C9518}" type="pres">
      <dgm:prSet presAssocID="{374D6EA5-C67B-4595-A514-4AB41F99DCFA}" presName="Name35" presStyleLbl="parChTrans1D2" presStyleIdx="2" presStyleCnt="8"/>
      <dgm:spPr/>
    </dgm:pt>
    <dgm:pt modelId="{EFC3296E-1360-4E86-815E-EB4FF73AEF07}" type="pres">
      <dgm:prSet presAssocID="{29E40EA4-9686-40E7-8899-8A1047321951}" presName="hierRoot2" presStyleCnt="0">
        <dgm:presLayoutVars>
          <dgm:hierBranch val="r"/>
        </dgm:presLayoutVars>
      </dgm:prSet>
      <dgm:spPr/>
    </dgm:pt>
    <dgm:pt modelId="{41B55AA8-BD77-4B36-B029-F24910CDDCC4}" type="pres">
      <dgm:prSet presAssocID="{29E40EA4-9686-40E7-8899-8A1047321951}" presName="rootComposite" presStyleCnt="0"/>
      <dgm:spPr/>
    </dgm:pt>
    <dgm:pt modelId="{CB0DC14A-6CD9-458D-86D4-285D6787289B}" type="pres">
      <dgm:prSet presAssocID="{29E40EA4-9686-40E7-8899-8A1047321951}" presName="rootText" presStyleLbl="node2" presStyleIdx="2" presStyleCnt="4">
        <dgm:presLayoutVars>
          <dgm:chPref val="3"/>
        </dgm:presLayoutVars>
      </dgm:prSet>
      <dgm:spPr/>
    </dgm:pt>
    <dgm:pt modelId="{345A6D65-0276-4BCB-927D-5FD3E9F70A57}" type="pres">
      <dgm:prSet presAssocID="{29E40EA4-9686-40E7-8899-8A1047321951}" presName="rootConnector" presStyleLbl="node2" presStyleIdx="2" presStyleCnt="4"/>
      <dgm:spPr/>
    </dgm:pt>
    <dgm:pt modelId="{77163328-A99D-429D-95D9-B3EFE562154A}" type="pres">
      <dgm:prSet presAssocID="{29E40EA4-9686-40E7-8899-8A1047321951}" presName="hierChild4" presStyleCnt="0"/>
      <dgm:spPr/>
    </dgm:pt>
    <dgm:pt modelId="{23691203-C1C0-4573-8FC4-44EADC46CD40}" type="pres">
      <dgm:prSet presAssocID="{29E40EA4-9686-40E7-8899-8A1047321951}" presName="hierChild5" presStyleCnt="0"/>
      <dgm:spPr/>
    </dgm:pt>
    <dgm:pt modelId="{E708C475-6587-48B7-93AB-A888BAF7BD58}" type="pres">
      <dgm:prSet presAssocID="{E00908F6-3767-4ABF-8742-71292DBD72D8}" presName="Name35" presStyleLbl="parChTrans1D2" presStyleIdx="3" presStyleCnt="8"/>
      <dgm:spPr/>
    </dgm:pt>
    <dgm:pt modelId="{08FEB315-FE09-4BE6-93DE-CA8AF3E77F88}" type="pres">
      <dgm:prSet presAssocID="{4DFBF43C-6C8B-4AE2-B0DF-FCF7D78DD44D}" presName="hierRoot2" presStyleCnt="0">
        <dgm:presLayoutVars>
          <dgm:hierBranch val="r"/>
        </dgm:presLayoutVars>
      </dgm:prSet>
      <dgm:spPr/>
    </dgm:pt>
    <dgm:pt modelId="{AAF68BE9-87E5-4DE2-8CC7-0EA264162FF9}" type="pres">
      <dgm:prSet presAssocID="{4DFBF43C-6C8B-4AE2-B0DF-FCF7D78DD44D}" presName="rootComposite" presStyleCnt="0"/>
      <dgm:spPr/>
    </dgm:pt>
    <dgm:pt modelId="{78F1F6D6-D9FD-45C6-82CA-F547B2B390FD}" type="pres">
      <dgm:prSet presAssocID="{4DFBF43C-6C8B-4AE2-B0DF-FCF7D78DD44D}" presName="rootText" presStyleLbl="node2" presStyleIdx="3" presStyleCnt="4">
        <dgm:presLayoutVars>
          <dgm:chPref val="3"/>
        </dgm:presLayoutVars>
      </dgm:prSet>
      <dgm:spPr/>
    </dgm:pt>
    <dgm:pt modelId="{A5C32FBA-209C-4DC5-A1E3-BA49E4D0C1AA}" type="pres">
      <dgm:prSet presAssocID="{4DFBF43C-6C8B-4AE2-B0DF-FCF7D78DD44D}" presName="rootConnector" presStyleLbl="node2" presStyleIdx="3" presStyleCnt="4"/>
      <dgm:spPr/>
    </dgm:pt>
    <dgm:pt modelId="{316615DC-69A7-4D76-98AC-F4240E7B00F8}" type="pres">
      <dgm:prSet presAssocID="{4DFBF43C-6C8B-4AE2-B0DF-FCF7D78DD44D}" presName="hierChild4" presStyleCnt="0"/>
      <dgm:spPr/>
    </dgm:pt>
    <dgm:pt modelId="{003A10E6-6FCA-4F55-BC55-6FD256AA80E7}" type="pres">
      <dgm:prSet presAssocID="{4DFBF43C-6C8B-4AE2-B0DF-FCF7D78DD44D}" presName="hierChild5" presStyleCnt="0"/>
      <dgm:spPr/>
    </dgm:pt>
    <dgm:pt modelId="{7303D3F0-CEF9-4C3A-A179-062827056F56}" type="pres">
      <dgm:prSet presAssocID="{02B1A19C-5EA5-4991-ABD6-8C0A70DE83DE}" presName="hierChild3" presStyleCnt="0"/>
      <dgm:spPr/>
    </dgm:pt>
    <dgm:pt modelId="{BC1A9A5D-80C7-47A6-A658-9B7557177A27}" type="pres">
      <dgm:prSet presAssocID="{9BB32F83-DF26-4F44-BB5E-A87A188D8EC1}" presName="Name111" presStyleLbl="parChTrans1D2" presStyleIdx="4" presStyleCnt="8"/>
      <dgm:spPr/>
    </dgm:pt>
    <dgm:pt modelId="{3DED43BD-6ED9-487E-A4F8-850FF3C9AD67}" type="pres">
      <dgm:prSet presAssocID="{A6A8FCC7-E983-476E-8FE1-CBEDC0C38D79}" presName="hierRoot3" presStyleCnt="0">
        <dgm:presLayoutVars>
          <dgm:hierBranch/>
        </dgm:presLayoutVars>
      </dgm:prSet>
      <dgm:spPr/>
    </dgm:pt>
    <dgm:pt modelId="{03FC85CE-B5CC-4E77-84BF-1AF2CCB9A925}" type="pres">
      <dgm:prSet presAssocID="{A6A8FCC7-E983-476E-8FE1-CBEDC0C38D79}" presName="rootComposite3" presStyleCnt="0"/>
      <dgm:spPr/>
    </dgm:pt>
    <dgm:pt modelId="{A1D203F6-BB3A-49F6-A962-8AEE7B4EEB8E}" type="pres">
      <dgm:prSet presAssocID="{A6A8FCC7-E983-476E-8FE1-CBEDC0C38D79}" presName="rootText3" presStyleLbl="asst1" presStyleIdx="0" presStyleCnt="4">
        <dgm:presLayoutVars>
          <dgm:chPref val="3"/>
        </dgm:presLayoutVars>
      </dgm:prSet>
      <dgm:spPr/>
    </dgm:pt>
    <dgm:pt modelId="{0AA3F169-2968-4A5B-AADB-984B69D57142}" type="pres">
      <dgm:prSet presAssocID="{A6A8FCC7-E983-476E-8FE1-CBEDC0C38D79}" presName="rootConnector3" presStyleLbl="asst1" presStyleIdx="0" presStyleCnt="4"/>
      <dgm:spPr/>
    </dgm:pt>
    <dgm:pt modelId="{54D9754E-0E8A-4B35-83EF-A1FCAA5572A5}" type="pres">
      <dgm:prSet presAssocID="{A6A8FCC7-E983-476E-8FE1-CBEDC0C38D79}" presName="hierChild6" presStyleCnt="0"/>
      <dgm:spPr/>
    </dgm:pt>
    <dgm:pt modelId="{07DD35E6-F142-4B8C-9E4A-6330F03FB29E}" type="pres">
      <dgm:prSet presAssocID="{A6A8FCC7-E983-476E-8FE1-CBEDC0C38D79}" presName="hierChild7" presStyleCnt="0"/>
      <dgm:spPr/>
    </dgm:pt>
    <dgm:pt modelId="{D99819A1-5974-4B3B-99DF-9E34124D322D}" type="pres">
      <dgm:prSet presAssocID="{96787FB3-3C11-4FE6-A1DE-AC03AC754968}" presName="Name111" presStyleLbl="parChTrans1D2" presStyleIdx="5" presStyleCnt="8"/>
      <dgm:spPr/>
    </dgm:pt>
    <dgm:pt modelId="{C912332A-DF4E-4F3B-85DD-CAED79156EA1}" type="pres">
      <dgm:prSet presAssocID="{20F5F3D2-E887-40E4-89CD-A88997C4E473}" presName="hierRoot3" presStyleCnt="0">
        <dgm:presLayoutVars>
          <dgm:hierBranch/>
        </dgm:presLayoutVars>
      </dgm:prSet>
      <dgm:spPr/>
    </dgm:pt>
    <dgm:pt modelId="{E09D0BA2-88EA-4D78-A56F-47DFFA14714A}" type="pres">
      <dgm:prSet presAssocID="{20F5F3D2-E887-40E4-89CD-A88997C4E473}" presName="rootComposite3" presStyleCnt="0"/>
      <dgm:spPr/>
    </dgm:pt>
    <dgm:pt modelId="{13C104D6-B1E0-4590-92B2-9A83BCF047F3}" type="pres">
      <dgm:prSet presAssocID="{20F5F3D2-E887-40E4-89CD-A88997C4E473}" presName="rootText3" presStyleLbl="asst1" presStyleIdx="1" presStyleCnt="4">
        <dgm:presLayoutVars>
          <dgm:chPref val="3"/>
        </dgm:presLayoutVars>
      </dgm:prSet>
      <dgm:spPr/>
    </dgm:pt>
    <dgm:pt modelId="{E698DAD6-A090-4C28-AF67-748A9621699D}" type="pres">
      <dgm:prSet presAssocID="{20F5F3D2-E887-40E4-89CD-A88997C4E473}" presName="rootConnector3" presStyleLbl="asst1" presStyleIdx="1" presStyleCnt="4"/>
      <dgm:spPr/>
    </dgm:pt>
    <dgm:pt modelId="{A6B0825D-E816-4DF3-BFF7-C21C787EF72F}" type="pres">
      <dgm:prSet presAssocID="{20F5F3D2-E887-40E4-89CD-A88997C4E473}" presName="hierChild6" presStyleCnt="0"/>
      <dgm:spPr/>
    </dgm:pt>
    <dgm:pt modelId="{2970C24F-CEBD-4BDE-B769-0BB06101D00D}" type="pres">
      <dgm:prSet presAssocID="{20F5F3D2-E887-40E4-89CD-A88997C4E473}" presName="hierChild7" presStyleCnt="0"/>
      <dgm:spPr/>
    </dgm:pt>
    <dgm:pt modelId="{343A1802-B846-4FB0-B48E-66B04F15BBCE}" type="pres">
      <dgm:prSet presAssocID="{9331C10E-15B3-4482-8077-871FB876714F}" presName="Name111" presStyleLbl="parChTrans1D2" presStyleIdx="6" presStyleCnt="8"/>
      <dgm:spPr/>
    </dgm:pt>
    <dgm:pt modelId="{C080A38F-C2DE-4B47-A172-42855EBBA604}" type="pres">
      <dgm:prSet presAssocID="{7BB20E46-19A3-4FE4-8A50-8694CC730208}" presName="hierRoot3" presStyleCnt="0">
        <dgm:presLayoutVars>
          <dgm:hierBranch/>
        </dgm:presLayoutVars>
      </dgm:prSet>
      <dgm:spPr/>
    </dgm:pt>
    <dgm:pt modelId="{0EB7C2ED-D7F2-40EE-B394-7FC7A360A2CA}" type="pres">
      <dgm:prSet presAssocID="{7BB20E46-19A3-4FE4-8A50-8694CC730208}" presName="rootComposite3" presStyleCnt="0"/>
      <dgm:spPr/>
    </dgm:pt>
    <dgm:pt modelId="{B1F319DF-A3CA-4DB2-9203-AE6FA3E086D3}" type="pres">
      <dgm:prSet presAssocID="{7BB20E46-19A3-4FE4-8A50-8694CC730208}" presName="rootText3" presStyleLbl="asst1" presStyleIdx="2" presStyleCnt="4">
        <dgm:presLayoutVars>
          <dgm:chPref val="3"/>
        </dgm:presLayoutVars>
      </dgm:prSet>
      <dgm:spPr/>
    </dgm:pt>
    <dgm:pt modelId="{06DF340B-6F8A-4DA6-915E-A2551147E295}" type="pres">
      <dgm:prSet presAssocID="{7BB20E46-19A3-4FE4-8A50-8694CC730208}" presName="rootConnector3" presStyleLbl="asst1" presStyleIdx="2" presStyleCnt="4"/>
      <dgm:spPr/>
    </dgm:pt>
    <dgm:pt modelId="{54666AD6-FBE0-4153-8E2C-3E56FE62D1AD}" type="pres">
      <dgm:prSet presAssocID="{7BB20E46-19A3-4FE4-8A50-8694CC730208}" presName="hierChild6" presStyleCnt="0"/>
      <dgm:spPr/>
    </dgm:pt>
    <dgm:pt modelId="{E7DBEC0B-AEFB-4AB1-98CB-FD54130610A7}" type="pres">
      <dgm:prSet presAssocID="{7BB20E46-19A3-4FE4-8A50-8694CC730208}" presName="hierChild7" presStyleCnt="0"/>
      <dgm:spPr/>
    </dgm:pt>
    <dgm:pt modelId="{852B7FED-1C39-4E62-9708-D3CFFC345008}" type="pres">
      <dgm:prSet presAssocID="{BB4F4E16-5684-4515-BA18-BC4CCA454937}" presName="Name111" presStyleLbl="parChTrans1D2" presStyleIdx="7" presStyleCnt="8"/>
      <dgm:spPr/>
    </dgm:pt>
    <dgm:pt modelId="{47B37149-966F-4291-B805-AEB8DB2EFB3D}" type="pres">
      <dgm:prSet presAssocID="{BC26B5AB-DDCD-47A3-99F7-9914050E45BA}" presName="hierRoot3" presStyleCnt="0">
        <dgm:presLayoutVars>
          <dgm:hierBranch/>
        </dgm:presLayoutVars>
      </dgm:prSet>
      <dgm:spPr/>
    </dgm:pt>
    <dgm:pt modelId="{C38418EA-A32E-413E-B476-DDC34EFF1CBF}" type="pres">
      <dgm:prSet presAssocID="{BC26B5AB-DDCD-47A3-99F7-9914050E45BA}" presName="rootComposite3" presStyleCnt="0"/>
      <dgm:spPr/>
    </dgm:pt>
    <dgm:pt modelId="{F89D7A6E-BA87-4D4F-8165-C1A25BC0B5D8}" type="pres">
      <dgm:prSet presAssocID="{BC26B5AB-DDCD-47A3-99F7-9914050E45BA}" presName="rootText3" presStyleLbl="asst1" presStyleIdx="3" presStyleCnt="4">
        <dgm:presLayoutVars>
          <dgm:chPref val="3"/>
        </dgm:presLayoutVars>
      </dgm:prSet>
      <dgm:spPr/>
    </dgm:pt>
    <dgm:pt modelId="{DD4A9DD4-D28F-41FC-B70E-58E9D3964B2E}" type="pres">
      <dgm:prSet presAssocID="{BC26B5AB-DDCD-47A3-99F7-9914050E45BA}" presName="rootConnector3" presStyleLbl="asst1" presStyleIdx="3" presStyleCnt="4"/>
      <dgm:spPr/>
    </dgm:pt>
    <dgm:pt modelId="{286A94A3-4A2B-4D25-9B5A-E09F1A13641B}" type="pres">
      <dgm:prSet presAssocID="{BC26B5AB-DDCD-47A3-99F7-9914050E45BA}" presName="hierChild6" presStyleCnt="0"/>
      <dgm:spPr/>
    </dgm:pt>
    <dgm:pt modelId="{A76CF941-F473-4995-BEAD-27840EFC3C74}" type="pres">
      <dgm:prSet presAssocID="{BC26B5AB-DDCD-47A3-99F7-9914050E45BA}" presName="hierChild7" presStyleCnt="0"/>
      <dgm:spPr/>
    </dgm:pt>
  </dgm:ptLst>
  <dgm:cxnLst>
    <dgm:cxn modelId="{7A22E50B-93CC-4573-BAFB-F5AB9C02FCA1}" type="presOf" srcId="{29E40EA4-9686-40E7-8899-8A1047321951}" destId="{345A6D65-0276-4BCB-927D-5FD3E9F70A57}" srcOrd="1" destOrd="0" presId="urn:microsoft.com/office/officeart/2005/8/layout/orgChart1"/>
    <dgm:cxn modelId="{46AC4414-FCB4-4F6C-B835-76A052DBEDE4}" type="presOf" srcId="{32244014-E562-4847-84D4-E3D60C099FA1}" destId="{C265B7F2-0EE5-4051-991C-8F6E33317BEB}" srcOrd="0" destOrd="0" presId="urn:microsoft.com/office/officeart/2005/8/layout/orgChart1"/>
    <dgm:cxn modelId="{06F6C616-BCD2-4ED5-8B33-D025861DEAEA}" type="presOf" srcId="{374D6EA5-C67B-4595-A514-4AB41F99DCFA}" destId="{F28FE239-D36A-49D5-BC26-EAE2DC4C9518}" srcOrd="0" destOrd="0" presId="urn:microsoft.com/office/officeart/2005/8/layout/orgChart1"/>
    <dgm:cxn modelId="{86114519-AC3A-4B0E-B5A6-EB63DC991833}" srcId="{02B1A19C-5EA5-4991-ABD6-8C0A70DE83DE}" destId="{A6A8FCC7-E983-476E-8FE1-CBEDC0C38D79}" srcOrd="0" destOrd="0" parTransId="{9BB32F83-DF26-4F44-BB5E-A87A188D8EC1}" sibTransId="{218A03BF-92D5-43A2-851A-9E0049A20AE9}"/>
    <dgm:cxn modelId="{A2635B1A-7E49-4808-99D5-C6E11FA6ED49}" type="presOf" srcId="{32244014-E562-4847-84D4-E3D60C099FA1}" destId="{EA24CF1F-A02B-43DE-9A4C-EFB2EEE6860D}" srcOrd="1" destOrd="0" presId="urn:microsoft.com/office/officeart/2005/8/layout/orgChart1"/>
    <dgm:cxn modelId="{49E6EC1B-65E6-45DA-9FA4-01F81FB6F1A5}" type="presOf" srcId="{ECD96241-2F7E-40D0-848E-69C8A7E75E48}" destId="{237B2A4B-AE5A-471A-9EBA-ABB3F3F2801A}" srcOrd="1" destOrd="0" presId="urn:microsoft.com/office/officeart/2005/8/layout/orgChart1"/>
    <dgm:cxn modelId="{9088EE1E-32B2-409F-8783-1BB03B162F22}" type="presOf" srcId="{8422B177-E57E-4972-BF52-59F7A8F5BFDC}" destId="{8694FD5F-FD52-4389-A07F-26F6253C5CBB}" srcOrd="0" destOrd="0" presId="urn:microsoft.com/office/officeart/2005/8/layout/orgChart1"/>
    <dgm:cxn modelId="{D5166620-F375-4183-8C88-FF43BD7CF38F}" type="presOf" srcId="{9331C10E-15B3-4482-8077-871FB876714F}" destId="{343A1802-B846-4FB0-B48E-66B04F15BBCE}" srcOrd="0" destOrd="0" presId="urn:microsoft.com/office/officeart/2005/8/layout/orgChart1"/>
    <dgm:cxn modelId="{3CC81E30-A2F7-421E-8A62-E7DAE6B0967F}" type="presOf" srcId="{E8CF2D48-2BB8-4AEB-83ED-0E51E9E92157}" destId="{3B575297-3B97-4903-A8B4-AAEC5DDE8442}" srcOrd="0" destOrd="0" presId="urn:microsoft.com/office/officeart/2005/8/layout/orgChart1"/>
    <dgm:cxn modelId="{B9E4BF36-10A3-45F5-88AA-5466391CE76C}" srcId="{02B1A19C-5EA5-4991-ABD6-8C0A70DE83DE}" destId="{ECD96241-2F7E-40D0-848E-69C8A7E75E48}" srcOrd="5" destOrd="0" parTransId="{E8CF2D48-2BB8-4AEB-83ED-0E51E9E92157}" sibTransId="{9E8A8BE1-8D2D-4CF6-B92B-159411FDC941}"/>
    <dgm:cxn modelId="{0BABB85B-3440-4E4C-8012-612D93FCC14D}" srcId="{02B1A19C-5EA5-4991-ABD6-8C0A70DE83DE}" destId="{7BB20E46-19A3-4FE4-8A50-8694CC730208}" srcOrd="2" destOrd="0" parTransId="{9331C10E-15B3-4482-8077-871FB876714F}" sibTransId="{EA0BC590-AECE-4CF0-B18E-EB86D0B5861E}"/>
    <dgm:cxn modelId="{EF22055F-6C48-4C97-84F5-4ED3F85C4857}" type="presOf" srcId="{20F5F3D2-E887-40E4-89CD-A88997C4E473}" destId="{13C104D6-B1E0-4590-92B2-9A83BCF047F3}" srcOrd="0" destOrd="0" presId="urn:microsoft.com/office/officeart/2005/8/layout/orgChart1"/>
    <dgm:cxn modelId="{73F5D160-DAC8-42DB-90FB-A95B68888879}" type="presOf" srcId="{9BB32F83-DF26-4F44-BB5E-A87A188D8EC1}" destId="{BC1A9A5D-80C7-47A6-A658-9B7557177A27}" srcOrd="0" destOrd="0" presId="urn:microsoft.com/office/officeart/2005/8/layout/orgChart1"/>
    <dgm:cxn modelId="{15A92561-86CA-4F46-BB87-79119A543B72}" srcId="{02B1A19C-5EA5-4991-ABD6-8C0A70DE83DE}" destId="{20F5F3D2-E887-40E4-89CD-A88997C4E473}" srcOrd="1" destOrd="0" parTransId="{96787FB3-3C11-4FE6-A1DE-AC03AC754968}" sibTransId="{B8DE0A4C-8A45-47BA-94AC-9CB927130BDF}"/>
    <dgm:cxn modelId="{1F504041-CF5A-4593-89AF-1F0814DF18F0}" type="presOf" srcId="{7BB20E46-19A3-4FE4-8A50-8694CC730208}" destId="{06DF340B-6F8A-4DA6-915E-A2551147E295}" srcOrd="1" destOrd="0" presId="urn:microsoft.com/office/officeart/2005/8/layout/orgChart1"/>
    <dgm:cxn modelId="{6F319E44-C081-42FC-877B-5B90CECC15C5}" type="presOf" srcId="{A6A8FCC7-E983-476E-8FE1-CBEDC0C38D79}" destId="{0AA3F169-2968-4A5B-AADB-984B69D57142}" srcOrd="1" destOrd="0" presId="urn:microsoft.com/office/officeart/2005/8/layout/orgChart1"/>
    <dgm:cxn modelId="{F42B9B65-F448-4262-A03E-A095409AD9B3}" type="presOf" srcId="{E00908F6-3767-4ABF-8742-71292DBD72D8}" destId="{E708C475-6587-48B7-93AB-A888BAF7BD58}" srcOrd="0" destOrd="0" presId="urn:microsoft.com/office/officeart/2005/8/layout/orgChart1"/>
    <dgm:cxn modelId="{91F60466-87DE-47CA-8042-A033E7CF8EB1}" type="presOf" srcId="{BB4F4E16-5684-4515-BA18-BC4CCA454937}" destId="{852B7FED-1C39-4E62-9708-D3CFFC345008}" srcOrd="0" destOrd="0" presId="urn:microsoft.com/office/officeart/2005/8/layout/orgChart1"/>
    <dgm:cxn modelId="{FBC12067-FCE9-4CC4-B5B6-406DD945F6CC}" type="presOf" srcId="{7BB20E46-19A3-4FE4-8A50-8694CC730208}" destId="{B1F319DF-A3CA-4DB2-9203-AE6FA3E086D3}" srcOrd="0" destOrd="0" presId="urn:microsoft.com/office/officeart/2005/8/layout/orgChart1"/>
    <dgm:cxn modelId="{E372DD52-6BC3-468B-A4B2-49A33319F8FC}" srcId="{02B1A19C-5EA5-4991-ABD6-8C0A70DE83DE}" destId="{32244014-E562-4847-84D4-E3D60C099FA1}" srcOrd="4" destOrd="0" parTransId="{8422B177-E57E-4972-BF52-59F7A8F5BFDC}" sibTransId="{90D3EF96-A1B1-455C-AB5B-0878D8767800}"/>
    <dgm:cxn modelId="{B2531D73-7BDD-48C3-A05C-7A123DFABF36}" type="presOf" srcId="{96787FB3-3C11-4FE6-A1DE-AC03AC754968}" destId="{D99819A1-5974-4B3B-99DF-9E34124D322D}" srcOrd="0" destOrd="0" presId="urn:microsoft.com/office/officeart/2005/8/layout/orgChart1"/>
    <dgm:cxn modelId="{21067D7E-EC2F-4A5E-AE23-A9B11E3CDC4E}" srcId="{02B1A19C-5EA5-4991-ABD6-8C0A70DE83DE}" destId="{4DFBF43C-6C8B-4AE2-B0DF-FCF7D78DD44D}" srcOrd="7" destOrd="0" parTransId="{E00908F6-3767-4ABF-8742-71292DBD72D8}" sibTransId="{C3FD649A-A01E-4337-9ED1-430CEC7BF388}"/>
    <dgm:cxn modelId="{6AF59F83-7680-4855-983A-2C6FDB990553}" type="presOf" srcId="{ECD96241-2F7E-40D0-848E-69C8A7E75E48}" destId="{AE33C614-76D9-4272-97EB-92961DB93A7E}" srcOrd="0" destOrd="0" presId="urn:microsoft.com/office/officeart/2005/8/layout/orgChart1"/>
    <dgm:cxn modelId="{E5C22688-E69A-450A-A32A-5A30CBA3150F}" type="presOf" srcId="{02B1A19C-5EA5-4991-ABD6-8C0A70DE83DE}" destId="{B8F12A17-3BBA-4425-AB5F-1B02127BC774}" srcOrd="1" destOrd="0" presId="urn:microsoft.com/office/officeart/2005/8/layout/orgChart1"/>
    <dgm:cxn modelId="{579AFBA4-D120-45DD-84BB-6315B9FEF17A}" type="presOf" srcId="{02B1A19C-5EA5-4991-ABD6-8C0A70DE83DE}" destId="{7ECADFC1-7E71-496C-97F6-060F0AD1490B}" srcOrd="0" destOrd="0" presId="urn:microsoft.com/office/officeart/2005/8/layout/orgChart1"/>
    <dgm:cxn modelId="{9DC022A7-7360-4BDD-A06F-106D6C1E5F53}" type="presOf" srcId="{29E40EA4-9686-40E7-8899-8A1047321951}" destId="{CB0DC14A-6CD9-458D-86D4-285D6787289B}" srcOrd="0" destOrd="0" presId="urn:microsoft.com/office/officeart/2005/8/layout/orgChart1"/>
    <dgm:cxn modelId="{33F548A9-828C-452F-AEA1-21962E94FDD3}" type="presOf" srcId="{4DFBF43C-6C8B-4AE2-B0DF-FCF7D78DD44D}" destId="{78F1F6D6-D9FD-45C6-82CA-F547B2B390FD}" srcOrd="0" destOrd="0" presId="urn:microsoft.com/office/officeart/2005/8/layout/orgChart1"/>
    <dgm:cxn modelId="{E0B197AF-E877-462D-937C-B28D9B72D9F8}" srcId="{C375880C-B60E-41A4-8316-15B9D34CBF4B}" destId="{02B1A19C-5EA5-4991-ABD6-8C0A70DE83DE}" srcOrd="0" destOrd="0" parTransId="{9301A6CA-4EF5-48D2-939F-886DC423CD61}" sibTransId="{C94E3546-EBAD-40ED-9222-D17A2DD6AF3B}"/>
    <dgm:cxn modelId="{E806DAB1-4012-4C75-85DF-0D3E8F15E777}" type="presOf" srcId="{4DFBF43C-6C8B-4AE2-B0DF-FCF7D78DD44D}" destId="{A5C32FBA-209C-4DC5-A1E3-BA49E4D0C1AA}" srcOrd="1" destOrd="0" presId="urn:microsoft.com/office/officeart/2005/8/layout/orgChart1"/>
    <dgm:cxn modelId="{306C39BD-691C-4E5B-AD9B-3159E64AD961}" srcId="{02B1A19C-5EA5-4991-ABD6-8C0A70DE83DE}" destId="{29E40EA4-9686-40E7-8899-8A1047321951}" srcOrd="6" destOrd="0" parTransId="{374D6EA5-C67B-4595-A514-4AB41F99DCFA}" sibTransId="{A428E509-E769-45DE-95AE-9DB5C52B31F7}"/>
    <dgm:cxn modelId="{DF499DC8-8B6B-4C7A-861A-166CFE796651}" type="presOf" srcId="{20F5F3D2-E887-40E4-89CD-A88997C4E473}" destId="{E698DAD6-A090-4C28-AF67-748A9621699D}" srcOrd="1" destOrd="0" presId="urn:microsoft.com/office/officeart/2005/8/layout/orgChart1"/>
    <dgm:cxn modelId="{A02981D9-55A2-43E8-B9F2-1124E8553298}" type="presOf" srcId="{BC26B5AB-DDCD-47A3-99F7-9914050E45BA}" destId="{DD4A9DD4-D28F-41FC-B70E-58E9D3964B2E}" srcOrd="1" destOrd="0" presId="urn:microsoft.com/office/officeart/2005/8/layout/orgChart1"/>
    <dgm:cxn modelId="{BB0F1EDB-604A-4364-91F7-6D61FBE8F581}" type="presOf" srcId="{C375880C-B60E-41A4-8316-15B9D34CBF4B}" destId="{D117DB63-9E65-4A09-A005-EB0D807CD442}" srcOrd="0" destOrd="0" presId="urn:microsoft.com/office/officeart/2005/8/layout/orgChart1"/>
    <dgm:cxn modelId="{F69A0AE9-0093-4760-9A0C-8980BB4FAAC4}" type="presOf" srcId="{A6A8FCC7-E983-476E-8FE1-CBEDC0C38D79}" destId="{A1D203F6-BB3A-49F6-A962-8AEE7B4EEB8E}" srcOrd="0" destOrd="0" presId="urn:microsoft.com/office/officeart/2005/8/layout/orgChart1"/>
    <dgm:cxn modelId="{E986EBE9-9824-4F9D-BF08-DA3E7F9F0B86}" type="presOf" srcId="{BC26B5AB-DDCD-47A3-99F7-9914050E45BA}" destId="{F89D7A6E-BA87-4D4F-8165-C1A25BC0B5D8}" srcOrd="0" destOrd="0" presId="urn:microsoft.com/office/officeart/2005/8/layout/orgChart1"/>
    <dgm:cxn modelId="{4C9C9BEC-A087-4F46-BBEA-9A99545B3E6E}" srcId="{02B1A19C-5EA5-4991-ABD6-8C0A70DE83DE}" destId="{BC26B5AB-DDCD-47A3-99F7-9914050E45BA}" srcOrd="3" destOrd="0" parTransId="{BB4F4E16-5684-4515-BA18-BC4CCA454937}" sibTransId="{DF15BD76-C476-44D7-93C2-88BE6C1533B4}"/>
    <dgm:cxn modelId="{6411B3D4-8CCA-4DC5-9FB0-D569B13C4AA6}" type="presParOf" srcId="{D117DB63-9E65-4A09-A005-EB0D807CD442}" destId="{55517075-FEB3-47D8-9A35-110F389729B7}" srcOrd="0" destOrd="0" presId="urn:microsoft.com/office/officeart/2005/8/layout/orgChart1"/>
    <dgm:cxn modelId="{897DD0D3-DE20-47FD-A210-F5D967FD0962}" type="presParOf" srcId="{55517075-FEB3-47D8-9A35-110F389729B7}" destId="{C8267388-B8BD-4479-B211-30940BD43155}" srcOrd="0" destOrd="0" presId="urn:microsoft.com/office/officeart/2005/8/layout/orgChart1"/>
    <dgm:cxn modelId="{0A74C138-B273-43E1-BA02-12109B01244E}" type="presParOf" srcId="{C8267388-B8BD-4479-B211-30940BD43155}" destId="{7ECADFC1-7E71-496C-97F6-060F0AD1490B}" srcOrd="0" destOrd="0" presId="urn:microsoft.com/office/officeart/2005/8/layout/orgChart1"/>
    <dgm:cxn modelId="{25D23AB5-BB54-469C-B4F1-7C9F1D564A3D}" type="presParOf" srcId="{C8267388-B8BD-4479-B211-30940BD43155}" destId="{B8F12A17-3BBA-4425-AB5F-1B02127BC774}" srcOrd="1" destOrd="0" presId="urn:microsoft.com/office/officeart/2005/8/layout/orgChart1"/>
    <dgm:cxn modelId="{513F96BB-5F12-4E86-B5C4-71496882F8EA}" type="presParOf" srcId="{55517075-FEB3-47D8-9A35-110F389729B7}" destId="{B3E2AA04-7544-434F-B3EE-450FC2C85387}" srcOrd="1" destOrd="0" presId="urn:microsoft.com/office/officeart/2005/8/layout/orgChart1"/>
    <dgm:cxn modelId="{C56DC7BE-3439-4047-A811-1A3766A220B0}" type="presParOf" srcId="{B3E2AA04-7544-434F-B3EE-450FC2C85387}" destId="{8694FD5F-FD52-4389-A07F-26F6253C5CBB}" srcOrd="0" destOrd="0" presId="urn:microsoft.com/office/officeart/2005/8/layout/orgChart1"/>
    <dgm:cxn modelId="{AAEAC206-4B82-4896-AC36-81001E5EC175}" type="presParOf" srcId="{B3E2AA04-7544-434F-B3EE-450FC2C85387}" destId="{110D9753-BC94-42DD-B06A-FBCA31DE4E19}" srcOrd="1" destOrd="0" presId="urn:microsoft.com/office/officeart/2005/8/layout/orgChart1"/>
    <dgm:cxn modelId="{B6F6C4D4-062C-4FF4-BEC8-C1030B72BE09}" type="presParOf" srcId="{110D9753-BC94-42DD-B06A-FBCA31DE4E19}" destId="{F8B733DC-2F08-4A4E-B9BE-ED0A40FE5C2A}" srcOrd="0" destOrd="0" presId="urn:microsoft.com/office/officeart/2005/8/layout/orgChart1"/>
    <dgm:cxn modelId="{F968A1A2-C5C4-4090-B32A-7ADC94E72230}" type="presParOf" srcId="{F8B733DC-2F08-4A4E-B9BE-ED0A40FE5C2A}" destId="{C265B7F2-0EE5-4051-991C-8F6E33317BEB}" srcOrd="0" destOrd="0" presId="urn:microsoft.com/office/officeart/2005/8/layout/orgChart1"/>
    <dgm:cxn modelId="{4D34A751-5CA5-42B3-A8AE-53B404BCA033}" type="presParOf" srcId="{F8B733DC-2F08-4A4E-B9BE-ED0A40FE5C2A}" destId="{EA24CF1F-A02B-43DE-9A4C-EFB2EEE6860D}" srcOrd="1" destOrd="0" presId="urn:microsoft.com/office/officeart/2005/8/layout/orgChart1"/>
    <dgm:cxn modelId="{BA02E422-A720-4AAF-A606-6ABE5F3C4F55}" type="presParOf" srcId="{110D9753-BC94-42DD-B06A-FBCA31DE4E19}" destId="{D1BC224B-21B1-43F2-AD15-ABD0FAADCCAA}" srcOrd="1" destOrd="0" presId="urn:microsoft.com/office/officeart/2005/8/layout/orgChart1"/>
    <dgm:cxn modelId="{936D16C8-9DE9-43D4-889A-F4C9BE2E04CB}" type="presParOf" srcId="{110D9753-BC94-42DD-B06A-FBCA31DE4E19}" destId="{6CB3A646-6B40-45E7-B402-18C909CA81A2}" srcOrd="2" destOrd="0" presId="urn:microsoft.com/office/officeart/2005/8/layout/orgChart1"/>
    <dgm:cxn modelId="{9FCF9719-7700-43AC-9EA9-3015C86C7C6A}" type="presParOf" srcId="{B3E2AA04-7544-434F-B3EE-450FC2C85387}" destId="{3B575297-3B97-4903-A8B4-AAEC5DDE8442}" srcOrd="2" destOrd="0" presId="urn:microsoft.com/office/officeart/2005/8/layout/orgChart1"/>
    <dgm:cxn modelId="{88A03D83-FA35-43A2-BF67-24B758566552}" type="presParOf" srcId="{B3E2AA04-7544-434F-B3EE-450FC2C85387}" destId="{86A9E8BD-50C8-4381-B58B-8DF05209B9E3}" srcOrd="3" destOrd="0" presId="urn:microsoft.com/office/officeart/2005/8/layout/orgChart1"/>
    <dgm:cxn modelId="{4FE4AAC8-0E64-4C57-88BA-16E5A62B87DD}" type="presParOf" srcId="{86A9E8BD-50C8-4381-B58B-8DF05209B9E3}" destId="{84087D91-B262-46FF-A1AA-297DF7E0F3F1}" srcOrd="0" destOrd="0" presId="urn:microsoft.com/office/officeart/2005/8/layout/orgChart1"/>
    <dgm:cxn modelId="{C08B1DAF-09BD-4975-86EA-F6332283BFEC}" type="presParOf" srcId="{84087D91-B262-46FF-A1AA-297DF7E0F3F1}" destId="{AE33C614-76D9-4272-97EB-92961DB93A7E}" srcOrd="0" destOrd="0" presId="urn:microsoft.com/office/officeart/2005/8/layout/orgChart1"/>
    <dgm:cxn modelId="{BB2548A0-6E41-4D1B-8F87-AFAB1B386DDA}" type="presParOf" srcId="{84087D91-B262-46FF-A1AA-297DF7E0F3F1}" destId="{237B2A4B-AE5A-471A-9EBA-ABB3F3F2801A}" srcOrd="1" destOrd="0" presId="urn:microsoft.com/office/officeart/2005/8/layout/orgChart1"/>
    <dgm:cxn modelId="{55F5F5B9-7B5A-4298-BEEF-4A4830366C6D}" type="presParOf" srcId="{86A9E8BD-50C8-4381-B58B-8DF05209B9E3}" destId="{861C2B76-D69D-4DCC-BA07-37B81696469C}" srcOrd="1" destOrd="0" presId="urn:microsoft.com/office/officeart/2005/8/layout/orgChart1"/>
    <dgm:cxn modelId="{CDC68CA1-4646-410F-AB3A-EA8C24B8189B}" type="presParOf" srcId="{86A9E8BD-50C8-4381-B58B-8DF05209B9E3}" destId="{6B1E96DE-AF72-4FC1-A068-9D79E9BD1E88}" srcOrd="2" destOrd="0" presId="urn:microsoft.com/office/officeart/2005/8/layout/orgChart1"/>
    <dgm:cxn modelId="{2DFAFEA0-136F-474A-9E86-C592C4D3A3A3}" type="presParOf" srcId="{B3E2AA04-7544-434F-B3EE-450FC2C85387}" destId="{F28FE239-D36A-49D5-BC26-EAE2DC4C9518}" srcOrd="4" destOrd="0" presId="urn:microsoft.com/office/officeart/2005/8/layout/orgChart1"/>
    <dgm:cxn modelId="{2CCE042E-E8B2-49E7-AF31-E54CBC39C9F6}" type="presParOf" srcId="{B3E2AA04-7544-434F-B3EE-450FC2C85387}" destId="{EFC3296E-1360-4E86-815E-EB4FF73AEF07}" srcOrd="5" destOrd="0" presId="urn:microsoft.com/office/officeart/2005/8/layout/orgChart1"/>
    <dgm:cxn modelId="{F28C5A24-7B02-419A-8DA3-A83CEE0E21B5}" type="presParOf" srcId="{EFC3296E-1360-4E86-815E-EB4FF73AEF07}" destId="{41B55AA8-BD77-4B36-B029-F24910CDDCC4}" srcOrd="0" destOrd="0" presId="urn:microsoft.com/office/officeart/2005/8/layout/orgChart1"/>
    <dgm:cxn modelId="{234B059B-BF39-4752-8370-ED0898153717}" type="presParOf" srcId="{41B55AA8-BD77-4B36-B029-F24910CDDCC4}" destId="{CB0DC14A-6CD9-458D-86D4-285D6787289B}" srcOrd="0" destOrd="0" presId="urn:microsoft.com/office/officeart/2005/8/layout/orgChart1"/>
    <dgm:cxn modelId="{2F8A45D7-7553-4A77-A084-CD89DBE04232}" type="presParOf" srcId="{41B55AA8-BD77-4B36-B029-F24910CDDCC4}" destId="{345A6D65-0276-4BCB-927D-5FD3E9F70A57}" srcOrd="1" destOrd="0" presId="urn:microsoft.com/office/officeart/2005/8/layout/orgChart1"/>
    <dgm:cxn modelId="{7B863BFF-32D8-4036-9A01-CC5D3D1E22EC}" type="presParOf" srcId="{EFC3296E-1360-4E86-815E-EB4FF73AEF07}" destId="{77163328-A99D-429D-95D9-B3EFE562154A}" srcOrd="1" destOrd="0" presId="urn:microsoft.com/office/officeart/2005/8/layout/orgChart1"/>
    <dgm:cxn modelId="{3153D624-AEA5-48EB-BB2B-2DDB609AC58F}" type="presParOf" srcId="{EFC3296E-1360-4E86-815E-EB4FF73AEF07}" destId="{23691203-C1C0-4573-8FC4-44EADC46CD40}" srcOrd="2" destOrd="0" presId="urn:microsoft.com/office/officeart/2005/8/layout/orgChart1"/>
    <dgm:cxn modelId="{42CC4B9F-1835-42D5-B706-927450AF3F4D}" type="presParOf" srcId="{B3E2AA04-7544-434F-B3EE-450FC2C85387}" destId="{E708C475-6587-48B7-93AB-A888BAF7BD58}" srcOrd="6" destOrd="0" presId="urn:microsoft.com/office/officeart/2005/8/layout/orgChart1"/>
    <dgm:cxn modelId="{8CC060AC-F750-4A5B-B3CA-0112ECBAC9B1}" type="presParOf" srcId="{B3E2AA04-7544-434F-B3EE-450FC2C85387}" destId="{08FEB315-FE09-4BE6-93DE-CA8AF3E77F88}" srcOrd="7" destOrd="0" presId="urn:microsoft.com/office/officeart/2005/8/layout/orgChart1"/>
    <dgm:cxn modelId="{04D80E07-DA7C-40F2-809F-286064FB2BFE}" type="presParOf" srcId="{08FEB315-FE09-4BE6-93DE-CA8AF3E77F88}" destId="{AAF68BE9-87E5-4DE2-8CC7-0EA264162FF9}" srcOrd="0" destOrd="0" presId="urn:microsoft.com/office/officeart/2005/8/layout/orgChart1"/>
    <dgm:cxn modelId="{8A29D2EB-33FE-44B3-8B0A-4BEE77B98135}" type="presParOf" srcId="{AAF68BE9-87E5-4DE2-8CC7-0EA264162FF9}" destId="{78F1F6D6-D9FD-45C6-82CA-F547B2B390FD}" srcOrd="0" destOrd="0" presId="urn:microsoft.com/office/officeart/2005/8/layout/orgChart1"/>
    <dgm:cxn modelId="{49CF88D1-E0E8-42D8-AD3A-D70CBE213FA5}" type="presParOf" srcId="{AAF68BE9-87E5-4DE2-8CC7-0EA264162FF9}" destId="{A5C32FBA-209C-4DC5-A1E3-BA49E4D0C1AA}" srcOrd="1" destOrd="0" presId="urn:microsoft.com/office/officeart/2005/8/layout/orgChart1"/>
    <dgm:cxn modelId="{5B525E68-7CB0-4BEC-9E92-5693606D50EA}" type="presParOf" srcId="{08FEB315-FE09-4BE6-93DE-CA8AF3E77F88}" destId="{316615DC-69A7-4D76-98AC-F4240E7B00F8}" srcOrd="1" destOrd="0" presId="urn:microsoft.com/office/officeart/2005/8/layout/orgChart1"/>
    <dgm:cxn modelId="{5C319CF0-A279-4B45-BC11-3F0C4146DE42}" type="presParOf" srcId="{08FEB315-FE09-4BE6-93DE-CA8AF3E77F88}" destId="{003A10E6-6FCA-4F55-BC55-6FD256AA80E7}" srcOrd="2" destOrd="0" presId="urn:microsoft.com/office/officeart/2005/8/layout/orgChart1"/>
    <dgm:cxn modelId="{AAD6CD72-10ED-4F57-850B-6ABE0C0A124D}" type="presParOf" srcId="{55517075-FEB3-47D8-9A35-110F389729B7}" destId="{7303D3F0-CEF9-4C3A-A179-062827056F56}" srcOrd="2" destOrd="0" presId="urn:microsoft.com/office/officeart/2005/8/layout/orgChart1"/>
    <dgm:cxn modelId="{0B21B3BC-4492-4A68-AA89-22F3E4A28FC9}" type="presParOf" srcId="{7303D3F0-CEF9-4C3A-A179-062827056F56}" destId="{BC1A9A5D-80C7-47A6-A658-9B7557177A27}" srcOrd="0" destOrd="0" presId="urn:microsoft.com/office/officeart/2005/8/layout/orgChart1"/>
    <dgm:cxn modelId="{0ABC0665-8AD4-47B4-82CB-1EBEA836D936}" type="presParOf" srcId="{7303D3F0-CEF9-4C3A-A179-062827056F56}" destId="{3DED43BD-6ED9-487E-A4F8-850FF3C9AD67}" srcOrd="1" destOrd="0" presId="urn:microsoft.com/office/officeart/2005/8/layout/orgChart1"/>
    <dgm:cxn modelId="{9C8F199B-77DC-4B9E-89C0-C815F3719DBF}" type="presParOf" srcId="{3DED43BD-6ED9-487E-A4F8-850FF3C9AD67}" destId="{03FC85CE-B5CC-4E77-84BF-1AF2CCB9A925}" srcOrd="0" destOrd="0" presId="urn:microsoft.com/office/officeart/2005/8/layout/orgChart1"/>
    <dgm:cxn modelId="{C402E017-248D-4A1B-967B-C79C6CAEC67D}" type="presParOf" srcId="{03FC85CE-B5CC-4E77-84BF-1AF2CCB9A925}" destId="{A1D203F6-BB3A-49F6-A962-8AEE7B4EEB8E}" srcOrd="0" destOrd="0" presId="urn:microsoft.com/office/officeart/2005/8/layout/orgChart1"/>
    <dgm:cxn modelId="{60CC9472-16ED-4A30-BBD4-1DA13F8EE08C}" type="presParOf" srcId="{03FC85CE-B5CC-4E77-84BF-1AF2CCB9A925}" destId="{0AA3F169-2968-4A5B-AADB-984B69D57142}" srcOrd="1" destOrd="0" presId="urn:microsoft.com/office/officeart/2005/8/layout/orgChart1"/>
    <dgm:cxn modelId="{61C1921C-5352-4223-8823-45ACDCDD9BB8}" type="presParOf" srcId="{3DED43BD-6ED9-487E-A4F8-850FF3C9AD67}" destId="{54D9754E-0E8A-4B35-83EF-A1FCAA5572A5}" srcOrd="1" destOrd="0" presId="urn:microsoft.com/office/officeart/2005/8/layout/orgChart1"/>
    <dgm:cxn modelId="{E648FFB5-C69B-4769-9CAF-E5D10293D93E}" type="presParOf" srcId="{3DED43BD-6ED9-487E-A4F8-850FF3C9AD67}" destId="{07DD35E6-F142-4B8C-9E4A-6330F03FB29E}" srcOrd="2" destOrd="0" presId="urn:microsoft.com/office/officeart/2005/8/layout/orgChart1"/>
    <dgm:cxn modelId="{6597AA61-2AB8-471B-AF1D-412AE853C9DC}" type="presParOf" srcId="{7303D3F0-CEF9-4C3A-A179-062827056F56}" destId="{D99819A1-5974-4B3B-99DF-9E34124D322D}" srcOrd="2" destOrd="0" presId="urn:microsoft.com/office/officeart/2005/8/layout/orgChart1"/>
    <dgm:cxn modelId="{4A9D728E-A551-43FA-9C26-A4FAC5646D16}" type="presParOf" srcId="{7303D3F0-CEF9-4C3A-A179-062827056F56}" destId="{C912332A-DF4E-4F3B-85DD-CAED79156EA1}" srcOrd="3" destOrd="0" presId="urn:microsoft.com/office/officeart/2005/8/layout/orgChart1"/>
    <dgm:cxn modelId="{4A3F1694-CFF5-466A-8490-BC4544BFC44D}" type="presParOf" srcId="{C912332A-DF4E-4F3B-85DD-CAED79156EA1}" destId="{E09D0BA2-88EA-4D78-A56F-47DFFA14714A}" srcOrd="0" destOrd="0" presId="urn:microsoft.com/office/officeart/2005/8/layout/orgChart1"/>
    <dgm:cxn modelId="{C7882A59-4E54-4132-B2C9-EF7B6D892A4B}" type="presParOf" srcId="{E09D0BA2-88EA-4D78-A56F-47DFFA14714A}" destId="{13C104D6-B1E0-4590-92B2-9A83BCF047F3}" srcOrd="0" destOrd="0" presId="urn:microsoft.com/office/officeart/2005/8/layout/orgChart1"/>
    <dgm:cxn modelId="{A844B6AA-A8DF-43EE-8E79-68531D34EB0E}" type="presParOf" srcId="{E09D0BA2-88EA-4D78-A56F-47DFFA14714A}" destId="{E698DAD6-A090-4C28-AF67-748A9621699D}" srcOrd="1" destOrd="0" presId="urn:microsoft.com/office/officeart/2005/8/layout/orgChart1"/>
    <dgm:cxn modelId="{9D092B5F-B524-454D-B3ED-B0D9E0ACC1DA}" type="presParOf" srcId="{C912332A-DF4E-4F3B-85DD-CAED79156EA1}" destId="{A6B0825D-E816-4DF3-BFF7-C21C787EF72F}" srcOrd="1" destOrd="0" presId="urn:microsoft.com/office/officeart/2005/8/layout/orgChart1"/>
    <dgm:cxn modelId="{C05C9D6E-A2B7-4AED-9263-1229CDAE21BE}" type="presParOf" srcId="{C912332A-DF4E-4F3B-85DD-CAED79156EA1}" destId="{2970C24F-CEBD-4BDE-B769-0BB06101D00D}" srcOrd="2" destOrd="0" presId="urn:microsoft.com/office/officeart/2005/8/layout/orgChart1"/>
    <dgm:cxn modelId="{BF1CF4ED-ED27-4361-8EFD-C62D0ADD2DD2}" type="presParOf" srcId="{7303D3F0-CEF9-4C3A-A179-062827056F56}" destId="{343A1802-B846-4FB0-B48E-66B04F15BBCE}" srcOrd="4" destOrd="0" presId="urn:microsoft.com/office/officeart/2005/8/layout/orgChart1"/>
    <dgm:cxn modelId="{482D79B6-CC16-46F9-91F7-5DC77C2B32A5}" type="presParOf" srcId="{7303D3F0-CEF9-4C3A-A179-062827056F56}" destId="{C080A38F-C2DE-4B47-A172-42855EBBA604}" srcOrd="5" destOrd="0" presId="urn:microsoft.com/office/officeart/2005/8/layout/orgChart1"/>
    <dgm:cxn modelId="{B538CAB0-54D7-469F-BA95-01DE5F6886EA}" type="presParOf" srcId="{C080A38F-C2DE-4B47-A172-42855EBBA604}" destId="{0EB7C2ED-D7F2-40EE-B394-7FC7A360A2CA}" srcOrd="0" destOrd="0" presId="urn:microsoft.com/office/officeart/2005/8/layout/orgChart1"/>
    <dgm:cxn modelId="{320CB0F5-5E62-4D29-82F6-345657D45792}" type="presParOf" srcId="{0EB7C2ED-D7F2-40EE-B394-7FC7A360A2CA}" destId="{B1F319DF-A3CA-4DB2-9203-AE6FA3E086D3}" srcOrd="0" destOrd="0" presId="urn:microsoft.com/office/officeart/2005/8/layout/orgChart1"/>
    <dgm:cxn modelId="{DF343195-DD7A-4645-944D-F30137F5A013}" type="presParOf" srcId="{0EB7C2ED-D7F2-40EE-B394-7FC7A360A2CA}" destId="{06DF340B-6F8A-4DA6-915E-A2551147E295}" srcOrd="1" destOrd="0" presId="urn:microsoft.com/office/officeart/2005/8/layout/orgChart1"/>
    <dgm:cxn modelId="{939D7F3C-50A0-4082-8D44-BC16785A0DA6}" type="presParOf" srcId="{C080A38F-C2DE-4B47-A172-42855EBBA604}" destId="{54666AD6-FBE0-4153-8E2C-3E56FE62D1AD}" srcOrd="1" destOrd="0" presId="urn:microsoft.com/office/officeart/2005/8/layout/orgChart1"/>
    <dgm:cxn modelId="{7B59EBEC-A2D2-4D6B-9F22-73F66AE3206E}" type="presParOf" srcId="{C080A38F-C2DE-4B47-A172-42855EBBA604}" destId="{E7DBEC0B-AEFB-4AB1-98CB-FD54130610A7}" srcOrd="2" destOrd="0" presId="urn:microsoft.com/office/officeart/2005/8/layout/orgChart1"/>
    <dgm:cxn modelId="{A2892052-4FE5-4A84-AB3C-A7E8157C5160}" type="presParOf" srcId="{7303D3F0-CEF9-4C3A-A179-062827056F56}" destId="{852B7FED-1C39-4E62-9708-D3CFFC345008}" srcOrd="6" destOrd="0" presId="urn:microsoft.com/office/officeart/2005/8/layout/orgChart1"/>
    <dgm:cxn modelId="{E8E45171-CD1A-407E-97BB-361BB600BFD2}" type="presParOf" srcId="{7303D3F0-CEF9-4C3A-A179-062827056F56}" destId="{47B37149-966F-4291-B805-AEB8DB2EFB3D}" srcOrd="7" destOrd="0" presId="urn:microsoft.com/office/officeart/2005/8/layout/orgChart1"/>
    <dgm:cxn modelId="{F5406E56-8576-4649-A499-3087CD1A2803}" type="presParOf" srcId="{47B37149-966F-4291-B805-AEB8DB2EFB3D}" destId="{C38418EA-A32E-413E-B476-DDC34EFF1CBF}" srcOrd="0" destOrd="0" presId="urn:microsoft.com/office/officeart/2005/8/layout/orgChart1"/>
    <dgm:cxn modelId="{373EC1E2-D333-46FF-A40C-02F4DE95029B}" type="presParOf" srcId="{C38418EA-A32E-413E-B476-DDC34EFF1CBF}" destId="{F89D7A6E-BA87-4D4F-8165-C1A25BC0B5D8}" srcOrd="0" destOrd="0" presId="urn:microsoft.com/office/officeart/2005/8/layout/orgChart1"/>
    <dgm:cxn modelId="{17210331-76CF-44CF-92B0-8DB190269F93}" type="presParOf" srcId="{C38418EA-A32E-413E-B476-DDC34EFF1CBF}" destId="{DD4A9DD4-D28F-41FC-B70E-58E9D3964B2E}" srcOrd="1" destOrd="0" presId="urn:microsoft.com/office/officeart/2005/8/layout/orgChart1"/>
    <dgm:cxn modelId="{DEA8482D-6019-4052-A470-CE532B624F84}" type="presParOf" srcId="{47B37149-966F-4291-B805-AEB8DB2EFB3D}" destId="{286A94A3-4A2B-4D25-9B5A-E09F1A13641B}" srcOrd="1" destOrd="0" presId="urn:microsoft.com/office/officeart/2005/8/layout/orgChart1"/>
    <dgm:cxn modelId="{F2AEBFE0-4D52-46FE-AF9F-97FCCA17A58C}" type="presParOf" srcId="{47B37149-966F-4291-B805-AEB8DB2EFB3D}" destId="{A76CF941-F473-4995-BEAD-27840EFC3C7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75880C-B60E-41A4-8316-15B9D34CBF4B}" type="doc">
      <dgm:prSet loTypeId="urn:microsoft.com/office/officeart/2005/8/layout/orgChart1" loCatId="hierarchy" qsTypeId="urn:microsoft.com/office/officeart/2005/8/quickstyle/simple1" qsCatId="simple" csTypeId="urn:microsoft.com/office/officeart/2005/8/colors/accent1_2" csCatId="accent1" phldr="1"/>
      <dgm:spPr/>
    </dgm:pt>
    <dgm:pt modelId="{02B1A19C-5EA5-4991-ABD6-8C0A70DE83D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cs typeface="Arial" panose="020B0604020202020204" pitchFamily="34" charset="0"/>
            </a:rPr>
            <a:t>Incident Commander</a:t>
          </a:r>
        </a:p>
      </dgm:t>
    </dgm:pt>
    <dgm:pt modelId="{9301A6CA-4EF5-48D2-939F-886DC423CD61}" type="parTrans" cxnId="{E0B197AF-E877-462D-937C-B28D9B72D9F8}">
      <dgm:prSet/>
      <dgm:spPr/>
      <dgm:t>
        <a:bodyPr/>
        <a:lstStyle/>
        <a:p>
          <a:endParaRPr lang="en-US"/>
        </a:p>
      </dgm:t>
    </dgm:pt>
    <dgm:pt modelId="{C94E3546-EBAD-40ED-9222-D17A2DD6AF3B}" type="sibTrans" cxnId="{E0B197AF-E877-462D-937C-B28D9B72D9F8}">
      <dgm:prSet/>
      <dgm:spPr/>
      <dgm:t>
        <a:bodyPr/>
        <a:lstStyle/>
        <a:p>
          <a:endParaRPr lang="en-US"/>
        </a:p>
      </dgm:t>
    </dgm:pt>
    <dgm:pt modelId="{A6A8FCC7-E983-476E-8FE1-CBEDC0C38D79}" type="asst">
      <dgm:prSet/>
      <dgm:spPr>
        <a:solidFill>
          <a:srgbClr val="FF0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Public Information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 Officer</a:t>
          </a:r>
        </a:p>
      </dgm:t>
    </dgm:pt>
    <dgm:pt modelId="{9BB32F83-DF26-4F44-BB5E-A87A188D8EC1}" type="parTrans" cxnId="{86114519-AC3A-4B0E-B5A6-EB63DC991833}">
      <dgm:prSet/>
      <dgm:spPr/>
      <dgm:t>
        <a:bodyPr/>
        <a:lstStyle/>
        <a:p>
          <a:endParaRPr lang="en-US"/>
        </a:p>
      </dgm:t>
    </dgm:pt>
    <dgm:pt modelId="{218A03BF-92D5-43A2-851A-9E0049A20AE9}" type="sibTrans" cxnId="{86114519-AC3A-4B0E-B5A6-EB63DC991833}">
      <dgm:prSet/>
      <dgm:spPr/>
      <dgm:t>
        <a:bodyPr/>
        <a:lstStyle/>
        <a:p>
          <a:endParaRPr lang="en-US"/>
        </a:p>
      </dgm:t>
    </dgm:pt>
    <dgm:pt modelId="{20F5F3D2-E887-40E4-89CD-A88997C4E473}"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Safety Officer</a:t>
          </a:r>
        </a:p>
      </dgm:t>
    </dgm:pt>
    <dgm:pt modelId="{96787FB3-3C11-4FE6-A1DE-AC03AC754968}" type="parTrans" cxnId="{15A92561-86CA-4F46-BB87-79119A543B72}">
      <dgm:prSet/>
      <dgm:spPr/>
      <dgm:t>
        <a:bodyPr/>
        <a:lstStyle/>
        <a:p>
          <a:endParaRPr lang="en-US"/>
        </a:p>
      </dgm:t>
    </dgm:pt>
    <dgm:pt modelId="{B8DE0A4C-8A45-47BA-94AC-9CB927130BDF}" type="sibTrans" cxnId="{15A92561-86CA-4F46-BB87-79119A543B72}">
      <dgm:prSet/>
      <dgm:spPr/>
      <dgm:t>
        <a:bodyPr/>
        <a:lstStyle/>
        <a:p>
          <a:endParaRPr lang="en-US"/>
        </a:p>
      </dgm:t>
    </dgm:pt>
    <dgm:pt modelId="{7BB20E46-19A3-4FE4-8A50-8694CC730208}"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Liaison Officer</a:t>
          </a:r>
        </a:p>
      </dgm:t>
    </dgm:pt>
    <dgm:pt modelId="{9331C10E-15B3-4482-8077-871FB876714F}" type="parTrans" cxnId="{0BABB85B-3440-4E4C-8012-612D93FCC14D}">
      <dgm:prSet/>
      <dgm:spPr/>
      <dgm:t>
        <a:bodyPr/>
        <a:lstStyle/>
        <a:p>
          <a:endParaRPr lang="en-US"/>
        </a:p>
      </dgm:t>
    </dgm:pt>
    <dgm:pt modelId="{EA0BC590-AECE-4CF0-B18E-EB86D0B5861E}" type="sibTrans" cxnId="{0BABB85B-3440-4E4C-8012-612D93FCC14D}">
      <dgm:prSet/>
      <dgm:spPr/>
      <dgm:t>
        <a:bodyPr/>
        <a:lstStyle/>
        <a:p>
          <a:endParaRPr lang="en-US"/>
        </a:p>
      </dgm:t>
    </dgm:pt>
    <dgm:pt modelId="{BC26B5AB-DDCD-47A3-99F7-9914050E45BA}"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Medical / Technical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Specialist</a:t>
          </a:r>
        </a:p>
      </dgm:t>
    </dgm:pt>
    <dgm:pt modelId="{BB4F4E16-5684-4515-BA18-BC4CCA454937}" type="parTrans" cxnId="{4C9C9BEC-A087-4F46-BBEA-9A99545B3E6E}">
      <dgm:prSet/>
      <dgm:spPr/>
      <dgm:t>
        <a:bodyPr/>
        <a:lstStyle/>
        <a:p>
          <a:endParaRPr lang="en-US"/>
        </a:p>
      </dgm:t>
    </dgm:pt>
    <dgm:pt modelId="{DF15BD76-C476-44D7-93C2-88BE6C1533B4}" type="sibTrans" cxnId="{4C9C9BEC-A087-4F46-BBEA-9A99545B3E6E}">
      <dgm:prSet/>
      <dgm:spPr/>
      <dgm:t>
        <a:bodyPr/>
        <a:lstStyle/>
        <a:p>
          <a:endParaRPr lang="en-US"/>
        </a:p>
      </dgm:t>
    </dgm:pt>
    <dgm:pt modelId="{32244014-E562-4847-84D4-E3D60C099FA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Operations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Section Chief</a:t>
          </a:r>
        </a:p>
      </dgm:t>
    </dgm:pt>
    <dgm:pt modelId="{8422B177-E57E-4972-BF52-59F7A8F5BFDC}" type="parTrans" cxnId="{E372DD52-6BC3-468B-A4B2-49A33319F8FC}">
      <dgm:prSet/>
      <dgm:spPr/>
      <dgm:t>
        <a:bodyPr/>
        <a:lstStyle/>
        <a:p>
          <a:endParaRPr lang="en-US"/>
        </a:p>
      </dgm:t>
    </dgm:pt>
    <dgm:pt modelId="{90D3EF96-A1B1-455C-AB5B-0878D8767800}" type="sibTrans" cxnId="{E372DD52-6BC3-468B-A4B2-49A33319F8FC}">
      <dgm:prSet/>
      <dgm:spPr/>
      <dgm:t>
        <a:bodyPr/>
        <a:lstStyle/>
        <a:p>
          <a:endParaRPr lang="en-US"/>
        </a:p>
      </dgm:t>
    </dgm:pt>
    <dgm:pt modelId="{ECD96241-2F7E-40D0-848E-69C8A7E75E4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Planning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Section Chief</a:t>
          </a:r>
        </a:p>
      </dgm:t>
    </dgm:pt>
    <dgm:pt modelId="{E8CF2D48-2BB8-4AEB-83ED-0E51E9E92157}" type="parTrans" cxnId="{B9E4BF36-10A3-45F5-88AA-5466391CE76C}">
      <dgm:prSet/>
      <dgm:spPr/>
      <dgm:t>
        <a:bodyPr/>
        <a:lstStyle/>
        <a:p>
          <a:endParaRPr lang="en-US"/>
        </a:p>
      </dgm:t>
    </dgm:pt>
    <dgm:pt modelId="{9E8A8BE1-8D2D-4CF6-B92B-159411FDC941}" type="sibTrans" cxnId="{B9E4BF36-10A3-45F5-88AA-5466391CE76C}">
      <dgm:prSet/>
      <dgm:spPr/>
      <dgm:t>
        <a:bodyPr/>
        <a:lstStyle/>
        <a:p>
          <a:endParaRPr lang="en-US"/>
        </a:p>
      </dgm:t>
    </dgm:pt>
    <dgm:pt modelId="{29E40EA4-9686-40E7-8899-8A104732195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Logistics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Section Chief</a:t>
          </a:r>
        </a:p>
      </dgm:t>
    </dgm:pt>
    <dgm:pt modelId="{374D6EA5-C67B-4595-A514-4AB41F99DCFA}" type="parTrans" cxnId="{306C39BD-691C-4E5B-AD9B-3159E64AD961}">
      <dgm:prSet/>
      <dgm:spPr/>
      <dgm:t>
        <a:bodyPr/>
        <a:lstStyle/>
        <a:p>
          <a:endParaRPr lang="en-US"/>
        </a:p>
      </dgm:t>
    </dgm:pt>
    <dgm:pt modelId="{A428E509-E769-45DE-95AE-9DB5C52B31F7}" type="sibTrans" cxnId="{306C39BD-691C-4E5B-AD9B-3159E64AD961}">
      <dgm:prSet/>
      <dgm:spPr/>
      <dgm:t>
        <a:bodyPr/>
        <a:lstStyle/>
        <a:p>
          <a:endParaRPr lang="en-US"/>
        </a:p>
      </dgm:t>
    </dgm:pt>
    <dgm:pt modelId="{4DFBF43C-6C8B-4AE2-B0DF-FCF7D78DD44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Finance / Admin.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Section Chief</a:t>
          </a:r>
        </a:p>
      </dgm:t>
    </dgm:pt>
    <dgm:pt modelId="{E00908F6-3767-4ABF-8742-71292DBD72D8}" type="parTrans" cxnId="{21067D7E-EC2F-4A5E-AE23-A9B11E3CDC4E}">
      <dgm:prSet/>
      <dgm:spPr/>
      <dgm:t>
        <a:bodyPr/>
        <a:lstStyle/>
        <a:p>
          <a:endParaRPr lang="en-US"/>
        </a:p>
      </dgm:t>
    </dgm:pt>
    <dgm:pt modelId="{C3FD649A-A01E-4337-9ED1-430CEC7BF388}" type="sibTrans" cxnId="{21067D7E-EC2F-4A5E-AE23-A9B11E3CDC4E}">
      <dgm:prSet/>
      <dgm:spPr/>
      <dgm:t>
        <a:bodyPr/>
        <a:lstStyle/>
        <a:p>
          <a:endParaRPr lang="en-US"/>
        </a:p>
      </dgm:t>
    </dgm:pt>
    <dgm:pt modelId="{D117DB63-9E65-4A09-A005-EB0D807CD442}" type="pres">
      <dgm:prSet presAssocID="{C375880C-B60E-41A4-8316-15B9D34CBF4B}" presName="hierChild1" presStyleCnt="0">
        <dgm:presLayoutVars>
          <dgm:orgChart val="1"/>
          <dgm:chPref val="1"/>
          <dgm:dir/>
          <dgm:animOne val="branch"/>
          <dgm:animLvl val="lvl"/>
          <dgm:resizeHandles/>
        </dgm:presLayoutVars>
      </dgm:prSet>
      <dgm:spPr/>
    </dgm:pt>
    <dgm:pt modelId="{55517075-FEB3-47D8-9A35-110F389729B7}" type="pres">
      <dgm:prSet presAssocID="{02B1A19C-5EA5-4991-ABD6-8C0A70DE83DE}" presName="hierRoot1" presStyleCnt="0">
        <dgm:presLayoutVars>
          <dgm:hierBranch/>
        </dgm:presLayoutVars>
      </dgm:prSet>
      <dgm:spPr/>
    </dgm:pt>
    <dgm:pt modelId="{C8267388-B8BD-4479-B211-30940BD43155}" type="pres">
      <dgm:prSet presAssocID="{02B1A19C-5EA5-4991-ABD6-8C0A70DE83DE}" presName="rootComposite1" presStyleCnt="0"/>
      <dgm:spPr/>
    </dgm:pt>
    <dgm:pt modelId="{7ECADFC1-7E71-496C-97F6-060F0AD1490B}" type="pres">
      <dgm:prSet presAssocID="{02B1A19C-5EA5-4991-ABD6-8C0A70DE83DE}" presName="rootText1" presStyleLbl="node0" presStyleIdx="0" presStyleCnt="1">
        <dgm:presLayoutVars>
          <dgm:chPref val="3"/>
        </dgm:presLayoutVars>
      </dgm:prSet>
      <dgm:spPr/>
    </dgm:pt>
    <dgm:pt modelId="{B8F12A17-3BBA-4425-AB5F-1B02127BC774}" type="pres">
      <dgm:prSet presAssocID="{02B1A19C-5EA5-4991-ABD6-8C0A70DE83DE}" presName="rootConnector1" presStyleLbl="node1" presStyleIdx="0" presStyleCnt="0"/>
      <dgm:spPr/>
    </dgm:pt>
    <dgm:pt modelId="{B3E2AA04-7544-434F-B3EE-450FC2C85387}" type="pres">
      <dgm:prSet presAssocID="{02B1A19C-5EA5-4991-ABD6-8C0A70DE83DE}" presName="hierChild2" presStyleCnt="0"/>
      <dgm:spPr/>
    </dgm:pt>
    <dgm:pt modelId="{8694FD5F-FD52-4389-A07F-26F6253C5CBB}" type="pres">
      <dgm:prSet presAssocID="{8422B177-E57E-4972-BF52-59F7A8F5BFDC}" presName="Name35" presStyleLbl="parChTrans1D2" presStyleIdx="0" presStyleCnt="8"/>
      <dgm:spPr/>
    </dgm:pt>
    <dgm:pt modelId="{110D9753-BC94-42DD-B06A-FBCA31DE4E19}" type="pres">
      <dgm:prSet presAssocID="{32244014-E562-4847-84D4-E3D60C099FA1}" presName="hierRoot2" presStyleCnt="0">
        <dgm:presLayoutVars>
          <dgm:hierBranch val="r"/>
        </dgm:presLayoutVars>
      </dgm:prSet>
      <dgm:spPr/>
    </dgm:pt>
    <dgm:pt modelId="{F8B733DC-2F08-4A4E-B9BE-ED0A40FE5C2A}" type="pres">
      <dgm:prSet presAssocID="{32244014-E562-4847-84D4-E3D60C099FA1}" presName="rootComposite" presStyleCnt="0"/>
      <dgm:spPr/>
    </dgm:pt>
    <dgm:pt modelId="{C265B7F2-0EE5-4051-991C-8F6E33317BEB}" type="pres">
      <dgm:prSet presAssocID="{32244014-E562-4847-84D4-E3D60C099FA1}" presName="rootText" presStyleLbl="node2" presStyleIdx="0" presStyleCnt="4">
        <dgm:presLayoutVars>
          <dgm:chPref val="3"/>
        </dgm:presLayoutVars>
      </dgm:prSet>
      <dgm:spPr/>
    </dgm:pt>
    <dgm:pt modelId="{EA24CF1F-A02B-43DE-9A4C-EFB2EEE6860D}" type="pres">
      <dgm:prSet presAssocID="{32244014-E562-4847-84D4-E3D60C099FA1}" presName="rootConnector" presStyleLbl="node2" presStyleIdx="0" presStyleCnt="4"/>
      <dgm:spPr/>
    </dgm:pt>
    <dgm:pt modelId="{D1BC224B-21B1-43F2-AD15-ABD0FAADCCAA}" type="pres">
      <dgm:prSet presAssocID="{32244014-E562-4847-84D4-E3D60C099FA1}" presName="hierChild4" presStyleCnt="0"/>
      <dgm:spPr/>
    </dgm:pt>
    <dgm:pt modelId="{6CB3A646-6B40-45E7-B402-18C909CA81A2}" type="pres">
      <dgm:prSet presAssocID="{32244014-E562-4847-84D4-E3D60C099FA1}" presName="hierChild5" presStyleCnt="0"/>
      <dgm:spPr/>
    </dgm:pt>
    <dgm:pt modelId="{3B575297-3B97-4903-A8B4-AAEC5DDE8442}" type="pres">
      <dgm:prSet presAssocID="{E8CF2D48-2BB8-4AEB-83ED-0E51E9E92157}" presName="Name35" presStyleLbl="parChTrans1D2" presStyleIdx="1" presStyleCnt="8"/>
      <dgm:spPr/>
    </dgm:pt>
    <dgm:pt modelId="{86A9E8BD-50C8-4381-B58B-8DF05209B9E3}" type="pres">
      <dgm:prSet presAssocID="{ECD96241-2F7E-40D0-848E-69C8A7E75E48}" presName="hierRoot2" presStyleCnt="0">
        <dgm:presLayoutVars>
          <dgm:hierBranch val="r"/>
        </dgm:presLayoutVars>
      </dgm:prSet>
      <dgm:spPr/>
    </dgm:pt>
    <dgm:pt modelId="{84087D91-B262-46FF-A1AA-297DF7E0F3F1}" type="pres">
      <dgm:prSet presAssocID="{ECD96241-2F7E-40D0-848E-69C8A7E75E48}" presName="rootComposite" presStyleCnt="0"/>
      <dgm:spPr/>
    </dgm:pt>
    <dgm:pt modelId="{AE33C614-76D9-4272-97EB-92961DB93A7E}" type="pres">
      <dgm:prSet presAssocID="{ECD96241-2F7E-40D0-848E-69C8A7E75E48}" presName="rootText" presStyleLbl="node2" presStyleIdx="1" presStyleCnt="4">
        <dgm:presLayoutVars>
          <dgm:chPref val="3"/>
        </dgm:presLayoutVars>
      </dgm:prSet>
      <dgm:spPr/>
    </dgm:pt>
    <dgm:pt modelId="{237B2A4B-AE5A-471A-9EBA-ABB3F3F2801A}" type="pres">
      <dgm:prSet presAssocID="{ECD96241-2F7E-40D0-848E-69C8A7E75E48}" presName="rootConnector" presStyleLbl="node2" presStyleIdx="1" presStyleCnt="4"/>
      <dgm:spPr/>
    </dgm:pt>
    <dgm:pt modelId="{861C2B76-D69D-4DCC-BA07-37B81696469C}" type="pres">
      <dgm:prSet presAssocID="{ECD96241-2F7E-40D0-848E-69C8A7E75E48}" presName="hierChild4" presStyleCnt="0"/>
      <dgm:spPr/>
    </dgm:pt>
    <dgm:pt modelId="{6B1E96DE-AF72-4FC1-A068-9D79E9BD1E88}" type="pres">
      <dgm:prSet presAssocID="{ECD96241-2F7E-40D0-848E-69C8A7E75E48}" presName="hierChild5" presStyleCnt="0"/>
      <dgm:spPr/>
    </dgm:pt>
    <dgm:pt modelId="{F28FE239-D36A-49D5-BC26-EAE2DC4C9518}" type="pres">
      <dgm:prSet presAssocID="{374D6EA5-C67B-4595-A514-4AB41F99DCFA}" presName="Name35" presStyleLbl="parChTrans1D2" presStyleIdx="2" presStyleCnt="8"/>
      <dgm:spPr/>
    </dgm:pt>
    <dgm:pt modelId="{EFC3296E-1360-4E86-815E-EB4FF73AEF07}" type="pres">
      <dgm:prSet presAssocID="{29E40EA4-9686-40E7-8899-8A1047321951}" presName="hierRoot2" presStyleCnt="0">
        <dgm:presLayoutVars>
          <dgm:hierBranch val="r"/>
        </dgm:presLayoutVars>
      </dgm:prSet>
      <dgm:spPr/>
    </dgm:pt>
    <dgm:pt modelId="{41B55AA8-BD77-4B36-B029-F24910CDDCC4}" type="pres">
      <dgm:prSet presAssocID="{29E40EA4-9686-40E7-8899-8A1047321951}" presName="rootComposite" presStyleCnt="0"/>
      <dgm:spPr/>
    </dgm:pt>
    <dgm:pt modelId="{CB0DC14A-6CD9-458D-86D4-285D6787289B}" type="pres">
      <dgm:prSet presAssocID="{29E40EA4-9686-40E7-8899-8A1047321951}" presName="rootText" presStyleLbl="node2" presStyleIdx="2" presStyleCnt="4">
        <dgm:presLayoutVars>
          <dgm:chPref val="3"/>
        </dgm:presLayoutVars>
      </dgm:prSet>
      <dgm:spPr/>
    </dgm:pt>
    <dgm:pt modelId="{345A6D65-0276-4BCB-927D-5FD3E9F70A57}" type="pres">
      <dgm:prSet presAssocID="{29E40EA4-9686-40E7-8899-8A1047321951}" presName="rootConnector" presStyleLbl="node2" presStyleIdx="2" presStyleCnt="4"/>
      <dgm:spPr/>
    </dgm:pt>
    <dgm:pt modelId="{77163328-A99D-429D-95D9-B3EFE562154A}" type="pres">
      <dgm:prSet presAssocID="{29E40EA4-9686-40E7-8899-8A1047321951}" presName="hierChild4" presStyleCnt="0"/>
      <dgm:spPr/>
    </dgm:pt>
    <dgm:pt modelId="{23691203-C1C0-4573-8FC4-44EADC46CD40}" type="pres">
      <dgm:prSet presAssocID="{29E40EA4-9686-40E7-8899-8A1047321951}" presName="hierChild5" presStyleCnt="0"/>
      <dgm:spPr/>
    </dgm:pt>
    <dgm:pt modelId="{E708C475-6587-48B7-93AB-A888BAF7BD58}" type="pres">
      <dgm:prSet presAssocID="{E00908F6-3767-4ABF-8742-71292DBD72D8}" presName="Name35" presStyleLbl="parChTrans1D2" presStyleIdx="3" presStyleCnt="8"/>
      <dgm:spPr/>
    </dgm:pt>
    <dgm:pt modelId="{08FEB315-FE09-4BE6-93DE-CA8AF3E77F88}" type="pres">
      <dgm:prSet presAssocID="{4DFBF43C-6C8B-4AE2-B0DF-FCF7D78DD44D}" presName="hierRoot2" presStyleCnt="0">
        <dgm:presLayoutVars>
          <dgm:hierBranch val="r"/>
        </dgm:presLayoutVars>
      </dgm:prSet>
      <dgm:spPr/>
    </dgm:pt>
    <dgm:pt modelId="{AAF68BE9-87E5-4DE2-8CC7-0EA264162FF9}" type="pres">
      <dgm:prSet presAssocID="{4DFBF43C-6C8B-4AE2-B0DF-FCF7D78DD44D}" presName="rootComposite" presStyleCnt="0"/>
      <dgm:spPr/>
    </dgm:pt>
    <dgm:pt modelId="{78F1F6D6-D9FD-45C6-82CA-F547B2B390FD}" type="pres">
      <dgm:prSet presAssocID="{4DFBF43C-6C8B-4AE2-B0DF-FCF7D78DD44D}" presName="rootText" presStyleLbl="node2" presStyleIdx="3" presStyleCnt="4">
        <dgm:presLayoutVars>
          <dgm:chPref val="3"/>
        </dgm:presLayoutVars>
      </dgm:prSet>
      <dgm:spPr/>
    </dgm:pt>
    <dgm:pt modelId="{A5C32FBA-209C-4DC5-A1E3-BA49E4D0C1AA}" type="pres">
      <dgm:prSet presAssocID="{4DFBF43C-6C8B-4AE2-B0DF-FCF7D78DD44D}" presName="rootConnector" presStyleLbl="node2" presStyleIdx="3" presStyleCnt="4"/>
      <dgm:spPr/>
    </dgm:pt>
    <dgm:pt modelId="{316615DC-69A7-4D76-98AC-F4240E7B00F8}" type="pres">
      <dgm:prSet presAssocID="{4DFBF43C-6C8B-4AE2-B0DF-FCF7D78DD44D}" presName="hierChild4" presStyleCnt="0"/>
      <dgm:spPr/>
    </dgm:pt>
    <dgm:pt modelId="{003A10E6-6FCA-4F55-BC55-6FD256AA80E7}" type="pres">
      <dgm:prSet presAssocID="{4DFBF43C-6C8B-4AE2-B0DF-FCF7D78DD44D}" presName="hierChild5" presStyleCnt="0"/>
      <dgm:spPr/>
    </dgm:pt>
    <dgm:pt modelId="{7303D3F0-CEF9-4C3A-A179-062827056F56}" type="pres">
      <dgm:prSet presAssocID="{02B1A19C-5EA5-4991-ABD6-8C0A70DE83DE}" presName="hierChild3" presStyleCnt="0"/>
      <dgm:spPr/>
    </dgm:pt>
    <dgm:pt modelId="{BC1A9A5D-80C7-47A6-A658-9B7557177A27}" type="pres">
      <dgm:prSet presAssocID="{9BB32F83-DF26-4F44-BB5E-A87A188D8EC1}" presName="Name111" presStyleLbl="parChTrans1D2" presStyleIdx="4" presStyleCnt="8"/>
      <dgm:spPr/>
    </dgm:pt>
    <dgm:pt modelId="{3DED43BD-6ED9-487E-A4F8-850FF3C9AD67}" type="pres">
      <dgm:prSet presAssocID="{A6A8FCC7-E983-476E-8FE1-CBEDC0C38D79}" presName="hierRoot3" presStyleCnt="0">
        <dgm:presLayoutVars>
          <dgm:hierBranch/>
        </dgm:presLayoutVars>
      </dgm:prSet>
      <dgm:spPr/>
    </dgm:pt>
    <dgm:pt modelId="{03FC85CE-B5CC-4E77-84BF-1AF2CCB9A925}" type="pres">
      <dgm:prSet presAssocID="{A6A8FCC7-E983-476E-8FE1-CBEDC0C38D79}" presName="rootComposite3" presStyleCnt="0"/>
      <dgm:spPr/>
    </dgm:pt>
    <dgm:pt modelId="{A1D203F6-BB3A-49F6-A962-8AEE7B4EEB8E}" type="pres">
      <dgm:prSet presAssocID="{A6A8FCC7-E983-476E-8FE1-CBEDC0C38D79}" presName="rootText3" presStyleLbl="asst1" presStyleIdx="0" presStyleCnt="4">
        <dgm:presLayoutVars>
          <dgm:chPref val="3"/>
        </dgm:presLayoutVars>
      </dgm:prSet>
      <dgm:spPr/>
    </dgm:pt>
    <dgm:pt modelId="{0AA3F169-2968-4A5B-AADB-984B69D57142}" type="pres">
      <dgm:prSet presAssocID="{A6A8FCC7-E983-476E-8FE1-CBEDC0C38D79}" presName="rootConnector3" presStyleLbl="asst1" presStyleIdx="0" presStyleCnt="4"/>
      <dgm:spPr/>
    </dgm:pt>
    <dgm:pt modelId="{54D9754E-0E8A-4B35-83EF-A1FCAA5572A5}" type="pres">
      <dgm:prSet presAssocID="{A6A8FCC7-E983-476E-8FE1-CBEDC0C38D79}" presName="hierChild6" presStyleCnt="0"/>
      <dgm:spPr/>
    </dgm:pt>
    <dgm:pt modelId="{07DD35E6-F142-4B8C-9E4A-6330F03FB29E}" type="pres">
      <dgm:prSet presAssocID="{A6A8FCC7-E983-476E-8FE1-CBEDC0C38D79}" presName="hierChild7" presStyleCnt="0"/>
      <dgm:spPr/>
    </dgm:pt>
    <dgm:pt modelId="{D99819A1-5974-4B3B-99DF-9E34124D322D}" type="pres">
      <dgm:prSet presAssocID="{96787FB3-3C11-4FE6-A1DE-AC03AC754968}" presName="Name111" presStyleLbl="parChTrans1D2" presStyleIdx="5" presStyleCnt="8"/>
      <dgm:spPr/>
    </dgm:pt>
    <dgm:pt modelId="{C912332A-DF4E-4F3B-85DD-CAED79156EA1}" type="pres">
      <dgm:prSet presAssocID="{20F5F3D2-E887-40E4-89CD-A88997C4E473}" presName="hierRoot3" presStyleCnt="0">
        <dgm:presLayoutVars>
          <dgm:hierBranch/>
        </dgm:presLayoutVars>
      </dgm:prSet>
      <dgm:spPr/>
    </dgm:pt>
    <dgm:pt modelId="{E09D0BA2-88EA-4D78-A56F-47DFFA14714A}" type="pres">
      <dgm:prSet presAssocID="{20F5F3D2-E887-40E4-89CD-A88997C4E473}" presName="rootComposite3" presStyleCnt="0"/>
      <dgm:spPr/>
    </dgm:pt>
    <dgm:pt modelId="{13C104D6-B1E0-4590-92B2-9A83BCF047F3}" type="pres">
      <dgm:prSet presAssocID="{20F5F3D2-E887-40E4-89CD-A88997C4E473}" presName="rootText3" presStyleLbl="asst1" presStyleIdx="1" presStyleCnt="4">
        <dgm:presLayoutVars>
          <dgm:chPref val="3"/>
        </dgm:presLayoutVars>
      </dgm:prSet>
      <dgm:spPr/>
    </dgm:pt>
    <dgm:pt modelId="{E698DAD6-A090-4C28-AF67-748A9621699D}" type="pres">
      <dgm:prSet presAssocID="{20F5F3D2-E887-40E4-89CD-A88997C4E473}" presName="rootConnector3" presStyleLbl="asst1" presStyleIdx="1" presStyleCnt="4"/>
      <dgm:spPr/>
    </dgm:pt>
    <dgm:pt modelId="{A6B0825D-E816-4DF3-BFF7-C21C787EF72F}" type="pres">
      <dgm:prSet presAssocID="{20F5F3D2-E887-40E4-89CD-A88997C4E473}" presName="hierChild6" presStyleCnt="0"/>
      <dgm:spPr/>
    </dgm:pt>
    <dgm:pt modelId="{2970C24F-CEBD-4BDE-B769-0BB06101D00D}" type="pres">
      <dgm:prSet presAssocID="{20F5F3D2-E887-40E4-89CD-A88997C4E473}" presName="hierChild7" presStyleCnt="0"/>
      <dgm:spPr/>
    </dgm:pt>
    <dgm:pt modelId="{343A1802-B846-4FB0-B48E-66B04F15BBCE}" type="pres">
      <dgm:prSet presAssocID="{9331C10E-15B3-4482-8077-871FB876714F}" presName="Name111" presStyleLbl="parChTrans1D2" presStyleIdx="6" presStyleCnt="8"/>
      <dgm:spPr/>
    </dgm:pt>
    <dgm:pt modelId="{C080A38F-C2DE-4B47-A172-42855EBBA604}" type="pres">
      <dgm:prSet presAssocID="{7BB20E46-19A3-4FE4-8A50-8694CC730208}" presName="hierRoot3" presStyleCnt="0">
        <dgm:presLayoutVars>
          <dgm:hierBranch/>
        </dgm:presLayoutVars>
      </dgm:prSet>
      <dgm:spPr/>
    </dgm:pt>
    <dgm:pt modelId="{0EB7C2ED-D7F2-40EE-B394-7FC7A360A2CA}" type="pres">
      <dgm:prSet presAssocID="{7BB20E46-19A3-4FE4-8A50-8694CC730208}" presName="rootComposite3" presStyleCnt="0"/>
      <dgm:spPr/>
    </dgm:pt>
    <dgm:pt modelId="{B1F319DF-A3CA-4DB2-9203-AE6FA3E086D3}" type="pres">
      <dgm:prSet presAssocID="{7BB20E46-19A3-4FE4-8A50-8694CC730208}" presName="rootText3" presStyleLbl="asst1" presStyleIdx="2" presStyleCnt="4">
        <dgm:presLayoutVars>
          <dgm:chPref val="3"/>
        </dgm:presLayoutVars>
      </dgm:prSet>
      <dgm:spPr/>
    </dgm:pt>
    <dgm:pt modelId="{06DF340B-6F8A-4DA6-915E-A2551147E295}" type="pres">
      <dgm:prSet presAssocID="{7BB20E46-19A3-4FE4-8A50-8694CC730208}" presName="rootConnector3" presStyleLbl="asst1" presStyleIdx="2" presStyleCnt="4"/>
      <dgm:spPr/>
    </dgm:pt>
    <dgm:pt modelId="{54666AD6-FBE0-4153-8E2C-3E56FE62D1AD}" type="pres">
      <dgm:prSet presAssocID="{7BB20E46-19A3-4FE4-8A50-8694CC730208}" presName="hierChild6" presStyleCnt="0"/>
      <dgm:spPr/>
    </dgm:pt>
    <dgm:pt modelId="{E7DBEC0B-AEFB-4AB1-98CB-FD54130610A7}" type="pres">
      <dgm:prSet presAssocID="{7BB20E46-19A3-4FE4-8A50-8694CC730208}" presName="hierChild7" presStyleCnt="0"/>
      <dgm:spPr/>
    </dgm:pt>
    <dgm:pt modelId="{852B7FED-1C39-4E62-9708-D3CFFC345008}" type="pres">
      <dgm:prSet presAssocID="{BB4F4E16-5684-4515-BA18-BC4CCA454937}" presName="Name111" presStyleLbl="parChTrans1D2" presStyleIdx="7" presStyleCnt="8"/>
      <dgm:spPr/>
    </dgm:pt>
    <dgm:pt modelId="{47B37149-966F-4291-B805-AEB8DB2EFB3D}" type="pres">
      <dgm:prSet presAssocID="{BC26B5AB-DDCD-47A3-99F7-9914050E45BA}" presName="hierRoot3" presStyleCnt="0">
        <dgm:presLayoutVars>
          <dgm:hierBranch/>
        </dgm:presLayoutVars>
      </dgm:prSet>
      <dgm:spPr/>
    </dgm:pt>
    <dgm:pt modelId="{C38418EA-A32E-413E-B476-DDC34EFF1CBF}" type="pres">
      <dgm:prSet presAssocID="{BC26B5AB-DDCD-47A3-99F7-9914050E45BA}" presName="rootComposite3" presStyleCnt="0"/>
      <dgm:spPr/>
    </dgm:pt>
    <dgm:pt modelId="{F89D7A6E-BA87-4D4F-8165-C1A25BC0B5D8}" type="pres">
      <dgm:prSet presAssocID="{BC26B5AB-DDCD-47A3-99F7-9914050E45BA}" presName="rootText3" presStyleLbl="asst1" presStyleIdx="3" presStyleCnt="4">
        <dgm:presLayoutVars>
          <dgm:chPref val="3"/>
        </dgm:presLayoutVars>
      </dgm:prSet>
      <dgm:spPr/>
    </dgm:pt>
    <dgm:pt modelId="{DD4A9DD4-D28F-41FC-B70E-58E9D3964B2E}" type="pres">
      <dgm:prSet presAssocID="{BC26B5AB-DDCD-47A3-99F7-9914050E45BA}" presName="rootConnector3" presStyleLbl="asst1" presStyleIdx="3" presStyleCnt="4"/>
      <dgm:spPr/>
    </dgm:pt>
    <dgm:pt modelId="{286A94A3-4A2B-4D25-9B5A-E09F1A13641B}" type="pres">
      <dgm:prSet presAssocID="{BC26B5AB-DDCD-47A3-99F7-9914050E45BA}" presName="hierChild6" presStyleCnt="0"/>
      <dgm:spPr/>
    </dgm:pt>
    <dgm:pt modelId="{A76CF941-F473-4995-BEAD-27840EFC3C74}" type="pres">
      <dgm:prSet presAssocID="{BC26B5AB-DDCD-47A3-99F7-9914050E45BA}" presName="hierChild7" presStyleCnt="0"/>
      <dgm:spPr/>
    </dgm:pt>
  </dgm:ptLst>
  <dgm:cxnLst>
    <dgm:cxn modelId="{4434FB02-0872-4C0C-9C5F-EAF43AAA2165}" type="presOf" srcId="{BC26B5AB-DDCD-47A3-99F7-9914050E45BA}" destId="{DD4A9DD4-D28F-41FC-B70E-58E9D3964B2E}" srcOrd="1" destOrd="0" presId="urn:microsoft.com/office/officeart/2005/8/layout/orgChart1"/>
    <dgm:cxn modelId="{43327D04-7938-4E3F-B72E-DC91159AC4D1}" type="presOf" srcId="{20F5F3D2-E887-40E4-89CD-A88997C4E473}" destId="{E698DAD6-A090-4C28-AF67-748A9621699D}" srcOrd="1" destOrd="0" presId="urn:microsoft.com/office/officeart/2005/8/layout/orgChart1"/>
    <dgm:cxn modelId="{7CCDFC08-0089-444A-AFD4-D9B855C88942}" type="presOf" srcId="{02B1A19C-5EA5-4991-ABD6-8C0A70DE83DE}" destId="{B8F12A17-3BBA-4425-AB5F-1B02127BC774}" srcOrd="1" destOrd="0" presId="urn:microsoft.com/office/officeart/2005/8/layout/orgChart1"/>
    <dgm:cxn modelId="{86114519-AC3A-4B0E-B5A6-EB63DC991833}" srcId="{02B1A19C-5EA5-4991-ABD6-8C0A70DE83DE}" destId="{A6A8FCC7-E983-476E-8FE1-CBEDC0C38D79}" srcOrd="0" destOrd="0" parTransId="{9BB32F83-DF26-4F44-BB5E-A87A188D8EC1}" sibTransId="{218A03BF-92D5-43A2-851A-9E0049A20AE9}"/>
    <dgm:cxn modelId="{51E11F1C-DFC7-4BEB-82AE-FFC2A96D4B4B}" type="presOf" srcId="{E00908F6-3767-4ABF-8742-71292DBD72D8}" destId="{E708C475-6587-48B7-93AB-A888BAF7BD58}" srcOrd="0" destOrd="0" presId="urn:microsoft.com/office/officeart/2005/8/layout/orgChart1"/>
    <dgm:cxn modelId="{EC7EBE21-DD01-4AD1-B468-A96607FAD877}" type="presOf" srcId="{A6A8FCC7-E983-476E-8FE1-CBEDC0C38D79}" destId="{0AA3F169-2968-4A5B-AADB-984B69D57142}" srcOrd="1" destOrd="0" presId="urn:microsoft.com/office/officeart/2005/8/layout/orgChart1"/>
    <dgm:cxn modelId="{A17A0327-A99C-40CB-85A1-153B9C9FD7A4}" type="presOf" srcId="{ECD96241-2F7E-40D0-848E-69C8A7E75E48}" destId="{237B2A4B-AE5A-471A-9EBA-ABB3F3F2801A}" srcOrd="1" destOrd="0" presId="urn:microsoft.com/office/officeart/2005/8/layout/orgChart1"/>
    <dgm:cxn modelId="{B9E4BF36-10A3-45F5-88AA-5466391CE76C}" srcId="{02B1A19C-5EA5-4991-ABD6-8C0A70DE83DE}" destId="{ECD96241-2F7E-40D0-848E-69C8A7E75E48}" srcOrd="5" destOrd="0" parTransId="{E8CF2D48-2BB8-4AEB-83ED-0E51E9E92157}" sibTransId="{9E8A8BE1-8D2D-4CF6-B92B-159411FDC941}"/>
    <dgm:cxn modelId="{65140C37-FF19-4E74-BC85-19D68F4F5AEF}" type="presOf" srcId="{4DFBF43C-6C8B-4AE2-B0DF-FCF7D78DD44D}" destId="{A5C32FBA-209C-4DC5-A1E3-BA49E4D0C1AA}" srcOrd="1" destOrd="0" presId="urn:microsoft.com/office/officeart/2005/8/layout/orgChart1"/>
    <dgm:cxn modelId="{0BABB85B-3440-4E4C-8012-612D93FCC14D}" srcId="{02B1A19C-5EA5-4991-ABD6-8C0A70DE83DE}" destId="{7BB20E46-19A3-4FE4-8A50-8694CC730208}" srcOrd="2" destOrd="0" parTransId="{9331C10E-15B3-4482-8077-871FB876714F}" sibTransId="{EA0BC590-AECE-4CF0-B18E-EB86D0B5861E}"/>
    <dgm:cxn modelId="{A811885C-182B-4055-B9C9-F8137CD91269}" type="presOf" srcId="{29E40EA4-9686-40E7-8899-8A1047321951}" destId="{345A6D65-0276-4BCB-927D-5FD3E9F70A57}" srcOrd="1" destOrd="0" presId="urn:microsoft.com/office/officeart/2005/8/layout/orgChart1"/>
    <dgm:cxn modelId="{15A92561-86CA-4F46-BB87-79119A543B72}" srcId="{02B1A19C-5EA5-4991-ABD6-8C0A70DE83DE}" destId="{20F5F3D2-E887-40E4-89CD-A88997C4E473}" srcOrd="1" destOrd="0" parTransId="{96787FB3-3C11-4FE6-A1DE-AC03AC754968}" sibTransId="{B8DE0A4C-8A45-47BA-94AC-9CB927130BDF}"/>
    <dgm:cxn modelId="{446EE263-D43A-49AC-8703-5CDD32A9A5FA}" type="presOf" srcId="{4DFBF43C-6C8B-4AE2-B0DF-FCF7D78DD44D}" destId="{78F1F6D6-D9FD-45C6-82CA-F547B2B390FD}" srcOrd="0" destOrd="0" presId="urn:microsoft.com/office/officeart/2005/8/layout/orgChart1"/>
    <dgm:cxn modelId="{075DA44E-510D-4632-84F4-96F43461D909}" type="presOf" srcId="{32244014-E562-4847-84D4-E3D60C099FA1}" destId="{C265B7F2-0EE5-4051-991C-8F6E33317BEB}" srcOrd="0" destOrd="0" presId="urn:microsoft.com/office/officeart/2005/8/layout/orgChart1"/>
    <dgm:cxn modelId="{4DC4CF6E-6481-4055-B08A-737E726B2498}" type="presOf" srcId="{20F5F3D2-E887-40E4-89CD-A88997C4E473}" destId="{13C104D6-B1E0-4590-92B2-9A83BCF047F3}" srcOrd="0" destOrd="0" presId="urn:microsoft.com/office/officeart/2005/8/layout/orgChart1"/>
    <dgm:cxn modelId="{4AF33F70-6B83-4B4B-B441-9EBB0927DAA6}" type="presOf" srcId="{9BB32F83-DF26-4F44-BB5E-A87A188D8EC1}" destId="{BC1A9A5D-80C7-47A6-A658-9B7557177A27}" srcOrd="0" destOrd="0" presId="urn:microsoft.com/office/officeart/2005/8/layout/orgChart1"/>
    <dgm:cxn modelId="{E372DD52-6BC3-468B-A4B2-49A33319F8FC}" srcId="{02B1A19C-5EA5-4991-ABD6-8C0A70DE83DE}" destId="{32244014-E562-4847-84D4-E3D60C099FA1}" srcOrd="4" destOrd="0" parTransId="{8422B177-E57E-4972-BF52-59F7A8F5BFDC}" sibTransId="{90D3EF96-A1B1-455C-AB5B-0878D8767800}"/>
    <dgm:cxn modelId="{48F54275-7D84-4E02-802C-A7965C773B88}" type="presOf" srcId="{BB4F4E16-5684-4515-BA18-BC4CCA454937}" destId="{852B7FED-1C39-4E62-9708-D3CFFC345008}" srcOrd="0" destOrd="0" presId="urn:microsoft.com/office/officeart/2005/8/layout/orgChart1"/>
    <dgm:cxn modelId="{05F5F975-856B-4FC9-8096-4CA760FB5C5E}" type="presOf" srcId="{BC26B5AB-DDCD-47A3-99F7-9914050E45BA}" destId="{F89D7A6E-BA87-4D4F-8165-C1A25BC0B5D8}" srcOrd="0" destOrd="0" presId="urn:microsoft.com/office/officeart/2005/8/layout/orgChart1"/>
    <dgm:cxn modelId="{21067D7E-EC2F-4A5E-AE23-A9B11E3CDC4E}" srcId="{02B1A19C-5EA5-4991-ABD6-8C0A70DE83DE}" destId="{4DFBF43C-6C8B-4AE2-B0DF-FCF7D78DD44D}" srcOrd="7" destOrd="0" parTransId="{E00908F6-3767-4ABF-8742-71292DBD72D8}" sibTransId="{C3FD649A-A01E-4337-9ED1-430CEC7BF388}"/>
    <dgm:cxn modelId="{198C1E82-18D4-4B33-AD1B-7081925080B9}" type="presOf" srcId="{8422B177-E57E-4972-BF52-59F7A8F5BFDC}" destId="{8694FD5F-FD52-4389-A07F-26F6253C5CBB}" srcOrd="0" destOrd="0" presId="urn:microsoft.com/office/officeart/2005/8/layout/orgChart1"/>
    <dgm:cxn modelId="{38288388-7424-431C-BEF2-C8609DFF6401}" type="presOf" srcId="{ECD96241-2F7E-40D0-848E-69C8A7E75E48}" destId="{AE33C614-76D9-4272-97EB-92961DB93A7E}" srcOrd="0" destOrd="0" presId="urn:microsoft.com/office/officeart/2005/8/layout/orgChart1"/>
    <dgm:cxn modelId="{FDD8B9A3-EA92-40B0-AA15-2AE8FE71DF95}" type="presOf" srcId="{7BB20E46-19A3-4FE4-8A50-8694CC730208}" destId="{B1F319DF-A3CA-4DB2-9203-AE6FA3E086D3}" srcOrd="0" destOrd="0" presId="urn:microsoft.com/office/officeart/2005/8/layout/orgChart1"/>
    <dgm:cxn modelId="{E0B197AF-E877-462D-937C-B28D9B72D9F8}" srcId="{C375880C-B60E-41A4-8316-15B9D34CBF4B}" destId="{02B1A19C-5EA5-4991-ABD6-8C0A70DE83DE}" srcOrd="0" destOrd="0" parTransId="{9301A6CA-4EF5-48D2-939F-886DC423CD61}" sibTransId="{C94E3546-EBAD-40ED-9222-D17A2DD6AF3B}"/>
    <dgm:cxn modelId="{FB15F8BC-0CB7-40AA-9196-E7746048D95D}" type="presOf" srcId="{374D6EA5-C67B-4595-A514-4AB41F99DCFA}" destId="{F28FE239-D36A-49D5-BC26-EAE2DC4C9518}" srcOrd="0" destOrd="0" presId="urn:microsoft.com/office/officeart/2005/8/layout/orgChart1"/>
    <dgm:cxn modelId="{306C39BD-691C-4E5B-AD9B-3159E64AD961}" srcId="{02B1A19C-5EA5-4991-ABD6-8C0A70DE83DE}" destId="{29E40EA4-9686-40E7-8899-8A1047321951}" srcOrd="6" destOrd="0" parTransId="{374D6EA5-C67B-4595-A514-4AB41F99DCFA}" sibTransId="{A428E509-E769-45DE-95AE-9DB5C52B31F7}"/>
    <dgm:cxn modelId="{47C4B5C8-3FD9-449C-9696-46647231A579}" type="presOf" srcId="{9331C10E-15B3-4482-8077-871FB876714F}" destId="{343A1802-B846-4FB0-B48E-66B04F15BBCE}" srcOrd="0" destOrd="0" presId="urn:microsoft.com/office/officeart/2005/8/layout/orgChart1"/>
    <dgm:cxn modelId="{0EF434CC-F642-4722-8ADC-DE9E87705C59}" type="presOf" srcId="{32244014-E562-4847-84D4-E3D60C099FA1}" destId="{EA24CF1F-A02B-43DE-9A4C-EFB2EEE6860D}" srcOrd="1" destOrd="0" presId="urn:microsoft.com/office/officeart/2005/8/layout/orgChart1"/>
    <dgm:cxn modelId="{8974E7CC-4439-4737-AD13-0F6F7A3D26D8}" type="presOf" srcId="{7BB20E46-19A3-4FE4-8A50-8694CC730208}" destId="{06DF340B-6F8A-4DA6-915E-A2551147E295}" srcOrd="1" destOrd="0" presId="urn:microsoft.com/office/officeart/2005/8/layout/orgChart1"/>
    <dgm:cxn modelId="{833446D4-1B30-403B-A197-12FD6A5C1167}" type="presOf" srcId="{96787FB3-3C11-4FE6-A1DE-AC03AC754968}" destId="{D99819A1-5974-4B3B-99DF-9E34124D322D}" srcOrd="0" destOrd="0" presId="urn:microsoft.com/office/officeart/2005/8/layout/orgChart1"/>
    <dgm:cxn modelId="{62A0A2D4-8781-4AB3-AD79-7D4E31677FD6}" type="presOf" srcId="{29E40EA4-9686-40E7-8899-8A1047321951}" destId="{CB0DC14A-6CD9-458D-86D4-285D6787289B}" srcOrd="0" destOrd="0" presId="urn:microsoft.com/office/officeart/2005/8/layout/orgChart1"/>
    <dgm:cxn modelId="{C95B56DD-2B50-4E99-87F5-6F9030C7ED6D}" type="presOf" srcId="{02B1A19C-5EA5-4991-ABD6-8C0A70DE83DE}" destId="{7ECADFC1-7E71-496C-97F6-060F0AD1490B}" srcOrd="0" destOrd="0" presId="urn:microsoft.com/office/officeart/2005/8/layout/orgChart1"/>
    <dgm:cxn modelId="{4C9C9BEC-A087-4F46-BBEA-9A99545B3E6E}" srcId="{02B1A19C-5EA5-4991-ABD6-8C0A70DE83DE}" destId="{BC26B5AB-DDCD-47A3-99F7-9914050E45BA}" srcOrd="3" destOrd="0" parTransId="{BB4F4E16-5684-4515-BA18-BC4CCA454937}" sibTransId="{DF15BD76-C476-44D7-93C2-88BE6C1533B4}"/>
    <dgm:cxn modelId="{FEF7BEED-BB38-4B0A-8F68-715C3A76480B}" type="presOf" srcId="{C375880C-B60E-41A4-8316-15B9D34CBF4B}" destId="{D117DB63-9E65-4A09-A005-EB0D807CD442}" srcOrd="0" destOrd="0" presId="urn:microsoft.com/office/officeart/2005/8/layout/orgChart1"/>
    <dgm:cxn modelId="{BBF66AEF-385D-486A-8D84-4520D17FD422}" type="presOf" srcId="{A6A8FCC7-E983-476E-8FE1-CBEDC0C38D79}" destId="{A1D203F6-BB3A-49F6-A962-8AEE7B4EEB8E}" srcOrd="0" destOrd="0" presId="urn:microsoft.com/office/officeart/2005/8/layout/orgChart1"/>
    <dgm:cxn modelId="{2ABC02F8-B482-481B-9F66-E21CCFF65AAB}" type="presOf" srcId="{E8CF2D48-2BB8-4AEB-83ED-0E51E9E92157}" destId="{3B575297-3B97-4903-A8B4-AAEC5DDE8442}" srcOrd="0" destOrd="0" presId="urn:microsoft.com/office/officeart/2005/8/layout/orgChart1"/>
    <dgm:cxn modelId="{13E6209E-1634-467C-9CC7-218DB82B80DA}" type="presParOf" srcId="{D117DB63-9E65-4A09-A005-EB0D807CD442}" destId="{55517075-FEB3-47D8-9A35-110F389729B7}" srcOrd="0" destOrd="0" presId="urn:microsoft.com/office/officeart/2005/8/layout/orgChart1"/>
    <dgm:cxn modelId="{4056993A-6CFF-4003-AE25-9A905596E760}" type="presParOf" srcId="{55517075-FEB3-47D8-9A35-110F389729B7}" destId="{C8267388-B8BD-4479-B211-30940BD43155}" srcOrd="0" destOrd="0" presId="urn:microsoft.com/office/officeart/2005/8/layout/orgChart1"/>
    <dgm:cxn modelId="{89FF4BB6-7188-45F7-880F-2957EAC4DD71}" type="presParOf" srcId="{C8267388-B8BD-4479-B211-30940BD43155}" destId="{7ECADFC1-7E71-496C-97F6-060F0AD1490B}" srcOrd="0" destOrd="0" presId="urn:microsoft.com/office/officeart/2005/8/layout/orgChart1"/>
    <dgm:cxn modelId="{3EBF4485-9321-4BE6-B6D1-31B98F90DF67}" type="presParOf" srcId="{C8267388-B8BD-4479-B211-30940BD43155}" destId="{B8F12A17-3BBA-4425-AB5F-1B02127BC774}" srcOrd="1" destOrd="0" presId="urn:microsoft.com/office/officeart/2005/8/layout/orgChart1"/>
    <dgm:cxn modelId="{DD415584-A784-4701-AC7F-1C7D747F2D87}" type="presParOf" srcId="{55517075-FEB3-47D8-9A35-110F389729B7}" destId="{B3E2AA04-7544-434F-B3EE-450FC2C85387}" srcOrd="1" destOrd="0" presId="urn:microsoft.com/office/officeart/2005/8/layout/orgChart1"/>
    <dgm:cxn modelId="{C8C68FE2-E892-44D2-B0B9-2B3EF0876513}" type="presParOf" srcId="{B3E2AA04-7544-434F-B3EE-450FC2C85387}" destId="{8694FD5F-FD52-4389-A07F-26F6253C5CBB}" srcOrd="0" destOrd="0" presId="urn:microsoft.com/office/officeart/2005/8/layout/orgChart1"/>
    <dgm:cxn modelId="{A29CB565-136F-468E-8A1B-90D95BCC2C1C}" type="presParOf" srcId="{B3E2AA04-7544-434F-B3EE-450FC2C85387}" destId="{110D9753-BC94-42DD-B06A-FBCA31DE4E19}" srcOrd="1" destOrd="0" presId="urn:microsoft.com/office/officeart/2005/8/layout/orgChart1"/>
    <dgm:cxn modelId="{AE61263A-2495-45E8-8FBB-D17AF44DBC10}" type="presParOf" srcId="{110D9753-BC94-42DD-B06A-FBCA31DE4E19}" destId="{F8B733DC-2F08-4A4E-B9BE-ED0A40FE5C2A}" srcOrd="0" destOrd="0" presId="urn:microsoft.com/office/officeart/2005/8/layout/orgChart1"/>
    <dgm:cxn modelId="{FB074066-A125-4B68-8FFC-3B4A251D297F}" type="presParOf" srcId="{F8B733DC-2F08-4A4E-B9BE-ED0A40FE5C2A}" destId="{C265B7F2-0EE5-4051-991C-8F6E33317BEB}" srcOrd="0" destOrd="0" presId="urn:microsoft.com/office/officeart/2005/8/layout/orgChart1"/>
    <dgm:cxn modelId="{32B6EFAD-BD80-4BF2-9368-BCCFF3CAED66}" type="presParOf" srcId="{F8B733DC-2F08-4A4E-B9BE-ED0A40FE5C2A}" destId="{EA24CF1F-A02B-43DE-9A4C-EFB2EEE6860D}" srcOrd="1" destOrd="0" presId="urn:microsoft.com/office/officeart/2005/8/layout/orgChart1"/>
    <dgm:cxn modelId="{50BCC51C-20F7-4183-AF45-E62D548B533C}" type="presParOf" srcId="{110D9753-BC94-42DD-B06A-FBCA31DE4E19}" destId="{D1BC224B-21B1-43F2-AD15-ABD0FAADCCAA}" srcOrd="1" destOrd="0" presId="urn:microsoft.com/office/officeart/2005/8/layout/orgChart1"/>
    <dgm:cxn modelId="{CC211556-09D1-4D2D-816D-DCE987F1769B}" type="presParOf" srcId="{110D9753-BC94-42DD-B06A-FBCA31DE4E19}" destId="{6CB3A646-6B40-45E7-B402-18C909CA81A2}" srcOrd="2" destOrd="0" presId="urn:microsoft.com/office/officeart/2005/8/layout/orgChart1"/>
    <dgm:cxn modelId="{CEE63E1E-4629-44E2-B03B-D18E03962059}" type="presParOf" srcId="{B3E2AA04-7544-434F-B3EE-450FC2C85387}" destId="{3B575297-3B97-4903-A8B4-AAEC5DDE8442}" srcOrd="2" destOrd="0" presId="urn:microsoft.com/office/officeart/2005/8/layout/orgChart1"/>
    <dgm:cxn modelId="{76714BBA-4BFE-4F03-A80D-74D057B31D27}" type="presParOf" srcId="{B3E2AA04-7544-434F-B3EE-450FC2C85387}" destId="{86A9E8BD-50C8-4381-B58B-8DF05209B9E3}" srcOrd="3" destOrd="0" presId="urn:microsoft.com/office/officeart/2005/8/layout/orgChart1"/>
    <dgm:cxn modelId="{633AE329-96D8-4E5F-B0F0-AA328FDBFFE4}" type="presParOf" srcId="{86A9E8BD-50C8-4381-B58B-8DF05209B9E3}" destId="{84087D91-B262-46FF-A1AA-297DF7E0F3F1}" srcOrd="0" destOrd="0" presId="urn:microsoft.com/office/officeart/2005/8/layout/orgChart1"/>
    <dgm:cxn modelId="{654154C1-1C5E-436F-B3E2-11735C0532E1}" type="presParOf" srcId="{84087D91-B262-46FF-A1AA-297DF7E0F3F1}" destId="{AE33C614-76D9-4272-97EB-92961DB93A7E}" srcOrd="0" destOrd="0" presId="urn:microsoft.com/office/officeart/2005/8/layout/orgChart1"/>
    <dgm:cxn modelId="{12D6B79A-537D-4EDB-8F2A-30152ED375DB}" type="presParOf" srcId="{84087D91-B262-46FF-A1AA-297DF7E0F3F1}" destId="{237B2A4B-AE5A-471A-9EBA-ABB3F3F2801A}" srcOrd="1" destOrd="0" presId="urn:microsoft.com/office/officeart/2005/8/layout/orgChart1"/>
    <dgm:cxn modelId="{F3B90645-DE82-40A3-A1F1-C638B165CB90}" type="presParOf" srcId="{86A9E8BD-50C8-4381-B58B-8DF05209B9E3}" destId="{861C2B76-D69D-4DCC-BA07-37B81696469C}" srcOrd="1" destOrd="0" presId="urn:microsoft.com/office/officeart/2005/8/layout/orgChart1"/>
    <dgm:cxn modelId="{1F835C80-8F63-49F4-BD5A-5B628ADD3A3C}" type="presParOf" srcId="{86A9E8BD-50C8-4381-B58B-8DF05209B9E3}" destId="{6B1E96DE-AF72-4FC1-A068-9D79E9BD1E88}" srcOrd="2" destOrd="0" presId="urn:microsoft.com/office/officeart/2005/8/layout/orgChart1"/>
    <dgm:cxn modelId="{C8EE840D-27F6-4DDD-BFAB-333FA4A3B806}" type="presParOf" srcId="{B3E2AA04-7544-434F-B3EE-450FC2C85387}" destId="{F28FE239-D36A-49D5-BC26-EAE2DC4C9518}" srcOrd="4" destOrd="0" presId="urn:microsoft.com/office/officeart/2005/8/layout/orgChart1"/>
    <dgm:cxn modelId="{F46EA7E8-DB78-405F-A893-440D55C1CF0C}" type="presParOf" srcId="{B3E2AA04-7544-434F-B3EE-450FC2C85387}" destId="{EFC3296E-1360-4E86-815E-EB4FF73AEF07}" srcOrd="5" destOrd="0" presId="urn:microsoft.com/office/officeart/2005/8/layout/orgChart1"/>
    <dgm:cxn modelId="{626240AF-9B8C-4038-AA6F-C581070E1EAA}" type="presParOf" srcId="{EFC3296E-1360-4E86-815E-EB4FF73AEF07}" destId="{41B55AA8-BD77-4B36-B029-F24910CDDCC4}" srcOrd="0" destOrd="0" presId="urn:microsoft.com/office/officeart/2005/8/layout/orgChart1"/>
    <dgm:cxn modelId="{545D77F2-87EA-49B3-B61A-FE2A13D3ABD7}" type="presParOf" srcId="{41B55AA8-BD77-4B36-B029-F24910CDDCC4}" destId="{CB0DC14A-6CD9-458D-86D4-285D6787289B}" srcOrd="0" destOrd="0" presId="urn:microsoft.com/office/officeart/2005/8/layout/orgChart1"/>
    <dgm:cxn modelId="{94C4F19D-0C99-4980-9310-CC0C5BD4A0D7}" type="presParOf" srcId="{41B55AA8-BD77-4B36-B029-F24910CDDCC4}" destId="{345A6D65-0276-4BCB-927D-5FD3E9F70A57}" srcOrd="1" destOrd="0" presId="urn:microsoft.com/office/officeart/2005/8/layout/orgChart1"/>
    <dgm:cxn modelId="{42340B69-621A-49A1-9F33-04B4EB010103}" type="presParOf" srcId="{EFC3296E-1360-4E86-815E-EB4FF73AEF07}" destId="{77163328-A99D-429D-95D9-B3EFE562154A}" srcOrd="1" destOrd="0" presId="urn:microsoft.com/office/officeart/2005/8/layout/orgChart1"/>
    <dgm:cxn modelId="{8CBB1CC1-22E6-4416-988B-F5BA4CD18C9D}" type="presParOf" srcId="{EFC3296E-1360-4E86-815E-EB4FF73AEF07}" destId="{23691203-C1C0-4573-8FC4-44EADC46CD40}" srcOrd="2" destOrd="0" presId="urn:microsoft.com/office/officeart/2005/8/layout/orgChart1"/>
    <dgm:cxn modelId="{0FC3B6EE-CAB1-4D31-B231-0B9244B41711}" type="presParOf" srcId="{B3E2AA04-7544-434F-B3EE-450FC2C85387}" destId="{E708C475-6587-48B7-93AB-A888BAF7BD58}" srcOrd="6" destOrd="0" presId="urn:microsoft.com/office/officeart/2005/8/layout/orgChart1"/>
    <dgm:cxn modelId="{D6587372-B40E-452C-833C-4F70828BA4B7}" type="presParOf" srcId="{B3E2AA04-7544-434F-B3EE-450FC2C85387}" destId="{08FEB315-FE09-4BE6-93DE-CA8AF3E77F88}" srcOrd="7" destOrd="0" presId="urn:microsoft.com/office/officeart/2005/8/layout/orgChart1"/>
    <dgm:cxn modelId="{82FC6B93-4964-4CC7-B029-AE8C53234B53}" type="presParOf" srcId="{08FEB315-FE09-4BE6-93DE-CA8AF3E77F88}" destId="{AAF68BE9-87E5-4DE2-8CC7-0EA264162FF9}" srcOrd="0" destOrd="0" presId="urn:microsoft.com/office/officeart/2005/8/layout/orgChart1"/>
    <dgm:cxn modelId="{BB1B2AE4-4127-4E2E-B421-9C5BF9A12202}" type="presParOf" srcId="{AAF68BE9-87E5-4DE2-8CC7-0EA264162FF9}" destId="{78F1F6D6-D9FD-45C6-82CA-F547B2B390FD}" srcOrd="0" destOrd="0" presId="urn:microsoft.com/office/officeart/2005/8/layout/orgChart1"/>
    <dgm:cxn modelId="{71BDF5B3-ABA6-41E8-8519-779EA471740B}" type="presParOf" srcId="{AAF68BE9-87E5-4DE2-8CC7-0EA264162FF9}" destId="{A5C32FBA-209C-4DC5-A1E3-BA49E4D0C1AA}" srcOrd="1" destOrd="0" presId="urn:microsoft.com/office/officeart/2005/8/layout/orgChart1"/>
    <dgm:cxn modelId="{71768B15-43CE-41EA-85D2-4B3682DE87E5}" type="presParOf" srcId="{08FEB315-FE09-4BE6-93DE-CA8AF3E77F88}" destId="{316615DC-69A7-4D76-98AC-F4240E7B00F8}" srcOrd="1" destOrd="0" presId="urn:microsoft.com/office/officeart/2005/8/layout/orgChart1"/>
    <dgm:cxn modelId="{9F1B8E47-A353-4EA1-94B8-A54F370E560D}" type="presParOf" srcId="{08FEB315-FE09-4BE6-93DE-CA8AF3E77F88}" destId="{003A10E6-6FCA-4F55-BC55-6FD256AA80E7}" srcOrd="2" destOrd="0" presId="urn:microsoft.com/office/officeart/2005/8/layout/orgChart1"/>
    <dgm:cxn modelId="{DD9DBBDC-07DC-477F-995F-A15C5B4E4037}" type="presParOf" srcId="{55517075-FEB3-47D8-9A35-110F389729B7}" destId="{7303D3F0-CEF9-4C3A-A179-062827056F56}" srcOrd="2" destOrd="0" presId="urn:microsoft.com/office/officeart/2005/8/layout/orgChart1"/>
    <dgm:cxn modelId="{72B65F54-7CAC-4EF1-B559-9EA64B29AEF7}" type="presParOf" srcId="{7303D3F0-CEF9-4C3A-A179-062827056F56}" destId="{BC1A9A5D-80C7-47A6-A658-9B7557177A27}" srcOrd="0" destOrd="0" presId="urn:microsoft.com/office/officeart/2005/8/layout/orgChart1"/>
    <dgm:cxn modelId="{B244F57A-4DF4-470A-89E5-04219771DC4F}" type="presParOf" srcId="{7303D3F0-CEF9-4C3A-A179-062827056F56}" destId="{3DED43BD-6ED9-487E-A4F8-850FF3C9AD67}" srcOrd="1" destOrd="0" presId="urn:microsoft.com/office/officeart/2005/8/layout/orgChart1"/>
    <dgm:cxn modelId="{26A66104-0E3E-4D0C-9BE8-BB89C8BBF347}" type="presParOf" srcId="{3DED43BD-6ED9-487E-A4F8-850FF3C9AD67}" destId="{03FC85CE-B5CC-4E77-84BF-1AF2CCB9A925}" srcOrd="0" destOrd="0" presId="urn:microsoft.com/office/officeart/2005/8/layout/orgChart1"/>
    <dgm:cxn modelId="{8151BC87-4386-4117-9214-6AD3DCAB8593}" type="presParOf" srcId="{03FC85CE-B5CC-4E77-84BF-1AF2CCB9A925}" destId="{A1D203F6-BB3A-49F6-A962-8AEE7B4EEB8E}" srcOrd="0" destOrd="0" presId="urn:microsoft.com/office/officeart/2005/8/layout/orgChart1"/>
    <dgm:cxn modelId="{835D70A3-42C7-4B97-89B7-5192EDC6105E}" type="presParOf" srcId="{03FC85CE-B5CC-4E77-84BF-1AF2CCB9A925}" destId="{0AA3F169-2968-4A5B-AADB-984B69D57142}" srcOrd="1" destOrd="0" presId="urn:microsoft.com/office/officeart/2005/8/layout/orgChart1"/>
    <dgm:cxn modelId="{3B096430-7C9F-4FA8-BAA7-C4FE2FD98640}" type="presParOf" srcId="{3DED43BD-6ED9-487E-A4F8-850FF3C9AD67}" destId="{54D9754E-0E8A-4B35-83EF-A1FCAA5572A5}" srcOrd="1" destOrd="0" presId="urn:microsoft.com/office/officeart/2005/8/layout/orgChart1"/>
    <dgm:cxn modelId="{43B8611C-3C73-49FF-9829-E3F4512BADFB}" type="presParOf" srcId="{3DED43BD-6ED9-487E-A4F8-850FF3C9AD67}" destId="{07DD35E6-F142-4B8C-9E4A-6330F03FB29E}" srcOrd="2" destOrd="0" presId="urn:microsoft.com/office/officeart/2005/8/layout/orgChart1"/>
    <dgm:cxn modelId="{54E82B12-949B-4B5F-9540-DF11CF7B71F8}" type="presParOf" srcId="{7303D3F0-CEF9-4C3A-A179-062827056F56}" destId="{D99819A1-5974-4B3B-99DF-9E34124D322D}" srcOrd="2" destOrd="0" presId="urn:microsoft.com/office/officeart/2005/8/layout/orgChart1"/>
    <dgm:cxn modelId="{E96DDE95-7195-43B5-8035-ADCE513D14B5}" type="presParOf" srcId="{7303D3F0-CEF9-4C3A-A179-062827056F56}" destId="{C912332A-DF4E-4F3B-85DD-CAED79156EA1}" srcOrd="3" destOrd="0" presId="urn:microsoft.com/office/officeart/2005/8/layout/orgChart1"/>
    <dgm:cxn modelId="{8B05A5CC-AED4-41BE-AD09-37D191EDC8FC}" type="presParOf" srcId="{C912332A-DF4E-4F3B-85DD-CAED79156EA1}" destId="{E09D0BA2-88EA-4D78-A56F-47DFFA14714A}" srcOrd="0" destOrd="0" presId="urn:microsoft.com/office/officeart/2005/8/layout/orgChart1"/>
    <dgm:cxn modelId="{0CA339F6-BE00-42D5-9EC9-17CCF254530B}" type="presParOf" srcId="{E09D0BA2-88EA-4D78-A56F-47DFFA14714A}" destId="{13C104D6-B1E0-4590-92B2-9A83BCF047F3}" srcOrd="0" destOrd="0" presId="urn:microsoft.com/office/officeart/2005/8/layout/orgChart1"/>
    <dgm:cxn modelId="{0C922C33-4322-4B16-89D4-878FFC8F59A7}" type="presParOf" srcId="{E09D0BA2-88EA-4D78-A56F-47DFFA14714A}" destId="{E698DAD6-A090-4C28-AF67-748A9621699D}" srcOrd="1" destOrd="0" presId="urn:microsoft.com/office/officeart/2005/8/layout/orgChart1"/>
    <dgm:cxn modelId="{A13A9DBF-5477-49C5-A6AC-71AE35D53520}" type="presParOf" srcId="{C912332A-DF4E-4F3B-85DD-CAED79156EA1}" destId="{A6B0825D-E816-4DF3-BFF7-C21C787EF72F}" srcOrd="1" destOrd="0" presId="urn:microsoft.com/office/officeart/2005/8/layout/orgChart1"/>
    <dgm:cxn modelId="{E8E8DBE4-7D44-48E7-8B98-B6877546E52F}" type="presParOf" srcId="{C912332A-DF4E-4F3B-85DD-CAED79156EA1}" destId="{2970C24F-CEBD-4BDE-B769-0BB06101D00D}" srcOrd="2" destOrd="0" presId="urn:microsoft.com/office/officeart/2005/8/layout/orgChart1"/>
    <dgm:cxn modelId="{64A3D594-899E-4DF2-977A-24228BBAB1FC}" type="presParOf" srcId="{7303D3F0-CEF9-4C3A-A179-062827056F56}" destId="{343A1802-B846-4FB0-B48E-66B04F15BBCE}" srcOrd="4" destOrd="0" presId="urn:microsoft.com/office/officeart/2005/8/layout/orgChart1"/>
    <dgm:cxn modelId="{1FAF093F-D5F2-4837-ABA2-8D011EA5098F}" type="presParOf" srcId="{7303D3F0-CEF9-4C3A-A179-062827056F56}" destId="{C080A38F-C2DE-4B47-A172-42855EBBA604}" srcOrd="5" destOrd="0" presId="urn:microsoft.com/office/officeart/2005/8/layout/orgChart1"/>
    <dgm:cxn modelId="{BE302E44-A180-4900-A86D-B85AA9B8B7DC}" type="presParOf" srcId="{C080A38F-C2DE-4B47-A172-42855EBBA604}" destId="{0EB7C2ED-D7F2-40EE-B394-7FC7A360A2CA}" srcOrd="0" destOrd="0" presId="urn:microsoft.com/office/officeart/2005/8/layout/orgChart1"/>
    <dgm:cxn modelId="{E38ECEAB-CDBF-4E1C-9882-EAFAC751A43A}" type="presParOf" srcId="{0EB7C2ED-D7F2-40EE-B394-7FC7A360A2CA}" destId="{B1F319DF-A3CA-4DB2-9203-AE6FA3E086D3}" srcOrd="0" destOrd="0" presId="urn:microsoft.com/office/officeart/2005/8/layout/orgChart1"/>
    <dgm:cxn modelId="{0049E948-3FB6-4B07-9882-40055342804B}" type="presParOf" srcId="{0EB7C2ED-D7F2-40EE-B394-7FC7A360A2CA}" destId="{06DF340B-6F8A-4DA6-915E-A2551147E295}" srcOrd="1" destOrd="0" presId="urn:microsoft.com/office/officeart/2005/8/layout/orgChart1"/>
    <dgm:cxn modelId="{5C3C94F5-174D-40BE-9B29-8B5AAA7D1FE4}" type="presParOf" srcId="{C080A38F-C2DE-4B47-A172-42855EBBA604}" destId="{54666AD6-FBE0-4153-8E2C-3E56FE62D1AD}" srcOrd="1" destOrd="0" presId="urn:microsoft.com/office/officeart/2005/8/layout/orgChart1"/>
    <dgm:cxn modelId="{5460F7D8-D8E0-43D3-BDA8-3399F31E1FB2}" type="presParOf" srcId="{C080A38F-C2DE-4B47-A172-42855EBBA604}" destId="{E7DBEC0B-AEFB-4AB1-98CB-FD54130610A7}" srcOrd="2" destOrd="0" presId="urn:microsoft.com/office/officeart/2005/8/layout/orgChart1"/>
    <dgm:cxn modelId="{2A87F26B-4142-494B-8D69-880F660DC232}" type="presParOf" srcId="{7303D3F0-CEF9-4C3A-A179-062827056F56}" destId="{852B7FED-1C39-4E62-9708-D3CFFC345008}" srcOrd="6" destOrd="0" presId="urn:microsoft.com/office/officeart/2005/8/layout/orgChart1"/>
    <dgm:cxn modelId="{ADFF75F9-AC87-4287-AB04-E6774C0927AA}" type="presParOf" srcId="{7303D3F0-CEF9-4C3A-A179-062827056F56}" destId="{47B37149-966F-4291-B805-AEB8DB2EFB3D}" srcOrd="7" destOrd="0" presId="urn:microsoft.com/office/officeart/2005/8/layout/orgChart1"/>
    <dgm:cxn modelId="{AFBC219D-A80A-415B-AFD2-DDBD04CECDC2}" type="presParOf" srcId="{47B37149-966F-4291-B805-AEB8DB2EFB3D}" destId="{C38418EA-A32E-413E-B476-DDC34EFF1CBF}" srcOrd="0" destOrd="0" presId="urn:microsoft.com/office/officeart/2005/8/layout/orgChart1"/>
    <dgm:cxn modelId="{094C5484-2772-4390-89E8-B3FA75749516}" type="presParOf" srcId="{C38418EA-A32E-413E-B476-DDC34EFF1CBF}" destId="{F89D7A6E-BA87-4D4F-8165-C1A25BC0B5D8}" srcOrd="0" destOrd="0" presId="urn:microsoft.com/office/officeart/2005/8/layout/orgChart1"/>
    <dgm:cxn modelId="{CA1A0911-4071-43A1-86A0-F2ABB7F2BD4C}" type="presParOf" srcId="{C38418EA-A32E-413E-B476-DDC34EFF1CBF}" destId="{DD4A9DD4-D28F-41FC-B70E-58E9D3964B2E}" srcOrd="1" destOrd="0" presId="urn:microsoft.com/office/officeart/2005/8/layout/orgChart1"/>
    <dgm:cxn modelId="{1CD71514-E0ED-4858-8F10-73B5FFA9229B}" type="presParOf" srcId="{47B37149-966F-4291-B805-AEB8DB2EFB3D}" destId="{286A94A3-4A2B-4D25-9B5A-E09F1A13641B}" srcOrd="1" destOrd="0" presId="urn:microsoft.com/office/officeart/2005/8/layout/orgChart1"/>
    <dgm:cxn modelId="{41A30D24-DB97-42EC-9341-495F642B8D3A}" type="presParOf" srcId="{47B37149-966F-4291-B805-AEB8DB2EFB3D}" destId="{A76CF941-F473-4995-BEAD-27840EFC3C7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75880C-B60E-41A4-8316-15B9D34CBF4B}" type="doc">
      <dgm:prSet loTypeId="urn:microsoft.com/office/officeart/2005/8/layout/orgChart1" loCatId="hierarchy" qsTypeId="urn:microsoft.com/office/officeart/2005/8/quickstyle/simple1" qsCatId="simple" csTypeId="urn:microsoft.com/office/officeart/2005/8/colors/accent1_2" csCatId="accent1" phldr="1"/>
      <dgm:spPr/>
    </dgm:pt>
    <dgm:pt modelId="{02B1A19C-5EA5-4991-ABD6-8C0A70DE83D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cs typeface="Arial" panose="020B0604020202020204" pitchFamily="34" charset="0"/>
            </a:rPr>
            <a:t>Incident Commander</a:t>
          </a:r>
        </a:p>
      </dgm:t>
    </dgm:pt>
    <dgm:pt modelId="{9301A6CA-4EF5-48D2-939F-886DC423CD61}" type="parTrans" cxnId="{E0B197AF-E877-462D-937C-B28D9B72D9F8}">
      <dgm:prSet/>
      <dgm:spPr/>
      <dgm:t>
        <a:bodyPr/>
        <a:lstStyle/>
        <a:p>
          <a:endParaRPr lang="en-US"/>
        </a:p>
      </dgm:t>
    </dgm:pt>
    <dgm:pt modelId="{C94E3546-EBAD-40ED-9222-D17A2DD6AF3B}" type="sibTrans" cxnId="{E0B197AF-E877-462D-937C-B28D9B72D9F8}">
      <dgm:prSet/>
      <dgm:spPr/>
      <dgm:t>
        <a:bodyPr/>
        <a:lstStyle/>
        <a:p>
          <a:endParaRPr lang="en-US"/>
        </a:p>
      </dgm:t>
    </dgm:pt>
    <dgm:pt modelId="{A6A8FCC7-E983-476E-8FE1-CBEDC0C38D79}"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Public Information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 Officer</a:t>
          </a:r>
        </a:p>
      </dgm:t>
    </dgm:pt>
    <dgm:pt modelId="{9BB32F83-DF26-4F44-BB5E-A87A188D8EC1}" type="parTrans" cxnId="{86114519-AC3A-4B0E-B5A6-EB63DC991833}">
      <dgm:prSet/>
      <dgm:spPr/>
      <dgm:t>
        <a:bodyPr/>
        <a:lstStyle/>
        <a:p>
          <a:endParaRPr lang="en-US"/>
        </a:p>
      </dgm:t>
    </dgm:pt>
    <dgm:pt modelId="{218A03BF-92D5-43A2-851A-9E0049A20AE9}" type="sibTrans" cxnId="{86114519-AC3A-4B0E-B5A6-EB63DC991833}">
      <dgm:prSet/>
      <dgm:spPr/>
      <dgm:t>
        <a:bodyPr/>
        <a:lstStyle/>
        <a:p>
          <a:endParaRPr lang="en-US"/>
        </a:p>
      </dgm:t>
    </dgm:pt>
    <dgm:pt modelId="{20F5F3D2-E887-40E4-89CD-A88997C4E473}" type="asst">
      <dgm:prSet/>
      <dgm:spPr>
        <a:solidFill>
          <a:srgbClr val="FF0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Safety Officer</a:t>
          </a:r>
        </a:p>
      </dgm:t>
    </dgm:pt>
    <dgm:pt modelId="{96787FB3-3C11-4FE6-A1DE-AC03AC754968}" type="parTrans" cxnId="{15A92561-86CA-4F46-BB87-79119A543B72}">
      <dgm:prSet/>
      <dgm:spPr/>
      <dgm:t>
        <a:bodyPr/>
        <a:lstStyle/>
        <a:p>
          <a:endParaRPr lang="en-US"/>
        </a:p>
      </dgm:t>
    </dgm:pt>
    <dgm:pt modelId="{B8DE0A4C-8A45-47BA-94AC-9CB927130BDF}" type="sibTrans" cxnId="{15A92561-86CA-4F46-BB87-79119A543B72}">
      <dgm:prSet/>
      <dgm:spPr/>
      <dgm:t>
        <a:bodyPr/>
        <a:lstStyle/>
        <a:p>
          <a:endParaRPr lang="en-US"/>
        </a:p>
      </dgm:t>
    </dgm:pt>
    <dgm:pt modelId="{7BB20E46-19A3-4FE4-8A50-8694CC730208}"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Liaison Officer</a:t>
          </a:r>
        </a:p>
      </dgm:t>
    </dgm:pt>
    <dgm:pt modelId="{9331C10E-15B3-4482-8077-871FB876714F}" type="parTrans" cxnId="{0BABB85B-3440-4E4C-8012-612D93FCC14D}">
      <dgm:prSet/>
      <dgm:spPr/>
      <dgm:t>
        <a:bodyPr/>
        <a:lstStyle/>
        <a:p>
          <a:endParaRPr lang="en-US"/>
        </a:p>
      </dgm:t>
    </dgm:pt>
    <dgm:pt modelId="{EA0BC590-AECE-4CF0-B18E-EB86D0B5861E}" type="sibTrans" cxnId="{0BABB85B-3440-4E4C-8012-612D93FCC14D}">
      <dgm:prSet/>
      <dgm:spPr/>
      <dgm:t>
        <a:bodyPr/>
        <a:lstStyle/>
        <a:p>
          <a:endParaRPr lang="en-US"/>
        </a:p>
      </dgm:t>
    </dgm:pt>
    <dgm:pt modelId="{BC26B5AB-DDCD-47A3-99F7-9914050E45BA}"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Medical / Technical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Specialist</a:t>
          </a:r>
        </a:p>
      </dgm:t>
    </dgm:pt>
    <dgm:pt modelId="{BB4F4E16-5684-4515-BA18-BC4CCA454937}" type="parTrans" cxnId="{4C9C9BEC-A087-4F46-BBEA-9A99545B3E6E}">
      <dgm:prSet/>
      <dgm:spPr/>
      <dgm:t>
        <a:bodyPr/>
        <a:lstStyle/>
        <a:p>
          <a:endParaRPr lang="en-US"/>
        </a:p>
      </dgm:t>
    </dgm:pt>
    <dgm:pt modelId="{DF15BD76-C476-44D7-93C2-88BE6C1533B4}" type="sibTrans" cxnId="{4C9C9BEC-A087-4F46-BBEA-9A99545B3E6E}">
      <dgm:prSet/>
      <dgm:spPr/>
      <dgm:t>
        <a:bodyPr/>
        <a:lstStyle/>
        <a:p>
          <a:endParaRPr lang="en-US"/>
        </a:p>
      </dgm:t>
    </dgm:pt>
    <dgm:pt modelId="{32244014-E562-4847-84D4-E3D60C099FA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Operations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Section Chief</a:t>
          </a:r>
        </a:p>
      </dgm:t>
    </dgm:pt>
    <dgm:pt modelId="{8422B177-E57E-4972-BF52-59F7A8F5BFDC}" type="parTrans" cxnId="{E372DD52-6BC3-468B-A4B2-49A33319F8FC}">
      <dgm:prSet/>
      <dgm:spPr/>
      <dgm:t>
        <a:bodyPr/>
        <a:lstStyle/>
        <a:p>
          <a:endParaRPr lang="en-US"/>
        </a:p>
      </dgm:t>
    </dgm:pt>
    <dgm:pt modelId="{90D3EF96-A1B1-455C-AB5B-0878D8767800}" type="sibTrans" cxnId="{E372DD52-6BC3-468B-A4B2-49A33319F8FC}">
      <dgm:prSet/>
      <dgm:spPr/>
      <dgm:t>
        <a:bodyPr/>
        <a:lstStyle/>
        <a:p>
          <a:endParaRPr lang="en-US"/>
        </a:p>
      </dgm:t>
    </dgm:pt>
    <dgm:pt modelId="{ECD96241-2F7E-40D0-848E-69C8A7E75E4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Planning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Section Chief</a:t>
          </a:r>
        </a:p>
      </dgm:t>
    </dgm:pt>
    <dgm:pt modelId="{E8CF2D48-2BB8-4AEB-83ED-0E51E9E92157}" type="parTrans" cxnId="{B9E4BF36-10A3-45F5-88AA-5466391CE76C}">
      <dgm:prSet/>
      <dgm:spPr/>
      <dgm:t>
        <a:bodyPr/>
        <a:lstStyle/>
        <a:p>
          <a:endParaRPr lang="en-US"/>
        </a:p>
      </dgm:t>
    </dgm:pt>
    <dgm:pt modelId="{9E8A8BE1-8D2D-4CF6-B92B-159411FDC941}" type="sibTrans" cxnId="{B9E4BF36-10A3-45F5-88AA-5466391CE76C}">
      <dgm:prSet/>
      <dgm:spPr/>
      <dgm:t>
        <a:bodyPr/>
        <a:lstStyle/>
        <a:p>
          <a:endParaRPr lang="en-US"/>
        </a:p>
      </dgm:t>
    </dgm:pt>
    <dgm:pt modelId="{29E40EA4-9686-40E7-8899-8A104732195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Logistics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Section Chief</a:t>
          </a:r>
        </a:p>
      </dgm:t>
    </dgm:pt>
    <dgm:pt modelId="{374D6EA5-C67B-4595-A514-4AB41F99DCFA}" type="parTrans" cxnId="{306C39BD-691C-4E5B-AD9B-3159E64AD961}">
      <dgm:prSet/>
      <dgm:spPr/>
      <dgm:t>
        <a:bodyPr/>
        <a:lstStyle/>
        <a:p>
          <a:endParaRPr lang="en-US"/>
        </a:p>
      </dgm:t>
    </dgm:pt>
    <dgm:pt modelId="{A428E509-E769-45DE-95AE-9DB5C52B31F7}" type="sibTrans" cxnId="{306C39BD-691C-4E5B-AD9B-3159E64AD961}">
      <dgm:prSet/>
      <dgm:spPr/>
      <dgm:t>
        <a:bodyPr/>
        <a:lstStyle/>
        <a:p>
          <a:endParaRPr lang="en-US"/>
        </a:p>
      </dgm:t>
    </dgm:pt>
    <dgm:pt modelId="{4DFBF43C-6C8B-4AE2-B0DF-FCF7D78DD44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Finance / Admin.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Section Chief</a:t>
          </a:r>
        </a:p>
      </dgm:t>
    </dgm:pt>
    <dgm:pt modelId="{E00908F6-3767-4ABF-8742-71292DBD72D8}" type="parTrans" cxnId="{21067D7E-EC2F-4A5E-AE23-A9B11E3CDC4E}">
      <dgm:prSet/>
      <dgm:spPr/>
      <dgm:t>
        <a:bodyPr/>
        <a:lstStyle/>
        <a:p>
          <a:endParaRPr lang="en-US"/>
        </a:p>
      </dgm:t>
    </dgm:pt>
    <dgm:pt modelId="{C3FD649A-A01E-4337-9ED1-430CEC7BF388}" type="sibTrans" cxnId="{21067D7E-EC2F-4A5E-AE23-A9B11E3CDC4E}">
      <dgm:prSet/>
      <dgm:spPr/>
      <dgm:t>
        <a:bodyPr/>
        <a:lstStyle/>
        <a:p>
          <a:endParaRPr lang="en-US"/>
        </a:p>
      </dgm:t>
    </dgm:pt>
    <dgm:pt modelId="{D117DB63-9E65-4A09-A005-EB0D807CD442}" type="pres">
      <dgm:prSet presAssocID="{C375880C-B60E-41A4-8316-15B9D34CBF4B}" presName="hierChild1" presStyleCnt="0">
        <dgm:presLayoutVars>
          <dgm:orgChart val="1"/>
          <dgm:chPref val="1"/>
          <dgm:dir/>
          <dgm:animOne val="branch"/>
          <dgm:animLvl val="lvl"/>
          <dgm:resizeHandles/>
        </dgm:presLayoutVars>
      </dgm:prSet>
      <dgm:spPr/>
    </dgm:pt>
    <dgm:pt modelId="{55517075-FEB3-47D8-9A35-110F389729B7}" type="pres">
      <dgm:prSet presAssocID="{02B1A19C-5EA5-4991-ABD6-8C0A70DE83DE}" presName="hierRoot1" presStyleCnt="0">
        <dgm:presLayoutVars>
          <dgm:hierBranch/>
        </dgm:presLayoutVars>
      </dgm:prSet>
      <dgm:spPr/>
    </dgm:pt>
    <dgm:pt modelId="{C8267388-B8BD-4479-B211-30940BD43155}" type="pres">
      <dgm:prSet presAssocID="{02B1A19C-5EA5-4991-ABD6-8C0A70DE83DE}" presName="rootComposite1" presStyleCnt="0"/>
      <dgm:spPr/>
    </dgm:pt>
    <dgm:pt modelId="{7ECADFC1-7E71-496C-97F6-060F0AD1490B}" type="pres">
      <dgm:prSet presAssocID="{02B1A19C-5EA5-4991-ABD6-8C0A70DE83DE}" presName="rootText1" presStyleLbl="node0" presStyleIdx="0" presStyleCnt="1">
        <dgm:presLayoutVars>
          <dgm:chPref val="3"/>
        </dgm:presLayoutVars>
      </dgm:prSet>
      <dgm:spPr/>
    </dgm:pt>
    <dgm:pt modelId="{B8F12A17-3BBA-4425-AB5F-1B02127BC774}" type="pres">
      <dgm:prSet presAssocID="{02B1A19C-5EA5-4991-ABD6-8C0A70DE83DE}" presName="rootConnector1" presStyleLbl="node1" presStyleIdx="0" presStyleCnt="0"/>
      <dgm:spPr/>
    </dgm:pt>
    <dgm:pt modelId="{B3E2AA04-7544-434F-B3EE-450FC2C85387}" type="pres">
      <dgm:prSet presAssocID="{02B1A19C-5EA5-4991-ABD6-8C0A70DE83DE}" presName="hierChild2" presStyleCnt="0"/>
      <dgm:spPr/>
    </dgm:pt>
    <dgm:pt modelId="{8694FD5F-FD52-4389-A07F-26F6253C5CBB}" type="pres">
      <dgm:prSet presAssocID="{8422B177-E57E-4972-BF52-59F7A8F5BFDC}" presName="Name35" presStyleLbl="parChTrans1D2" presStyleIdx="0" presStyleCnt="8"/>
      <dgm:spPr/>
    </dgm:pt>
    <dgm:pt modelId="{110D9753-BC94-42DD-B06A-FBCA31DE4E19}" type="pres">
      <dgm:prSet presAssocID="{32244014-E562-4847-84D4-E3D60C099FA1}" presName="hierRoot2" presStyleCnt="0">
        <dgm:presLayoutVars>
          <dgm:hierBranch val="r"/>
        </dgm:presLayoutVars>
      </dgm:prSet>
      <dgm:spPr/>
    </dgm:pt>
    <dgm:pt modelId="{F8B733DC-2F08-4A4E-B9BE-ED0A40FE5C2A}" type="pres">
      <dgm:prSet presAssocID="{32244014-E562-4847-84D4-E3D60C099FA1}" presName="rootComposite" presStyleCnt="0"/>
      <dgm:spPr/>
    </dgm:pt>
    <dgm:pt modelId="{C265B7F2-0EE5-4051-991C-8F6E33317BEB}" type="pres">
      <dgm:prSet presAssocID="{32244014-E562-4847-84D4-E3D60C099FA1}" presName="rootText" presStyleLbl="node2" presStyleIdx="0" presStyleCnt="4">
        <dgm:presLayoutVars>
          <dgm:chPref val="3"/>
        </dgm:presLayoutVars>
      </dgm:prSet>
      <dgm:spPr/>
    </dgm:pt>
    <dgm:pt modelId="{EA24CF1F-A02B-43DE-9A4C-EFB2EEE6860D}" type="pres">
      <dgm:prSet presAssocID="{32244014-E562-4847-84D4-E3D60C099FA1}" presName="rootConnector" presStyleLbl="node2" presStyleIdx="0" presStyleCnt="4"/>
      <dgm:spPr/>
    </dgm:pt>
    <dgm:pt modelId="{D1BC224B-21B1-43F2-AD15-ABD0FAADCCAA}" type="pres">
      <dgm:prSet presAssocID="{32244014-E562-4847-84D4-E3D60C099FA1}" presName="hierChild4" presStyleCnt="0"/>
      <dgm:spPr/>
    </dgm:pt>
    <dgm:pt modelId="{6CB3A646-6B40-45E7-B402-18C909CA81A2}" type="pres">
      <dgm:prSet presAssocID="{32244014-E562-4847-84D4-E3D60C099FA1}" presName="hierChild5" presStyleCnt="0"/>
      <dgm:spPr/>
    </dgm:pt>
    <dgm:pt modelId="{3B575297-3B97-4903-A8B4-AAEC5DDE8442}" type="pres">
      <dgm:prSet presAssocID="{E8CF2D48-2BB8-4AEB-83ED-0E51E9E92157}" presName="Name35" presStyleLbl="parChTrans1D2" presStyleIdx="1" presStyleCnt="8"/>
      <dgm:spPr/>
    </dgm:pt>
    <dgm:pt modelId="{86A9E8BD-50C8-4381-B58B-8DF05209B9E3}" type="pres">
      <dgm:prSet presAssocID="{ECD96241-2F7E-40D0-848E-69C8A7E75E48}" presName="hierRoot2" presStyleCnt="0">
        <dgm:presLayoutVars>
          <dgm:hierBranch val="r"/>
        </dgm:presLayoutVars>
      </dgm:prSet>
      <dgm:spPr/>
    </dgm:pt>
    <dgm:pt modelId="{84087D91-B262-46FF-A1AA-297DF7E0F3F1}" type="pres">
      <dgm:prSet presAssocID="{ECD96241-2F7E-40D0-848E-69C8A7E75E48}" presName="rootComposite" presStyleCnt="0"/>
      <dgm:spPr/>
    </dgm:pt>
    <dgm:pt modelId="{AE33C614-76D9-4272-97EB-92961DB93A7E}" type="pres">
      <dgm:prSet presAssocID="{ECD96241-2F7E-40D0-848E-69C8A7E75E48}" presName="rootText" presStyleLbl="node2" presStyleIdx="1" presStyleCnt="4">
        <dgm:presLayoutVars>
          <dgm:chPref val="3"/>
        </dgm:presLayoutVars>
      </dgm:prSet>
      <dgm:spPr/>
    </dgm:pt>
    <dgm:pt modelId="{237B2A4B-AE5A-471A-9EBA-ABB3F3F2801A}" type="pres">
      <dgm:prSet presAssocID="{ECD96241-2F7E-40D0-848E-69C8A7E75E48}" presName="rootConnector" presStyleLbl="node2" presStyleIdx="1" presStyleCnt="4"/>
      <dgm:spPr/>
    </dgm:pt>
    <dgm:pt modelId="{861C2B76-D69D-4DCC-BA07-37B81696469C}" type="pres">
      <dgm:prSet presAssocID="{ECD96241-2F7E-40D0-848E-69C8A7E75E48}" presName="hierChild4" presStyleCnt="0"/>
      <dgm:spPr/>
    </dgm:pt>
    <dgm:pt modelId="{6B1E96DE-AF72-4FC1-A068-9D79E9BD1E88}" type="pres">
      <dgm:prSet presAssocID="{ECD96241-2F7E-40D0-848E-69C8A7E75E48}" presName="hierChild5" presStyleCnt="0"/>
      <dgm:spPr/>
    </dgm:pt>
    <dgm:pt modelId="{F28FE239-D36A-49D5-BC26-EAE2DC4C9518}" type="pres">
      <dgm:prSet presAssocID="{374D6EA5-C67B-4595-A514-4AB41F99DCFA}" presName="Name35" presStyleLbl="parChTrans1D2" presStyleIdx="2" presStyleCnt="8"/>
      <dgm:spPr/>
    </dgm:pt>
    <dgm:pt modelId="{EFC3296E-1360-4E86-815E-EB4FF73AEF07}" type="pres">
      <dgm:prSet presAssocID="{29E40EA4-9686-40E7-8899-8A1047321951}" presName="hierRoot2" presStyleCnt="0">
        <dgm:presLayoutVars>
          <dgm:hierBranch val="r"/>
        </dgm:presLayoutVars>
      </dgm:prSet>
      <dgm:spPr/>
    </dgm:pt>
    <dgm:pt modelId="{41B55AA8-BD77-4B36-B029-F24910CDDCC4}" type="pres">
      <dgm:prSet presAssocID="{29E40EA4-9686-40E7-8899-8A1047321951}" presName="rootComposite" presStyleCnt="0"/>
      <dgm:spPr/>
    </dgm:pt>
    <dgm:pt modelId="{CB0DC14A-6CD9-458D-86D4-285D6787289B}" type="pres">
      <dgm:prSet presAssocID="{29E40EA4-9686-40E7-8899-8A1047321951}" presName="rootText" presStyleLbl="node2" presStyleIdx="2" presStyleCnt="4">
        <dgm:presLayoutVars>
          <dgm:chPref val="3"/>
        </dgm:presLayoutVars>
      </dgm:prSet>
      <dgm:spPr/>
    </dgm:pt>
    <dgm:pt modelId="{345A6D65-0276-4BCB-927D-5FD3E9F70A57}" type="pres">
      <dgm:prSet presAssocID="{29E40EA4-9686-40E7-8899-8A1047321951}" presName="rootConnector" presStyleLbl="node2" presStyleIdx="2" presStyleCnt="4"/>
      <dgm:spPr/>
    </dgm:pt>
    <dgm:pt modelId="{77163328-A99D-429D-95D9-B3EFE562154A}" type="pres">
      <dgm:prSet presAssocID="{29E40EA4-9686-40E7-8899-8A1047321951}" presName="hierChild4" presStyleCnt="0"/>
      <dgm:spPr/>
    </dgm:pt>
    <dgm:pt modelId="{23691203-C1C0-4573-8FC4-44EADC46CD40}" type="pres">
      <dgm:prSet presAssocID="{29E40EA4-9686-40E7-8899-8A1047321951}" presName="hierChild5" presStyleCnt="0"/>
      <dgm:spPr/>
    </dgm:pt>
    <dgm:pt modelId="{E708C475-6587-48B7-93AB-A888BAF7BD58}" type="pres">
      <dgm:prSet presAssocID="{E00908F6-3767-4ABF-8742-71292DBD72D8}" presName="Name35" presStyleLbl="parChTrans1D2" presStyleIdx="3" presStyleCnt="8"/>
      <dgm:spPr/>
    </dgm:pt>
    <dgm:pt modelId="{08FEB315-FE09-4BE6-93DE-CA8AF3E77F88}" type="pres">
      <dgm:prSet presAssocID="{4DFBF43C-6C8B-4AE2-B0DF-FCF7D78DD44D}" presName="hierRoot2" presStyleCnt="0">
        <dgm:presLayoutVars>
          <dgm:hierBranch val="r"/>
        </dgm:presLayoutVars>
      </dgm:prSet>
      <dgm:spPr/>
    </dgm:pt>
    <dgm:pt modelId="{AAF68BE9-87E5-4DE2-8CC7-0EA264162FF9}" type="pres">
      <dgm:prSet presAssocID="{4DFBF43C-6C8B-4AE2-B0DF-FCF7D78DD44D}" presName="rootComposite" presStyleCnt="0"/>
      <dgm:spPr/>
    </dgm:pt>
    <dgm:pt modelId="{78F1F6D6-D9FD-45C6-82CA-F547B2B390FD}" type="pres">
      <dgm:prSet presAssocID="{4DFBF43C-6C8B-4AE2-B0DF-FCF7D78DD44D}" presName="rootText" presStyleLbl="node2" presStyleIdx="3" presStyleCnt="4">
        <dgm:presLayoutVars>
          <dgm:chPref val="3"/>
        </dgm:presLayoutVars>
      </dgm:prSet>
      <dgm:spPr/>
    </dgm:pt>
    <dgm:pt modelId="{A5C32FBA-209C-4DC5-A1E3-BA49E4D0C1AA}" type="pres">
      <dgm:prSet presAssocID="{4DFBF43C-6C8B-4AE2-B0DF-FCF7D78DD44D}" presName="rootConnector" presStyleLbl="node2" presStyleIdx="3" presStyleCnt="4"/>
      <dgm:spPr/>
    </dgm:pt>
    <dgm:pt modelId="{316615DC-69A7-4D76-98AC-F4240E7B00F8}" type="pres">
      <dgm:prSet presAssocID="{4DFBF43C-6C8B-4AE2-B0DF-FCF7D78DD44D}" presName="hierChild4" presStyleCnt="0"/>
      <dgm:spPr/>
    </dgm:pt>
    <dgm:pt modelId="{003A10E6-6FCA-4F55-BC55-6FD256AA80E7}" type="pres">
      <dgm:prSet presAssocID="{4DFBF43C-6C8B-4AE2-B0DF-FCF7D78DD44D}" presName="hierChild5" presStyleCnt="0"/>
      <dgm:spPr/>
    </dgm:pt>
    <dgm:pt modelId="{7303D3F0-CEF9-4C3A-A179-062827056F56}" type="pres">
      <dgm:prSet presAssocID="{02B1A19C-5EA5-4991-ABD6-8C0A70DE83DE}" presName="hierChild3" presStyleCnt="0"/>
      <dgm:spPr/>
    </dgm:pt>
    <dgm:pt modelId="{BC1A9A5D-80C7-47A6-A658-9B7557177A27}" type="pres">
      <dgm:prSet presAssocID="{9BB32F83-DF26-4F44-BB5E-A87A188D8EC1}" presName="Name111" presStyleLbl="parChTrans1D2" presStyleIdx="4" presStyleCnt="8"/>
      <dgm:spPr/>
    </dgm:pt>
    <dgm:pt modelId="{3DED43BD-6ED9-487E-A4F8-850FF3C9AD67}" type="pres">
      <dgm:prSet presAssocID="{A6A8FCC7-E983-476E-8FE1-CBEDC0C38D79}" presName="hierRoot3" presStyleCnt="0">
        <dgm:presLayoutVars>
          <dgm:hierBranch/>
        </dgm:presLayoutVars>
      </dgm:prSet>
      <dgm:spPr/>
    </dgm:pt>
    <dgm:pt modelId="{03FC85CE-B5CC-4E77-84BF-1AF2CCB9A925}" type="pres">
      <dgm:prSet presAssocID="{A6A8FCC7-E983-476E-8FE1-CBEDC0C38D79}" presName="rootComposite3" presStyleCnt="0"/>
      <dgm:spPr/>
    </dgm:pt>
    <dgm:pt modelId="{A1D203F6-BB3A-49F6-A962-8AEE7B4EEB8E}" type="pres">
      <dgm:prSet presAssocID="{A6A8FCC7-E983-476E-8FE1-CBEDC0C38D79}" presName="rootText3" presStyleLbl="asst1" presStyleIdx="0" presStyleCnt="4">
        <dgm:presLayoutVars>
          <dgm:chPref val="3"/>
        </dgm:presLayoutVars>
      </dgm:prSet>
      <dgm:spPr/>
    </dgm:pt>
    <dgm:pt modelId="{0AA3F169-2968-4A5B-AADB-984B69D57142}" type="pres">
      <dgm:prSet presAssocID="{A6A8FCC7-E983-476E-8FE1-CBEDC0C38D79}" presName="rootConnector3" presStyleLbl="asst1" presStyleIdx="0" presStyleCnt="4"/>
      <dgm:spPr/>
    </dgm:pt>
    <dgm:pt modelId="{54D9754E-0E8A-4B35-83EF-A1FCAA5572A5}" type="pres">
      <dgm:prSet presAssocID="{A6A8FCC7-E983-476E-8FE1-CBEDC0C38D79}" presName="hierChild6" presStyleCnt="0"/>
      <dgm:spPr/>
    </dgm:pt>
    <dgm:pt modelId="{07DD35E6-F142-4B8C-9E4A-6330F03FB29E}" type="pres">
      <dgm:prSet presAssocID="{A6A8FCC7-E983-476E-8FE1-CBEDC0C38D79}" presName="hierChild7" presStyleCnt="0"/>
      <dgm:spPr/>
    </dgm:pt>
    <dgm:pt modelId="{D99819A1-5974-4B3B-99DF-9E34124D322D}" type="pres">
      <dgm:prSet presAssocID="{96787FB3-3C11-4FE6-A1DE-AC03AC754968}" presName="Name111" presStyleLbl="parChTrans1D2" presStyleIdx="5" presStyleCnt="8"/>
      <dgm:spPr/>
    </dgm:pt>
    <dgm:pt modelId="{C912332A-DF4E-4F3B-85DD-CAED79156EA1}" type="pres">
      <dgm:prSet presAssocID="{20F5F3D2-E887-40E4-89CD-A88997C4E473}" presName="hierRoot3" presStyleCnt="0">
        <dgm:presLayoutVars>
          <dgm:hierBranch/>
        </dgm:presLayoutVars>
      </dgm:prSet>
      <dgm:spPr/>
    </dgm:pt>
    <dgm:pt modelId="{E09D0BA2-88EA-4D78-A56F-47DFFA14714A}" type="pres">
      <dgm:prSet presAssocID="{20F5F3D2-E887-40E4-89CD-A88997C4E473}" presName="rootComposite3" presStyleCnt="0"/>
      <dgm:spPr/>
    </dgm:pt>
    <dgm:pt modelId="{13C104D6-B1E0-4590-92B2-9A83BCF047F3}" type="pres">
      <dgm:prSet presAssocID="{20F5F3D2-E887-40E4-89CD-A88997C4E473}" presName="rootText3" presStyleLbl="asst1" presStyleIdx="1" presStyleCnt="4">
        <dgm:presLayoutVars>
          <dgm:chPref val="3"/>
        </dgm:presLayoutVars>
      </dgm:prSet>
      <dgm:spPr/>
    </dgm:pt>
    <dgm:pt modelId="{E698DAD6-A090-4C28-AF67-748A9621699D}" type="pres">
      <dgm:prSet presAssocID="{20F5F3D2-E887-40E4-89CD-A88997C4E473}" presName="rootConnector3" presStyleLbl="asst1" presStyleIdx="1" presStyleCnt="4"/>
      <dgm:spPr/>
    </dgm:pt>
    <dgm:pt modelId="{A6B0825D-E816-4DF3-BFF7-C21C787EF72F}" type="pres">
      <dgm:prSet presAssocID="{20F5F3D2-E887-40E4-89CD-A88997C4E473}" presName="hierChild6" presStyleCnt="0"/>
      <dgm:spPr/>
    </dgm:pt>
    <dgm:pt modelId="{2970C24F-CEBD-4BDE-B769-0BB06101D00D}" type="pres">
      <dgm:prSet presAssocID="{20F5F3D2-E887-40E4-89CD-A88997C4E473}" presName="hierChild7" presStyleCnt="0"/>
      <dgm:spPr/>
    </dgm:pt>
    <dgm:pt modelId="{343A1802-B846-4FB0-B48E-66B04F15BBCE}" type="pres">
      <dgm:prSet presAssocID="{9331C10E-15B3-4482-8077-871FB876714F}" presName="Name111" presStyleLbl="parChTrans1D2" presStyleIdx="6" presStyleCnt="8"/>
      <dgm:spPr/>
    </dgm:pt>
    <dgm:pt modelId="{C080A38F-C2DE-4B47-A172-42855EBBA604}" type="pres">
      <dgm:prSet presAssocID="{7BB20E46-19A3-4FE4-8A50-8694CC730208}" presName="hierRoot3" presStyleCnt="0">
        <dgm:presLayoutVars>
          <dgm:hierBranch/>
        </dgm:presLayoutVars>
      </dgm:prSet>
      <dgm:spPr/>
    </dgm:pt>
    <dgm:pt modelId="{0EB7C2ED-D7F2-40EE-B394-7FC7A360A2CA}" type="pres">
      <dgm:prSet presAssocID="{7BB20E46-19A3-4FE4-8A50-8694CC730208}" presName="rootComposite3" presStyleCnt="0"/>
      <dgm:spPr/>
    </dgm:pt>
    <dgm:pt modelId="{B1F319DF-A3CA-4DB2-9203-AE6FA3E086D3}" type="pres">
      <dgm:prSet presAssocID="{7BB20E46-19A3-4FE4-8A50-8694CC730208}" presName="rootText3" presStyleLbl="asst1" presStyleIdx="2" presStyleCnt="4">
        <dgm:presLayoutVars>
          <dgm:chPref val="3"/>
        </dgm:presLayoutVars>
      </dgm:prSet>
      <dgm:spPr/>
    </dgm:pt>
    <dgm:pt modelId="{06DF340B-6F8A-4DA6-915E-A2551147E295}" type="pres">
      <dgm:prSet presAssocID="{7BB20E46-19A3-4FE4-8A50-8694CC730208}" presName="rootConnector3" presStyleLbl="asst1" presStyleIdx="2" presStyleCnt="4"/>
      <dgm:spPr/>
    </dgm:pt>
    <dgm:pt modelId="{54666AD6-FBE0-4153-8E2C-3E56FE62D1AD}" type="pres">
      <dgm:prSet presAssocID="{7BB20E46-19A3-4FE4-8A50-8694CC730208}" presName="hierChild6" presStyleCnt="0"/>
      <dgm:spPr/>
    </dgm:pt>
    <dgm:pt modelId="{E7DBEC0B-AEFB-4AB1-98CB-FD54130610A7}" type="pres">
      <dgm:prSet presAssocID="{7BB20E46-19A3-4FE4-8A50-8694CC730208}" presName="hierChild7" presStyleCnt="0"/>
      <dgm:spPr/>
    </dgm:pt>
    <dgm:pt modelId="{852B7FED-1C39-4E62-9708-D3CFFC345008}" type="pres">
      <dgm:prSet presAssocID="{BB4F4E16-5684-4515-BA18-BC4CCA454937}" presName="Name111" presStyleLbl="parChTrans1D2" presStyleIdx="7" presStyleCnt="8"/>
      <dgm:spPr/>
    </dgm:pt>
    <dgm:pt modelId="{47B37149-966F-4291-B805-AEB8DB2EFB3D}" type="pres">
      <dgm:prSet presAssocID="{BC26B5AB-DDCD-47A3-99F7-9914050E45BA}" presName="hierRoot3" presStyleCnt="0">
        <dgm:presLayoutVars>
          <dgm:hierBranch/>
        </dgm:presLayoutVars>
      </dgm:prSet>
      <dgm:spPr/>
    </dgm:pt>
    <dgm:pt modelId="{C38418EA-A32E-413E-B476-DDC34EFF1CBF}" type="pres">
      <dgm:prSet presAssocID="{BC26B5AB-DDCD-47A3-99F7-9914050E45BA}" presName="rootComposite3" presStyleCnt="0"/>
      <dgm:spPr/>
    </dgm:pt>
    <dgm:pt modelId="{F89D7A6E-BA87-4D4F-8165-C1A25BC0B5D8}" type="pres">
      <dgm:prSet presAssocID="{BC26B5AB-DDCD-47A3-99F7-9914050E45BA}" presName="rootText3" presStyleLbl="asst1" presStyleIdx="3" presStyleCnt="4">
        <dgm:presLayoutVars>
          <dgm:chPref val="3"/>
        </dgm:presLayoutVars>
      </dgm:prSet>
      <dgm:spPr/>
    </dgm:pt>
    <dgm:pt modelId="{DD4A9DD4-D28F-41FC-B70E-58E9D3964B2E}" type="pres">
      <dgm:prSet presAssocID="{BC26B5AB-DDCD-47A3-99F7-9914050E45BA}" presName="rootConnector3" presStyleLbl="asst1" presStyleIdx="3" presStyleCnt="4"/>
      <dgm:spPr/>
    </dgm:pt>
    <dgm:pt modelId="{286A94A3-4A2B-4D25-9B5A-E09F1A13641B}" type="pres">
      <dgm:prSet presAssocID="{BC26B5AB-DDCD-47A3-99F7-9914050E45BA}" presName="hierChild6" presStyleCnt="0"/>
      <dgm:spPr/>
    </dgm:pt>
    <dgm:pt modelId="{A76CF941-F473-4995-BEAD-27840EFC3C74}" type="pres">
      <dgm:prSet presAssocID="{BC26B5AB-DDCD-47A3-99F7-9914050E45BA}" presName="hierChild7" presStyleCnt="0"/>
      <dgm:spPr/>
    </dgm:pt>
  </dgm:ptLst>
  <dgm:cxnLst>
    <dgm:cxn modelId="{87819D0E-98E7-4043-9158-C341032E494A}" type="presOf" srcId="{BC26B5AB-DDCD-47A3-99F7-9914050E45BA}" destId="{DD4A9DD4-D28F-41FC-B70E-58E9D3964B2E}" srcOrd="1" destOrd="0" presId="urn:microsoft.com/office/officeart/2005/8/layout/orgChart1"/>
    <dgm:cxn modelId="{86114519-AC3A-4B0E-B5A6-EB63DC991833}" srcId="{02B1A19C-5EA5-4991-ABD6-8C0A70DE83DE}" destId="{A6A8FCC7-E983-476E-8FE1-CBEDC0C38D79}" srcOrd="0" destOrd="0" parTransId="{9BB32F83-DF26-4F44-BB5E-A87A188D8EC1}" sibTransId="{218A03BF-92D5-43A2-851A-9E0049A20AE9}"/>
    <dgm:cxn modelId="{A7494D31-3740-4311-9F75-A77EE8C8F149}" type="presOf" srcId="{20F5F3D2-E887-40E4-89CD-A88997C4E473}" destId="{13C104D6-B1E0-4590-92B2-9A83BCF047F3}" srcOrd="0" destOrd="0" presId="urn:microsoft.com/office/officeart/2005/8/layout/orgChart1"/>
    <dgm:cxn modelId="{8FD0BD31-C8F0-4C66-9D6C-ECA7E0AD0816}" type="presOf" srcId="{96787FB3-3C11-4FE6-A1DE-AC03AC754968}" destId="{D99819A1-5974-4B3B-99DF-9E34124D322D}" srcOrd="0" destOrd="0" presId="urn:microsoft.com/office/officeart/2005/8/layout/orgChart1"/>
    <dgm:cxn modelId="{2E8AFF34-9C4A-4627-A123-D2FFA707BF92}" type="presOf" srcId="{ECD96241-2F7E-40D0-848E-69C8A7E75E48}" destId="{AE33C614-76D9-4272-97EB-92961DB93A7E}" srcOrd="0" destOrd="0" presId="urn:microsoft.com/office/officeart/2005/8/layout/orgChart1"/>
    <dgm:cxn modelId="{B9E4BF36-10A3-45F5-88AA-5466391CE76C}" srcId="{02B1A19C-5EA5-4991-ABD6-8C0A70DE83DE}" destId="{ECD96241-2F7E-40D0-848E-69C8A7E75E48}" srcOrd="5" destOrd="0" parTransId="{E8CF2D48-2BB8-4AEB-83ED-0E51E9E92157}" sibTransId="{9E8A8BE1-8D2D-4CF6-B92B-159411FDC941}"/>
    <dgm:cxn modelId="{F180453C-52CB-4DE6-85C1-3918A3501F85}" type="presOf" srcId="{32244014-E562-4847-84D4-E3D60C099FA1}" destId="{C265B7F2-0EE5-4051-991C-8F6E33317BEB}" srcOrd="0" destOrd="0" presId="urn:microsoft.com/office/officeart/2005/8/layout/orgChart1"/>
    <dgm:cxn modelId="{0BABB85B-3440-4E4C-8012-612D93FCC14D}" srcId="{02B1A19C-5EA5-4991-ABD6-8C0A70DE83DE}" destId="{7BB20E46-19A3-4FE4-8A50-8694CC730208}" srcOrd="2" destOrd="0" parTransId="{9331C10E-15B3-4482-8077-871FB876714F}" sibTransId="{EA0BC590-AECE-4CF0-B18E-EB86D0B5861E}"/>
    <dgm:cxn modelId="{15A92561-86CA-4F46-BB87-79119A543B72}" srcId="{02B1A19C-5EA5-4991-ABD6-8C0A70DE83DE}" destId="{20F5F3D2-E887-40E4-89CD-A88997C4E473}" srcOrd="1" destOrd="0" parTransId="{96787FB3-3C11-4FE6-A1DE-AC03AC754968}" sibTransId="{B8DE0A4C-8A45-47BA-94AC-9CB927130BDF}"/>
    <dgm:cxn modelId="{27245561-D550-4897-A211-10193A9423CC}" type="presOf" srcId="{4DFBF43C-6C8B-4AE2-B0DF-FCF7D78DD44D}" destId="{A5C32FBA-209C-4DC5-A1E3-BA49E4D0C1AA}" srcOrd="1" destOrd="0" presId="urn:microsoft.com/office/officeart/2005/8/layout/orgChart1"/>
    <dgm:cxn modelId="{AAC38168-C54A-41FF-97A6-0C678D43FF3E}" type="presOf" srcId="{ECD96241-2F7E-40D0-848E-69C8A7E75E48}" destId="{237B2A4B-AE5A-471A-9EBA-ABB3F3F2801A}" srcOrd="1" destOrd="0" presId="urn:microsoft.com/office/officeart/2005/8/layout/orgChart1"/>
    <dgm:cxn modelId="{B8D3B36B-20E6-465F-B6F1-EFB8F1CE75F1}" type="presOf" srcId="{8422B177-E57E-4972-BF52-59F7A8F5BFDC}" destId="{8694FD5F-FD52-4389-A07F-26F6253C5CBB}" srcOrd="0" destOrd="0" presId="urn:microsoft.com/office/officeart/2005/8/layout/orgChart1"/>
    <dgm:cxn modelId="{D69F716C-3D6A-4ADD-AC90-09929E762FA7}" type="presOf" srcId="{29E40EA4-9686-40E7-8899-8A1047321951}" destId="{345A6D65-0276-4BCB-927D-5FD3E9F70A57}" srcOrd="1" destOrd="0" presId="urn:microsoft.com/office/officeart/2005/8/layout/orgChart1"/>
    <dgm:cxn modelId="{F01B5F51-8447-4BA6-AF5C-32CC4FB18988}" type="presOf" srcId="{7BB20E46-19A3-4FE4-8A50-8694CC730208}" destId="{06DF340B-6F8A-4DA6-915E-A2551147E295}" srcOrd="1" destOrd="0" presId="urn:microsoft.com/office/officeart/2005/8/layout/orgChart1"/>
    <dgm:cxn modelId="{E372DD52-6BC3-468B-A4B2-49A33319F8FC}" srcId="{02B1A19C-5EA5-4991-ABD6-8C0A70DE83DE}" destId="{32244014-E562-4847-84D4-E3D60C099FA1}" srcOrd="4" destOrd="0" parTransId="{8422B177-E57E-4972-BF52-59F7A8F5BFDC}" sibTransId="{90D3EF96-A1B1-455C-AB5B-0878D8767800}"/>
    <dgm:cxn modelId="{21067D7E-EC2F-4A5E-AE23-A9B11E3CDC4E}" srcId="{02B1A19C-5EA5-4991-ABD6-8C0A70DE83DE}" destId="{4DFBF43C-6C8B-4AE2-B0DF-FCF7D78DD44D}" srcOrd="7" destOrd="0" parTransId="{E00908F6-3767-4ABF-8742-71292DBD72D8}" sibTransId="{C3FD649A-A01E-4337-9ED1-430CEC7BF388}"/>
    <dgm:cxn modelId="{283A927F-1C69-4DC1-90C3-F78C2D1F3AC2}" type="presOf" srcId="{32244014-E562-4847-84D4-E3D60C099FA1}" destId="{EA24CF1F-A02B-43DE-9A4C-EFB2EEE6860D}" srcOrd="1" destOrd="0" presId="urn:microsoft.com/office/officeart/2005/8/layout/orgChart1"/>
    <dgm:cxn modelId="{3E44C381-AA8D-43E9-8B44-6EA690546C7F}" type="presOf" srcId="{02B1A19C-5EA5-4991-ABD6-8C0A70DE83DE}" destId="{7ECADFC1-7E71-496C-97F6-060F0AD1490B}" srcOrd="0" destOrd="0" presId="urn:microsoft.com/office/officeart/2005/8/layout/orgChart1"/>
    <dgm:cxn modelId="{F7C8E481-B36A-4431-9062-8D76597AAFE2}" type="presOf" srcId="{9331C10E-15B3-4482-8077-871FB876714F}" destId="{343A1802-B846-4FB0-B48E-66B04F15BBCE}" srcOrd="0" destOrd="0" presId="urn:microsoft.com/office/officeart/2005/8/layout/orgChart1"/>
    <dgm:cxn modelId="{A1D7BF86-3E83-4575-9857-3CDE68DE2BCF}" type="presOf" srcId="{29E40EA4-9686-40E7-8899-8A1047321951}" destId="{CB0DC14A-6CD9-458D-86D4-285D6787289B}" srcOrd="0" destOrd="0" presId="urn:microsoft.com/office/officeart/2005/8/layout/orgChart1"/>
    <dgm:cxn modelId="{7C92CF8A-1126-4859-BFAD-C7DBFA7BB26F}" type="presOf" srcId="{A6A8FCC7-E983-476E-8FE1-CBEDC0C38D79}" destId="{0AA3F169-2968-4A5B-AADB-984B69D57142}" srcOrd="1" destOrd="0" presId="urn:microsoft.com/office/officeart/2005/8/layout/orgChart1"/>
    <dgm:cxn modelId="{F53D429A-90B3-4232-A063-1F903A6BD847}" type="presOf" srcId="{4DFBF43C-6C8B-4AE2-B0DF-FCF7D78DD44D}" destId="{78F1F6D6-D9FD-45C6-82CA-F547B2B390FD}" srcOrd="0" destOrd="0" presId="urn:microsoft.com/office/officeart/2005/8/layout/orgChart1"/>
    <dgm:cxn modelId="{D9E2CF9A-9C06-46B0-865D-022FB9BC97C7}" type="presOf" srcId="{BB4F4E16-5684-4515-BA18-BC4CCA454937}" destId="{852B7FED-1C39-4E62-9708-D3CFFC345008}" srcOrd="0" destOrd="0" presId="urn:microsoft.com/office/officeart/2005/8/layout/orgChart1"/>
    <dgm:cxn modelId="{B2FE869C-CD23-469F-85DA-C52CA5CFF756}" type="presOf" srcId="{BC26B5AB-DDCD-47A3-99F7-9914050E45BA}" destId="{F89D7A6E-BA87-4D4F-8165-C1A25BC0B5D8}" srcOrd="0" destOrd="0" presId="urn:microsoft.com/office/officeart/2005/8/layout/orgChart1"/>
    <dgm:cxn modelId="{6F7A80A4-D33E-45E6-9F5F-23E720776869}" type="presOf" srcId="{02B1A19C-5EA5-4991-ABD6-8C0A70DE83DE}" destId="{B8F12A17-3BBA-4425-AB5F-1B02127BC774}" srcOrd="1" destOrd="0" presId="urn:microsoft.com/office/officeart/2005/8/layout/orgChart1"/>
    <dgm:cxn modelId="{029CF9A4-5B21-49D4-9D34-55DDC3CF4484}" type="presOf" srcId="{20F5F3D2-E887-40E4-89CD-A88997C4E473}" destId="{E698DAD6-A090-4C28-AF67-748A9621699D}" srcOrd="1" destOrd="0" presId="urn:microsoft.com/office/officeart/2005/8/layout/orgChart1"/>
    <dgm:cxn modelId="{E0B197AF-E877-462D-937C-B28D9B72D9F8}" srcId="{C375880C-B60E-41A4-8316-15B9D34CBF4B}" destId="{02B1A19C-5EA5-4991-ABD6-8C0A70DE83DE}" srcOrd="0" destOrd="0" parTransId="{9301A6CA-4EF5-48D2-939F-886DC423CD61}" sibTransId="{C94E3546-EBAD-40ED-9222-D17A2DD6AF3B}"/>
    <dgm:cxn modelId="{FDA334B0-8062-4F03-A594-FA00A4E27827}" type="presOf" srcId="{E8CF2D48-2BB8-4AEB-83ED-0E51E9E92157}" destId="{3B575297-3B97-4903-A8B4-AAEC5DDE8442}" srcOrd="0" destOrd="0" presId="urn:microsoft.com/office/officeart/2005/8/layout/orgChart1"/>
    <dgm:cxn modelId="{1C2F05B4-831F-4D65-A1CB-0D84DCB31B04}" type="presOf" srcId="{9BB32F83-DF26-4F44-BB5E-A87A188D8EC1}" destId="{BC1A9A5D-80C7-47A6-A658-9B7557177A27}" srcOrd="0" destOrd="0" presId="urn:microsoft.com/office/officeart/2005/8/layout/orgChart1"/>
    <dgm:cxn modelId="{C513FDB4-4051-457F-B7D6-69D157FC4593}" type="presOf" srcId="{E00908F6-3767-4ABF-8742-71292DBD72D8}" destId="{E708C475-6587-48B7-93AB-A888BAF7BD58}" srcOrd="0" destOrd="0" presId="urn:microsoft.com/office/officeart/2005/8/layout/orgChart1"/>
    <dgm:cxn modelId="{9612CEB5-598D-4460-BCCA-7E4671D9CB4C}" type="presOf" srcId="{7BB20E46-19A3-4FE4-8A50-8694CC730208}" destId="{B1F319DF-A3CA-4DB2-9203-AE6FA3E086D3}" srcOrd="0" destOrd="0" presId="urn:microsoft.com/office/officeart/2005/8/layout/orgChart1"/>
    <dgm:cxn modelId="{306C39BD-691C-4E5B-AD9B-3159E64AD961}" srcId="{02B1A19C-5EA5-4991-ABD6-8C0A70DE83DE}" destId="{29E40EA4-9686-40E7-8899-8A1047321951}" srcOrd="6" destOrd="0" parTransId="{374D6EA5-C67B-4595-A514-4AB41F99DCFA}" sibTransId="{A428E509-E769-45DE-95AE-9DB5C52B31F7}"/>
    <dgm:cxn modelId="{0F4134CF-456B-4945-8843-F3D3B319EEB1}" type="presOf" srcId="{374D6EA5-C67B-4595-A514-4AB41F99DCFA}" destId="{F28FE239-D36A-49D5-BC26-EAE2DC4C9518}" srcOrd="0" destOrd="0" presId="urn:microsoft.com/office/officeart/2005/8/layout/orgChart1"/>
    <dgm:cxn modelId="{66EAC2DD-E04D-4347-96A1-4F6B8575A58B}" type="presOf" srcId="{C375880C-B60E-41A4-8316-15B9D34CBF4B}" destId="{D117DB63-9E65-4A09-A005-EB0D807CD442}" srcOrd="0" destOrd="0" presId="urn:microsoft.com/office/officeart/2005/8/layout/orgChart1"/>
    <dgm:cxn modelId="{4C9C9BEC-A087-4F46-BBEA-9A99545B3E6E}" srcId="{02B1A19C-5EA5-4991-ABD6-8C0A70DE83DE}" destId="{BC26B5AB-DDCD-47A3-99F7-9914050E45BA}" srcOrd="3" destOrd="0" parTransId="{BB4F4E16-5684-4515-BA18-BC4CCA454937}" sibTransId="{DF15BD76-C476-44D7-93C2-88BE6C1533B4}"/>
    <dgm:cxn modelId="{DA064FFB-8D5D-4729-9F1E-00B79AB0D8F4}" type="presOf" srcId="{A6A8FCC7-E983-476E-8FE1-CBEDC0C38D79}" destId="{A1D203F6-BB3A-49F6-A962-8AEE7B4EEB8E}" srcOrd="0" destOrd="0" presId="urn:microsoft.com/office/officeart/2005/8/layout/orgChart1"/>
    <dgm:cxn modelId="{8DD5EEBA-35F1-4AB2-8A34-6CA1EFCFF844}" type="presParOf" srcId="{D117DB63-9E65-4A09-A005-EB0D807CD442}" destId="{55517075-FEB3-47D8-9A35-110F389729B7}" srcOrd="0" destOrd="0" presId="urn:microsoft.com/office/officeart/2005/8/layout/orgChart1"/>
    <dgm:cxn modelId="{61DA0E9F-0065-42B7-9832-629FE77BAF73}" type="presParOf" srcId="{55517075-FEB3-47D8-9A35-110F389729B7}" destId="{C8267388-B8BD-4479-B211-30940BD43155}" srcOrd="0" destOrd="0" presId="urn:microsoft.com/office/officeart/2005/8/layout/orgChart1"/>
    <dgm:cxn modelId="{CC5FC4A3-9726-4B0D-A6B6-635B6FD6573D}" type="presParOf" srcId="{C8267388-B8BD-4479-B211-30940BD43155}" destId="{7ECADFC1-7E71-496C-97F6-060F0AD1490B}" srcOrd="0" destOrd="0" presId="urn:microsoft.com/office/officeart/2005/8/layout/orgChart1"/>
    <dgm:cxn modelId="{0AD0C12A-B2E5-4411-8662-43F9E0BE89DB}" type="presParOf" srcId="{C8267388-B8BD-4479-B211-30940BD43155}" destId="{B8F12A17-3BBA-4425-AB5F-1B02127BC774}" srcOrd="1" destOrd="0" presId="urn:microsoft.com/office/officeart/2005/8/layout/orgChart1"/>
    <dgm:cxn modelId="{70D823DF-E842-46D9-9E24-E70E6C21D27F}" type="presParOf" srcId="{55517075-FEB3-47D8-9A35-110F389729B7}" destId="{B3E2AA04-7544-434F-B3EE-450FC2C85387}" srcOrd="1" destOrd="0" presId="urn:microsoft.com/office/officeart/2005/8/layout/orgChart1"/>
    <dgm:cxn modelId="{0B44DE51-7B25-4B11-B77C-AD8995C23DE9}" type="presParOf" srcId="{B3E2AA04-7544-434F-B3EE-450FC2C85387}" destId="{8694FD5F-FD52-4389-A07F-26F6253C5CBB}" srcOrd="0" destOrd="0" presId="urn:microsoft.com/office/officeart/2005/8/layout/orgChart1"/>
    <dgm:cxn modelId="{33803118-956B-4B2B-8656-3C51B01236B6}" type="presParOf" srcId="{B3E2AA04-7544-434F-B3EE-450FC2C85387}" destId="{110D9753-BC94-42DD-B06A-FBCA31DE4E19}" srcOrd="1" destOrd="0" presId="urn:microsoft.com/office/officeart/2005/8/layout/orgChart1"/>
    <dgm:cxn modelId="{1DB8FB90-BD74-4411-B60B-BB08BD0C09BD}" type="presParOf" srcId="{110D9753-BC94-42DD-B06A-FBCA31DE4E19}" destId="{F8B733DC-2F08-4A4E-B9BE-ED0A40FE5C2A}" srcOrd="0" destOrd="0" presId="urn:microsoft.com/office/officeart/2005/8/layout/orgChart1"/>
    <dgm:cxn modelId="{C8141CA1-A2DA-4C3B-BD4D-222731832EED}" type="presParOf" srcId="{F8B733DC-2F08-4A4E-B9BE-ED0A40FE5C2A}" destId="{C265B7F2-0EE5-4051-991C-8F6E33317BEB}" srcOrd="0" destOrd="0" presId="urn:microsoft.com/office/officeart/2005/8/layout/orgChart1"/>
    <dgm:cxn modelId="{C4E9E200-CE36-4995-B7C4-833F33FBE7C1}" type="presParOf" srcId="{F8B733DC-2F08-4A4E-B9BE-ED0A40FE5C2A}" destId="{EA24CF1F-A02B-43DE-9A4C-EFB2EEE6860D}" srcOrd="1" destOrd="0" presId="urn:microsoft.com/office/officeart/2005/8/layout/orgChart1"/>
    <dgm:cxn modelId="{BFBC3FAF-D403-4CA4-AABF-A90425280E7E}" type="presParOf" srcId="{110D9753-BC94-42DD-B06A-FBCA31DE4E19}" destId="{D1BC224B-21B1-43F2-AD15-ABD0FAADCCAA}" srcOrd="1" destOrd="0" presId="urn:microsoft.com/office/officeart/2005/8/layout/orgChart1"/>
    <dgm:cxn modelId="{6BFD7BDD-4D0A-4692-B2F5-6C46969BD669}" type="presParOf" srcId="{110D9753-BC94-42DD-B06A-FBCA31DE4E19}" destId="{6CB3A646-6B40-45E7-B402-18C909CA81A2}" srcOrd="2" destOrd="0" presId="urn:microsoft.com/office/officeart/2005/8/layout/orgChart1"/>
    <dgm:cxn modelId="{9EFFA429-AA1C-4761-BA23-7772A8D97F10}" type="presParOf" srcId="{B3E2AA04-7544-434F-B3EE-450FC2C85387}" destId="{3B575297-3B97-4903-A8B4-AAEC5DDE8442}" srcOrd="2" destOrd="0" presId="urn:microsoft.com/office/officeart/2005/8/layout/orgChart1"/>
    <dgm:cxn modelId="{35EDCF47-8CB7-4250-B418-A9AF52C33467}" type="presParOf" srcId="{B3E2AA04-7544-434F-B3EE-450FC2C85387}" destId="{86A9E8BD-50C8-4381-B58B-8DF05209B9E3}" srcOrd="3" destOrd="0" presId="urn:microsoft.com/office/officeart/2005/8/layout/orgChart1"/>
    <dgm:cxn modelId="{6A26337D-9057-4A91-998A-C0D356AE4492}" type="presParOf" srcId="{86A9E8BD-50C8-4381-B58B-8DF05209B9E3}" destId="{84087D91-B262-46FF-A1AA-297DF7E0F3F1}" srcOrd="0" destOrd="0" presId="urn:microsoft.com/office/officeart/2005/8/layout/orgChart1"/>
    <dgm:cxn modelId="{E7A0BBA9-15DB-45C2-8854-1A585B9E0D7A}" type="presParOf" srcId="{84087D91-B262-46FF-A1AA-297DF7E0F3F1}" destId="{AE33C614-76D9-4272-97EB-92961DB93A7E}" srcOrd="0" destOrd="0" presId="urn:microsoft.com/office/officeart/2005/8/layout/orgChart1"/>
    <dgm:cxn modelId="{85A419D1-0A39-4A21-9BA0-2A05E15D1A8B}" type="presParOf" srcId="{84087D91-B262-46FF-A1AA-297DF7E0F3F1}" destId="{237B2A4B-AE5A-471A-9EBA-ABB3F3F2801A}" srcOrd="1" destOrd="0" presId="urn:microsoft.com/office/officeart/2005/8/layout/orgChart1"/>
    <dgm:cxn modelId="{8E73E574-D482-4A8C-B3D7-48FCAEC03601}" type="presParOf" srcId="{86A9E8BD-50C8-4381-B58B-8DF05209B9E3}" destId="{861C2B76-D69D-4DCC-BA07-37B81696469C}" srcOrd="1" destOrd="0" presId="urn:microsoft.com/office/officeart/2005/8/layout/orgChart1"/>
    <dgm:cxn modelId="{3DC4ACBE-50F6-4590-9F23-B605BF62EEC3}" type="presParOf" srcId="{86A9E8BD-50C8-4381-B58B-8DF05209B9E3}" destId="{6B1E96DE-AF72-4FC1-A068-9D79E9BD1E88}" srcOrd="2" destOrd="0" presId="urn:microsoft.com/office/officeart/2005/8/layout/orgChart1"/>
    <dgm:cxn modelId="{06284E10-2B32-4ED4-AF98-A7E67187FA1D}" type="presParOf" srcId="{B3E2AA04-7544-434F-B3EE-450FC2C85387}" destId="{F28FE239-D36A-49D5-BC26-EAE2DC4C9518}" srcOrd="4" destOrd="0" presId="urn:microsoft.com/office/officeart/2005/8/layout/orgChart1"/>
    <dgm:cxn modelId="{9A4441C2-50BF-4BD2-9B34-445906DF0DD2}" type="presParOf" srcId="{B3E2AA04-7544-434F-B3EE-450FC2C85387}" destId="{EFC3296E-1360-4E86-815E-EB4FF73AEF07}" srcOrd="5" destOrd="0" presId="urn:microsoft.com/office/officeart/2005/8/layout/orgChart1"/>
    <dgm:cxn modelId="{8E758310-B95E-4DC5-84EC-F2D1FABF8411}" type="presParOf" srcId="{EFC3296E-1360-4E86-815E-EB4FF73AEF07}" destId="{41B55AA8-BD77-4B36-B029-F24910CDDCC4}" srcOrd="0" destOrd="0" presId="urn:microsoft.com/office/officeart/2005/8/layout/orgChart1"/>
    <dgm:cxn modelId="{64FE2484-B6BA-426C-862C-6DB46DFF05A3}" type="presParOf" srcId="{41B55AA8-BD77-4B36-B029-F24910CDDCC4}" destId="{CB0DC14A-6CD9-458D-86D4-285D6787289B}" srcOrd="0" destOrd="0" presId="urn:microsoft.com/office/officeart/2005/8/layout/orgChart1"/>
    <dgm:cxn modelId="{F25EFF5D-C747-4F10-A824-32B9AC7B727C}" type="presParOf" srcId="{41B55AA8-BD77-4B36-B029-F24910CDDCC4}" destId="{345A6D65-0276-4BCB-927D-5FD3E9F70A57}" srcOrd="1" destOrd="0" presId="urn:microsoft.com/office/officeart/2005/8/layout/orgChart1"/>
    <dgm:cxn modelId="{F53A5D0B-6728-4E53-BB4E-959396DB0357}" type="presParOf" srcId="{EFC3296E-1360-4E86-815E-EB4FF73AEF07}" destId="{77163328-A99D-429D-95D9-B3EFE562154A}" srcOrd="1" destOrd="0" presId="urn:microsoft.com/office/officeart/2005/8/layout/orgChart1"/>
    <dgm:cxn modelId="{D198DD05-6CF1-4FA1-9F66-A78FB95EA67A}" type="presParOf" srcId="{EFC3296E-1360-4E86-815E-EB4FF73AEF07}" destId="{23691203-C1C0-4573-8FC4-44EADC46CD40}" srcOrd="2" destOrd="0" presId="urn:microsoft.com/office/officeart/2005/8/layout/orgChart1"/>
    <dgm:cxn modelId="{8261978B-3872-4DEF-8403-4C63386F28CD}" type="presParOf" srcId="{B3E2AA04-7544-434F-B3EE-450FC2C85387}" destId="{E708C475-6587-48B7-93AB-A888BAF7BD58}" srcOrd="6" destOrd="0" presId="urn:microsoft.com/office/officeart/2005/8/layout/orgChart1"/>
    <dgm:cxn modelId="{1D1EAD86-3E11-4703-94A3-D6BC6FA442BF}" type="presParOf" srcId="{B3E2AA04-7544-434F-B3EE-450FC2C85387}" destId="{08FEB315-FE09-4BE6-93DE-CA8AF3E77F88}" srcOrd="7" destOrd="0" presId="urn:microsoft.com/office/officeart/2005/8/layout/orgChart1"/>
    <dgm:cxn modelId="{36E018B2-1384-4F06-B0A1-BA425D527E2D}" type="presParOf" srcId="{08FEB315-FE09-4BE6-93DE-CA8AF3E77F88}" destId="{AAF68BE9-87E5-4DE2-8CC7-0EA264162FF9}" srcOrd="0" destOrd="0" presId="urn:microsoft.com/office/officeart/2005/8/layout/orgChart1"/>
    <dgm:cxn modelId="{5B16C2B6-06FB-46E8-8DC0-F073F1B58BD7}" type="presParOf" srcId="{AAF68BE9-87E5-4DE2-8CC7-0EA264162FF9}" destId="{78F1F6D6-D9FD-45C6-82CA-F547B2B390FD}" srcOrd="0" destOrd="0" presId="urn:microsoft.com/office/officeart/2005/8/layout/orgChart1"/>
    <dgm:cxn modelId="{C4242DCE-36EE-4B2E-A3D3-64851F5FCA81}" type="presParOf" srcId="{AAF68BE9-87E5-4DE2-8CC7-0EA264162FF9}" destId="{A5C32FBA-209C-4DC5-A1E3-BA49E4D0C1AA}" srcOrd="1" destOrd="0" presId="urn:microsoft.com/office/officeart/2005/8/layout/orgChart1"/>
    <dgm:cxn modelId="{2290328A-76C2-4F12-AC90-8A54DC2BD1EC}" type="presParOf" srcId="{08FEB315-FE09-4BE6-93DE-CA8AF3E77F88}" destId="{316615DC-69A7-4D76-98AC-F4240E7B00F8}" srcOrd="1" destOrd="0" presId="urn:microsoft.com/office/officeart/2005/8/layout/orgChart1"/>
    <dgm:cxn modelId="{17397558-B5A6-40AA-B97E-BE2198270686}" type="presParOf" srcId="{08FEB315-FE09-4BE6-93DE-CA8AF3E77F88}" destId="{003A10E6-6FCA-4F55-BC55-6FD256AA80E7}" srcOrd="2" destOrd="0" presId="urn:microsoft.com/office/officeart/2005/8/layout/orgChart1"/>
    <dgm:cxn modelId="{A5F62ABC-EAE9-44EC-A26C-6DDA2601E5DA}" type="presParOf" srcId="{55517075-FEB3-47D8-9A35-110F389729B7}" destId="{7303D3F0-CEF9-4C3A-A179-062827056F56}" srcOrd="2" destOrd="0" presId="urn:microsoft.com/office/officeart/2005/8/layout/orgChart1"/>
    <dgm:cxn modelId="{74578904-45B5-49F9-8707-02C151BA9634}" type="presParOf" srcId="{7303D3F0-CEF9-4C3A-A179-062827056F56}" destId="{BC1A9A5D-80C7-47A6-A658-9B7557177A27}" srcOrd="0" destOrd="0" presId="urn:microsoft.com/office/officeart/2005/8/layout/orgChart1"/>
    <dgm:cxn modelId="{28DF47C5-6BEC-431E-9435-4A5FE6CD19FF}" type="presParOf" srcId="{7303D3F0-CEF9-4C3A-A179-062827056F56}" destId="{3DED43BD-6ED9-487E-A4F8-850FF3C9AD67}" srcOrd="1" destOrd="0" presId="urn:microsoft.com/office/officeart/2005/8/layout/orgChart1"/>
    <dgm:cxn modelId="{CB9A5EF3-9A82-4484-ABE0-964B97E0C0EE}" type="presParOf" srcId="{3DED43BD-6ED9-487E-A4F8-850FF3C9AD67}" destId="{03FC85CE-B5CC-4E77-84BF-1AF2CCB9A925}" srcOrd="0" destOrd="0" presId="urn:microsoft.com/office/officeart/2005/8/layout/orgChart1"/>
    <dgm:cxn modelId="{88CEC910-1CA5-495D-9B05-54F78C9D640C}" type="presParOf" srcId="{03FC85CE-B5CC-4E77-84BF-1AF2CCB9A925}" destId="{A1D203F6-BB3A-49F6-A962-8AEE7B4EEB8E}" srcOrd="0" destOrd="0" presId="urn:microsoft.com/office/officeart/2005/8/layout/orgChart1"/>
    <dgm:cxn modelId="{526CC257-76ED-4635-B56F-38A8DDB056E9}" type="presParOf" srcId="{03FC85CE-B5CC-4E77-84BF-1AF2CCB9A925}" destId="{0AA3F169-2968-4A5B-AADB-984B69D57142}" srcOrd="1" destOrd="0" presId="urn:microsoft.com/office/officeart/2005/8/layout/orgChart1"/>
    <dgm:cxn modelId="{EE410D78-9DD2-464F-A3A3-D84833BD1CF2}" type="presParOf" srcId="{3DED43BD-6ED9-487E-A4F8-850FF3C9AD67}" destId="{54D9754E-0E8A-4B35-83EF-A1FCAA5572A5}" srcOrd="1" destOrd="0" presId="urn:microsoft.com/office/officeart/2005/8/layout/orgChart1"/>
    <dgm:cxn modelId="{B7C1A905-29E8-430F-A0AB-28C6441A4C9F}" type="presParOf" srcId="{3DED43BD-6ED9-487E-A4F8-850FF3C9AD67}" destId="{07DD35E6-F142-4B8C-9E4A-6330F03FB29E}" srcOrd="2" destOrd="0" presId="urn:microsoft.com/office/officeart/2005/8/layout/orgChart1"/>
    <dgm:cxn modelId="{149E2EFD-D2EE-47F5-B442-EBEFD37B0CF7}" type="presParOf" srcId="{7303D3F0-CEF9-4C3A-A179-062827056F56}" destId="{D99819A1-5974-4B3B-99DF-9E34124D322D}" srcOrd="2" destOrd="0" presId="urn:microsoft.com/office/officeart/2005/8/layout/orgChart1"/>
    <dgm:cxn modelId="{0A062678-C2CD-415B-B0E5-CB1BFF00B7F2}" type="presParOf" srcId="{7303D3F0-CEF9-4C3A-A179-062827056F56}" destId="{C912332A-DF4E-4F3B-85DD-CAED79156EA1}" srcOrd="3" destOrd="0" presId="urn:microsoft.com/office/officeart/2005/8/layout/orgChart1"/>
    <dgm:cxn modelId="{1D4AFC7D-9C31-48B8-80D4-22143FE3E5AC}" type="presParOf" srcId="{C912332A-DF4E-4F3B-85DD-CAED79156EA1}" destId="{E09D0BA2-88EA-4D78-A56F-47DFFA14714A}" srcOrd="0" destOrd="0" presId="urn:microsoft.com/office/officeart/2005/8/layout/orgChart1"/>
    <dgm:cxn modelId="{E0EFA032-D0F8-4BA1-AD43-87D0E0645E63}" type="presParOf" srcId="{E09D0BA2-88EA-4D78-A56F-47DFFA14714A}" destId="{13C104D6-B1E0-4590-92B2-9A83BCF047F3}" srcOrd="0" destOrd="0" presId="urn:microsoft.com/office/officeart/2005/8/layout/orgChart1"/>
    <dgm:cxn modelId="{95AFECEA-0A3A-409B-A68C-46D03688301F}" type="presParOf" srcId="{E09D0BA2-88EA-4D78-A56F-47DFFA14714A}" destId="{E698DAD6-A090-4C28-AF67-748A9621699D}" srcOrd="1" destOrd="0" presId="urn:microsoft.com/office/officeart/2005/8/layout/orgChart1"/>
    <dgm:cxn modelId="{ADA53AFF-55B7-498F-9949-B64F295E62CA}" type="presParOf" srcId="{C912332A-DF4E-4F3B-85DD-CAED79156EA1}" destId="{A6B0825D-E816-4DF3-BFF7-C21C787EF72F}" srcOrd="1" destOrd="0" presId="urn:microsoft.com/office/officeart/2005/8/layout/orgChart1"/>
    <dgm:cxn modelId="{AE6BCCF4-86D1-4F65-9481-9CE096DE5923}" type="presParOf" srcId="{C912332A-DF4E-4F3B-85DD-CAED79156EA1}" destId="{2970C24F-CEBD-4BDE-B769-0BB06101D00D}" srcOrd="2" destOrd="0" presId="urn:microsoft.com/office/officeart/2005/8/layout/orgChart1"/>
    <dgm:cxn modelId="{2459DDD6-89EC-4785-8A05-1E43186BA265}" type="presParOf" srcId="{7303D3F0-CEF9-4C3A-A179-062827056F56}" destId="{343A1802-B846-4FB0-B48E-66B04F15BBCE}" srcOrd="4" destOrd="0" presId="urn:microsoft.com/office/officeart/2005/8/layout/orgChart1"/>
    <dgm:cxn modelId="{B44A15F3-B277-4518-AD6B-9837F0C317A7}" type="presParOf" srcId="{7303D3F0-CEF9-4C3A-A179-062827056F56}" destId="{C080A38F-C2DE-4B47-A172-42855EBBA604}" srcOrd="5" destOrd="0" presId="urn:microsoft.com/office/officeart/2005/8/layout/orgChart1"/>
    <dgm:cxn modelId="{6BA37BC0-6FB3-4F02-9F28-2363A68697BB}" type="presParOf" srcId="{C080A38F-C2DE-4B47-A172-42855EBBA604}" destId="{0EB7C2ED-D7F2-40EE-B394-7FC7A360A2CA}" srcOrd="0" destOrd="0" presId="urn:microsoft.com/office/officeart/2005/8/layout/orgChart1"/>
    <dgm:cxn modelId="{442906C4-7733-4235-9447-AAEA4E0D069E}" type="presParOf" srcId="{0EB7C2ED-D7F2-40EE-B394-7FC7A360A2CA}" destId="{B1F319DF-A3CA-4DB2-9203-AE6FA3E086D3}" srcOrd="0" destOrd="0" presId="urn:microsoft.com/office/officeart/2005/8/layout/orgChart1"/>
    <dgm:cxn modelId="{5DABA402-3D4D-4F00-BF7D-BC91B3935DFD}" type="presParOf" srcId="{0EB7C2ED-D7F2-40EE-B394-7FC7A360A2CA}" destId="{06DF340B-6F8A-4DA6-915E-A2551147E295}" srcOrd="1" destOrd="0" presId="urn:microsoft.com/office/officeart/2005/8/layout/orgChart1"/>
    <dgm:cxn modelId="{3F805B48-D32C-4B5D-836C-279C618EB2C0}" type="presParOf" srcId="{C080A38F-C2DE-4B47-A172-42855EBBA604}" destId="{54666AD6-FBE0-4153-8E2C-3E56FE62D1AD}" srcOrd="1" destOrd="0" presId="urn:microsoft.com/office/officeart/2005/8/layout/orgChart1"/>
    <dgm:cxn modelId="{DA4E1698-8AC7-484E-85B9-55094FFA8788}" type="presParOf" srcId="{C080A38F-C2DE-4B47-A172-42855EBBA604}" destId="{E7DBEC0B-AEFB-4AB1-98CB-FD54130610A7}" srcOrd="2" destOrd="0" presId="urn:microsoft.com/office/officeart/2005/8/layout/orgChart1"/>
    <dgm:cxn modelId="{23F4C38B-B59A-4393-8C77-E1EEF93DF42B}" type="presParOf" srcId="{7303D3F0-CEF9-4C3A-A179-062827056F56}" destId="{852B7FED-1C39-4E62-9708-D3CFFC345008}" srcOrd="6" destOrd="0" presId="urn:microsoft.com/office/officeart/2005/8/layout/orgChart1"/>
    <dgm:cxn modelId="{C82E24D0-A791-496C-BD31-3243DBD56CD5}" type="presParOf" srcId="{7303D3F0-CEF9-4C3A-A179-062827056F56}" destId="{47B37149-966F-4291-B805-AEB8DB2EFB3D}" srcOrd="7" destOrd="0" presId="urn:microsoft.com/office/officeart/2005/8/layout/orgChart1"/>
    <dgm:cxn modelId="{72A54A8A-491D-461D-B74C-DAFA14BE4574}" type="presParOf" srcId="{47B37149-966F-4291-B805-AEB8DB2EFB3D}" destId="{C38418EA-A32E-413E-B476-DDC34EFF1CBF}" srcOrd="0" destOrd="0" presId="urn:microsoft.com/office/officeart/2005/8/layout/orgChart1"/>
    <dgm:cxn modelId="{0383D61F-32FA-426D-8F6E-21B2130E1DA7}" type="presParOf" srcId="{C38418EA-A32E-413E-B476-DDC34EFF1CBF}" destId="{F89D7A6E-BA87-4D4F-8165-C1A25BC0B5D8}" srcOrd="0" destOrd="0" presId="urn:microsoft.com/office/officeart/2005/8/layout/orgChart1"/>
    <dgm:cxn modelId="{AEBCF887-0B00-4741-8782-7E8CA180FFC8}" type="presParOf" srcId="{C38418EA-A32E-413E-B476-DDC34EFF1CBF}" destId="{DD4A9DD4-D28F-41FC-B70E-58E9D3964B2E}" srcOrd="1" destOrd="0" presId="urn:microsoft.com/office/officeart/2005/8/layout/orgChart1"/>
    <dgm:cxn modelId="{E2C8B67E-6EE4-4C62-A3CE-48FDCFE2CD29}" type="presParOf" srcId="{47B37149-966F-4291-B805-AEB8DB2EFB3D}" destId="{286A94A3-4A2B-4D25-9B5A-E09F1A13641B}" srcOrd="1" destOrd="0" presId="urn:microsoft.com/office/officeart/2005/8/layout/orgChart1"/>
    <dgm:cxn modelId="{4EDE42FA-BA36-4DB3-ACBA-FE57A162415C}" type="presParOf" srcId="{47B37149-966F-4291-B805-AEB8DB2EFB3D}" destId="{A76CF941-F473-4995-BEAD-27840EFC3C7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375880C-B60E-41A4-8316-15B9D34CBF4B}" type="doc">
      <dgm:prSet loTypeId="urn:microsoft.com/office/officeart/2005/8/layout/orgChart1" loCatId="hierarchy" qsTypeId="urn:microsoft.com/office/officeart/2005/8/quickstyle/simple1" qsCatId="simple" csTypeId="urn:microsoft.com/office/officeart/2005/8/colors/accent1_2" csCatId="accent1" phldr="1"/>
      <dgm:spPr/>
    </dgm:pt>
    <dgm:pt modelId="{02B1A19C-5EA5-4991-ABD6-8C0A70DE83D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cs typeface="Arial" panose="020B0604020202020204" pitchFamily="34" charset="0"/>
            </a:rPr>
            <a:t>Incident Commander</a:t>
          </a:r>
        </a:p>
      </dgm:t>
    </dgm:pt>
    <dgm:pt modelId="{9301A6CA-4EF5-48D2-939F-886DC423CD61}" type="parTrans" cxnId="{E0B197AF-E877-462D-937C-B28D9B72D9F8}">
      <dgm:prSet/>
      <dgm:spPr/>
      <dgm:t>
        <a:bodyPr/>
        <a:lstStyle/>
        <a:p>
          <a:endParaRPr lang="en-US"/>
        </a:p>
      </dgm:t>
    </dgm:pt>
    <dgm:pt modelId="{C94E3546-EBAD-40ED-9222-D17A2DD6AF3B}" type="sibTrans" cxnId="{E0B197AF-E877-462D-937C-B28D9B72D9F8}">
      <dgm:prSet/>
      <dgm:spPr/>
      <dgm:t>
        <a:bodyPr/>
        <a:lstStyle/>
        <a:p>
          <a:endParaRPr lang="en-US"/>
        </a:p>
      </dgm:t>
    </dgm:pt>
    <dgm:pt modelId="{A6A8FCC7-E983-476E-8FE1-CBEDC0C38D79}"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Public Information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 Officer</a:t>
          </a:r>
        </a:p>
      </dgm:t>
    </dgm:pt>
    <dgm:pt modelId="{9BB32F83-DF26-4F44-BB5E-A87A188D8EC1}" type="parTrans" cxnId="{86114519-AC3A-4B0E-B5A6-EB63DC991833}">
      <dgm:prSet/>
      <dgm:spPr/>
      <dgm:t>
        <a:bodyPr/>
        <a:lstStyle/>
        <a:p>
          <a:endParaRPr lang="en-US"/>
        </a:p>
      </dgm:t>
    </dgm:pt>
    <dgm:pt modelId="{218A03BF-92D5-43A2-851A-9E0049A20AE9}" type="sibTrans" cxnId="{86114519-AC3A-4B0E-B5A6-EB63DC991833}">
      <dgm:prSet/>
      <dgm:spPr/>
      <dgm:t>
        <a:bodyPr/>
        <a:lstStyle/>
        <a:p>
          <a:endParaRPr lang="en-US"/>
        </a:p>
      </dgm:t>
    </dgm:pt>
    <dgm:pt modelId="{20F5F3D2-E887-40E4-89CD-A88997C4E473}"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Safety Officer</a:t>
          </a:r>
        </a:p>
      </dgm:t>
    </dgm:pt>
    <dgm:pt modelId="{96787FB3-3C11-4FE6-A1DE-AC03AC754968}" type="parTrans" cxnId="{15A92561-86CA-4F46-BB87-79119A543B72}">
      <dgm:prSet/>
      <dgm:spPr/>
      <dgm:t>
        <a:bodyPr/>
        <a:lstStyle/>
        <a:p>
          <a:endParaRPr lang="en-US"/>
        </a:p>
      </dgm:t>
    </dgm:pt>
    <dgm:pt modelId="{B8DE0A4C-8A45-47BA-94AC-9CB927130BDF}" type="sibTrans" cxnId="{15A92561-86CA-4F46-BB87-79119A543B72}">
      <dgm:prSet/>
      <dgm:spPr/>
      <dgm:t>
        <a:bodyPr/>
        <a:lstStyle/>
        <a:p>
          <a:endParaRPr lang="en-US"/>
        </a:p>
      </dgm:t>
    </dgm:pt>
    <dgm:pt modelId="{7BB20E46-19A3-4FE4-8A50-8694CC730208}" type="asst">
      <dgm:prSet/>
      <dgm:spPr>
        <a:solidFill>
          <a:srgbClr val="FF0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Liaison Officer</a:t>
          </a:r>
        </a:p>
      </dgm:t>
    </dgm:pt>
    <dgm:pt modelId="{9331C10E-15B3-4482-8077-871FB876714F}" type="parTrans" cxnId="{0BABB85B-3440-4E4C-8012-612D93FCC14D}">
      <dgm:prSet/>
      <dgm:spPr/>
      <dgm:t>
        <a:bodyPr/>
        <a:lstStyle/>
        <a:p>
          <a:endParaRPr lang="en-US"/>
        </a:p>
      </dgm:t>
    </dgm:pt>
    <dgm:pt modelId="{EA0BC590-AECE-4CF0-B18E-EB86D0B5861E}" type="sibTrans" cxnId="{0BABB85B-3440-4E4C-8012-612D93FCC14D}">
      <dgm:prSet/>
      <dgm:spPr/>
      <dgm:t>
        <a:bodyPr/>
        <a:lstStyle/>
        <a:p>
          <a:endParaRPr lang="en-US"/>
        </a:p>
      </dgm:t>
    </dgm:pt>
    <dgm:pt modelId="{BC26B5AB-DDCD-47A3-99F7-9914050E45BA}"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Medical / Technical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Specialist</a:t>
          </a:r>
        </a:p>
      </dgm:t>
    </dgm:pt>
    <dgm:pt modelId="{BB4F4E16-5684-4515-BA18-BC4CCA454937}" type="parTrans" cxnId="{4C9C9BEC-A087-4F46-BBEA-9A99545B3E6E}">
      <dgm:prSet/>
      <dgm:spPr/>
      <dgm:t>
        <a:bodyPr/>
        <a:lstStyle/>
        <a:p>
          <a:endParaRPr lang="en-US"/>
        </a:p>
      </dgm:t>
    </dgm:pt>
    <dgm:pt modelId="{DF15BD76-C476-44D7-93C2-88BE6C1533B4}" type="sibTrans" cxnId="{4C9C9BEC-A087-4F46-BBEA-9A99545B3E6E}">
      <dgm:prSet/>
      <dgm:spPr/>
      <dgm:t>
        <a:bodyPr/>
        <a:lstStyle/>
        <a:p>
          <a:endParaRPr lang="en-US"/>
        </a:p>
      </dgm:t>
    </dgm:pt>
    <dgm:pt modelId="{32244014-E562-4847-84D4-E3D60C099FA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Operations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Section Chief</a:t>
          </a:r>
        </a:p>
      </dgm:t>
    </dgm:pt>
    <dgm:pt modelId="{8422B177-E57E-4972-BF52-59F7A8F5BFDC}" type="parTrans" cxnId="{E372DD52-6BC3-468B-A4B2-49A33319F8FC}">
      <dgm:prSet/>
      <dgm:spPr/>
      <dgm:t>
        <a:bodyPr/>
        <a:lstStyle/>
        <a:p>
          <a:endParaRPr lang="en-US"/>
        </a:p>
      </dgm:t>
    </dgm:pt>
    <dgm:pt modelId="{90D3EF96-A1B1-455C-AB5B-0878D8767800}" type="sibTrans" cxnId="{E372DD52-6BC3-468B-A4B2-49A33319F8FC}">
      <dgm:prSet/>
      <dgm:spPr/>
      <dgm:t>
        <a:bodyPr/>
        <a:lstStyle/>
        <a:p>
          <a:endParaRPr lang="en-US"/>
        </a:p>
      </dgm:t>
    </dgm:pt>
    <dgm:pt modelId="{ECD96241-2F7E-40D0-848E-69C8A7E75E4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Planning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Section Chief</a:t>
          </a:r>
        </a:p>
      </dgm:t>
    </dgm:pt>
    <dgm:pt modelId="{E8CF2D48-2BB8-4AEB-83ED-0E51E9E92157}" type="parTrans" cxnId="{B9E4BF36-10A3-45F5-88AA-5466391CE76C}">
      <dgm:prSet/>
      <dgm:spPr/>
      <dgm:t>
        <a:bodyPr/>
        <a:lstStyle/>
        <a:p>
          <a:endParaRPr lang="en-US"/>
        </a:p>
      </dgm:t>
    </dgm:pt>
    <dgm:pt modelId="{9E8A8BE1-8D2D-4CF6-B92B-159411FDC941}" type="sibTrans" cxnId="{B9E4BF36-10A3-45F5-88AA-5466391CE76C}">
      <dgm:prSet/>
      <dgm:spPr/>
      <dgm:t>
        <a:bodyPr/>
        <a:lstStyle/>
        <a:p>
          <a:endParaRPr lang="en-US"/>
        </a:p>
      </dgm:t>
    </dgm:pt>
    <dgm:pt modelId="{29E40EA4-9686-40E7-8899-8A104732195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Logistics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Section Chief</a:t>
          </a:r>
        </a:p>
      </dgm:t>
    </dgm:pt>
    <dgm:pt modelId="{374D6EA5-C67B-4595-A514-4AB41F99DCFA}" type="parTrans" cxnId="{306C39BD-691C-4E5B-AD9B-3159E64AD961}">
      <dgm:prSet/>
      <dgm:spPr/>
      <dgm:t>
        <a:bodyPr/>
        <a:lstStyle/>
        <a:p>
          <a:endParaRPr lang="en-US"/>
        </a:p>
      </dgm:t>
    </dgm:pt>
    <dgm:pt modelId="{A428E509-E769-45DE-95AE-9DB5C52B31F7}" type="sibTrans" cxnId="{306C39BD-691C-4E5B-AD9B-3159E64AD961}">
      <dgm:prSet/>
      <dgm:spPr/>
      <dgm:t>
        <a:bodyPr/>
        <a:lstStyle/>
        <a:p>
          <a:endParaRPr lang="en-US"/>
        </a:p>
      </dgm:t>
    </dgm:pt>
    <dgm:pt modelId="{4DFBF43C-6C8B-4AE2-B0DF-FCF7D78DD44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Finance / Admin.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Section Chief</a:t>
          </a:r>
        </a:p>
      </dgm:t>
    </dgm:pt>
    <dgm:pt modelId="{E00908F6-3767-4ABF-8742-71292DBD72D8}" type="parTrans" cxnId="{21067D7E-EC2F-4A5E-AE23-A9B11E3CDC4E}">
      <dgm:prSet/>
      <dgm:spPr/>
      <dgm:t>
        <a:bodyPr/>
        <a:lstStyle/>
        <a:p>
          <a:endParaRPr lang="en-US"/>
        </a:p>
      </dgm:t>
    </dgm:pt>
    <dgm:pt modelId="{C3FD649A-A01E-4337-9ED1-430CEC7BF388}" type="sibTrans" cxnId="{21067D7E-EC2F-4A5E-AE23-A9B11E3CDC4E}">
      <dgm:prSet/>
      <dgm:spPr/>
      <dgm:t>
        <a:bodyPr/>
        <a:lstStyle/>
        <a:p>
          <a:endParaRPr lang="en-US"/>
        </a:p>
      </dgm:t>
    </dgm:pt>
    <dgm:pt modelId="{D117DB63-9E65-4A09-A005-EB0D807CD442}" type="pres">
      <dgm:prSet presAssocID="{C375880C-B60E-41A4-8316-15B9D34CBF4B}" presName="hierChild1" presStyleCnt="0">
        <dgm:presLayoutVars>
          <dgm:orgChart val="1"/>
          <dgm:chPref val="1"/>
          <dgm:dir/>
          <dgm:animOne val="branch"/>
          <dgm:animLvl val="lvl"/>
          <dgm:resizeHandles/>
        </dgm:presLayoutVars>
      </dgm:prSet>
      <dgm:spPr/>
    </dgm:pt>
    <dgm:pt modelId="{55517075-FEB3-47D8-9A35-110F389729B7}" type="pres">
      <dgm:prSet presAssocID="{02B1A19C-5EA5-4991-ABD6-8C0A70DE83DE}" presName="hierRoot1" presStyleCnt="0">
        <dgm:presLayoutVars>
          <dgm:hierBranch/>
        </dgm:presLayoutVars>
      </dgm:prSet>
      <dgm:spPr/>
    </dgm:pt>
    <dgm:pt modelId="{C8267388-B8BD-4479-B211-30940BD43155}" type="pres">
      <dgm:prSet presAssocID="{02B1A19C-5EA5-4991-ABD6-8C0A70DE83DE}" presName="rootComposite1" presStyleCnt="0"/>
      <dgm:spPr/>
    </dgm:pt>
    <dgm:pt modelId="{7ECADFC1-7E71-496C-97F6-060F0AD1490B}" type="pres">
      <dgm:prSet presAssocID="{02B1A19C-5EA5-4991-ABD6-8C0A70DE83DE}" presName="rootText1" presStyleLbl="node0" presStyleIdx="0" presStyleCnt="1">
        <dgm:presLayoutVars>
          <dgm:chPref val="3"/>
        </dgm:presLayoutVars>
      </dgm:prSet>
      <dgm:spPr/>
    </dgm:pt>
    <dgm:pt modelId="{B8F12A17-3BBA-4425-AB5F-1B02127BC774}" type="pres">
      <dgm:prSet presAssocID="{02B1A19C-5EA5-4991-ABD6-8C0A70DE83DE}" presName="rootConnector1" presStyleLbl="node1" presStyleIdx="0" presStyleCnt="0"/>
      <dgm:spPr/>
    </dgm:pt>
    <dgm:pt modelId="{B3E2AA04-7544-434F-B3EE-450FC2C85387}" type="pres">
      <dgm:prSet presAssocID="{02B1A19C-5EA5-4991-ABD6-8C0A70DE83DE}" presName="hierChild2" presStyleCnt="0"/>
      <dgm:spPr/>
    </dgm:pt>
    <dgm:pt modelId="{8694FD5F-FD52-4389-A07F-26F6253C5CBB}" type="pres">
      <dgm:prSet presAssocID="{8422B177-E57E-4972-BF52-59F7A8F5BFDC}" presName="Name35" presStyleLbl="parChTrans1D2" presStyleIdx="0" presStyleCnt="8"/>
      <dgm:spPr/>
    </dgm:pt>
    <dgm:pt modelId="{110D9753-BC94-42DD-B06A-FBCA31DE4E19}" type="pres">
      <dgm:prSet presAssocID="{32244014-E562-4847-84D4-E3D60C099FA1}" presName="hierRoot2" presStyleCnt="0">
        <dgm:presLayoutVars>
          <dgm:hierBranch val="r"/>
        </dgm:presLayoutVars>
      </dgm:prSet>
      <dgm:spPr/>
    </dgm:pt>
    <dgm:pt modelId="{F8B733DC-2F08-4A4E-B9BE-ED0A40FE5C2A}" type="pres">
      <dgm:prSet presAssocID="{32244014-E562-4847-84D4-E3D60C099FA1}" presName="rootComposite" presStyleCnt="0"/>
      <dgm:spPr/>
    </dgm:pt>
    <dgm:pt modelId="{C265B7F2-0EE5-4051-991C-8F6E33317BEB}" type="pres">
      <dgm:prSet presAssocID="{32244014-E562-4847-84D4-E3D60C099FA1}" presName="rootText" presStyleLbl="node2" presStyleIdx="0" presStyleCnt="4">
        <dgm:presLayoutVars>
          <dgm:chPref val="3"/>
        </dgm:presLayoutVars>
      </dgm:prSet>
      <dgm:spPr/>
    </dgm:pt>
    <dgm:pt modelId="{EA24CF1F-A02B-43DE-9A4C-EFB2EEE6860D}" type="pres">
      <dgm:prSet presAssocID="{32244014-E562-4847-84D4-E3D60C099FA1}" presName="rootConnector" presStyleLbl="node2" presStyleIdx="0" presStyleCnt="4"/>
      <dgm:spPr/>
    </dgm:pt>
    <dgm:pt modelId="{D1BC224B-21B1-43F2-AD15-ABD0FAADCCAA}" type="pres">
      <dgm:prSet presAssocID="{32244014-E562-4847-84D4-E3D60C099FA1}" presName="hierChild4" presStyleCnt="0"/>
      <dgm:spPr/>
    </dgm:pt>
    <dgm:pt modelId="{6CB3A646-6B40-45E7-B402-18C909CA81A2}" type="pres">
      <dgm:prSet presAssocID="{32244014-E562-4847-84D4-E3D60C099FA1}" presName="hierChild5" presStyleCnt="0"/>
      <dgm:spPr/>
    </dgm:pt>
    <dgm:pt modelId="{3B575297-3B97-4903-A8B4-AAEC5DDE8442}" type="pres">
      <dgm:prSet presAssocID="{E8CF2D48-2BB8-4AEB-83ED-0E51E9E92157}" presName="Name35" presStyleLbl="parChTrans1D2" presStyleIdx="1" presStyleCnt="8"/>
      <dgm:spPr/>
    </dgm:pt>
    <dgm:pt modelId="{86A9E8BD-50C8-4381-B58B-8DF05209B9E3}" type="pres">
      <dgm:prSet presAssocID="{ECD96241-2F7E-40D0-848E-69C8A7E75E48}" presName="hierRoot2" presStyleCnt="0">
        <dgm:presLayoutVars>
          <dgm:hierBranch val="r"/>
        </dgm:presLayoutVars>
      </dgm:prSet>
      <dgm:spPr/>
    </dgm:pt>
    <dgm:pt modelId="{84087D91-B262-46FF-A1AA-297DF7E0F3F1}" type="pres">
      <dgm:prSet presAssocID="{ECD96241-2F7E-40D0-848E-69C8A7E75E48}" presName="rootComposite" presStyleCnt="0"/>
      <dgm:spPr/>
    </dgm:pt>
    <dgm:pt modelId="{AE33C614-76D9-4272-97EB-92961DB93A7E}" type="pres">
      <dgm:prSet presAssocID="{ECD96241-2F7E-40D0-848E-69C8A7E75E48}" presName="rootText" presStyleLbl="node2" presStyleIdx="1" presStyleCnt="4">
        <dgm:presLayoutVars>
          <dgm:chPref val="3"/>
        </dgm:presLayoutVars>
      </dgm:prSet>
      <dgm:spPr/>
    </dgm:pt>
    <dgm:pt modelId="{237B2A4B-AE5A-471A-9EBA-ABB3F3F2801A}" type="pres">
      <dgm:prSet presAssocID="{ECD96241-2F7E-40D0-848E-69C8A7E75E48}" presName="rootConnector" presStyleLbl="node2" presStyleIdx="1" presStyleCnt="4"/>
      <dgm:spPr/>
    </dgm:pt>
    <dgm:pt modelId="{861C2B76-D69D-4DCC-BA07-37B81696469C}" type="pres">
      <dgm:prSet presAssocID="{ECD96241-2F7E-40D0-848E-69C8A7E75E48}" presName="hierChild4" presStyleCnt="0"/>
      <dgm:spPr/>
    </dgm:pt>
    <dgm:pt modelId="{6B1E96DE-AF72-4FC1-A068-9D79E9BD1E88}" type="pres">
      <dgm:prSet presAssocID="{ECD96241-2F7E-40D0-848E-69C8A7E75E48}" presName="hierChild5" presStyleCnt="0"/>
      <dgm:spPr/>
    </dgm:pt>
    <dgm:pt modelId="{F28FE239-D36A-49D5-BC26-EAE2DC4C9518}" type="pres">
      <dgm:prSet presAssocID="{374D6EA5-C67B-4595-A514-4AB41F99DCFA}" presName="Name35" presStyleLbl="parChTrans1D2" presStyleIdx="2" presStyleCnt="8"/>
      <dgm:spPr/>
    </dgm:pt>
    <dgm:pt modelId="{EFC3296E-1360-4E86-815E-EB4FF73AEF07}" type="pres">
      <dgm:prSet presAssocID="{29E40EA4-9686-40E7-8899-8A1047321951}" presName="hierRoot2" presStyleCnt="0">
        <dgm:presLayoutVars>
          <dgm:hierBranch val="r"/>
        </dgm:presLayoutVars>
      </dgm:prSet>
      <dgm:spPr/>
    </dgm:pt>
    <dgm:pt modelId="{41B55AA8-BD77-4B36-B029-F24910CDDCC4}" type="pres">
      <dgm:prSet presAssocID="{29E40EA4-9686-40E7-8899-8A1047321951}" presName="rootComposite" presStyleCnt="0"/>
      <dgm:spPr/>
    </dgm:pt>
    <dgm:pt modelId="{CB0DC14A-6CD9-458D-86D4-285D6787289B}" type="pres">
      <dgm:prSet presAssocID="{29E40EA4-9686-40E7-8899-8A1047321951}" presName="rootText" presStyleLbl="node2" presStyleIdx="2" presStyleCnt="4">
        <dgm:presLayoutVars>
          <dgm:chPref val="3"/>
        </dgm:presLayoutVars>
      </dgm:prSet>
      <dgm:spPr/>
    </dgm:pt>
    <dgm:pt modelId="{345A6D65-0276-4BCB-927D-5FD3E9F70A57}" type="pres">
      <dgm:prSet presAssocID="{29E40EA4-9686-40E7-8899-8A1047321951}" presName="rootConnector" presStyleLbl="node2" presStyleIdx="2" presStyleCnt="4"/>
      <dgm:spPr/>
    </dgm:pt>
    <dgm:pt modelId="{77163328-A99D-429D-95D9-B3EFE562154A}" type="pres">
      <dgm:prSet presAssocID="{29E40EA4-9686-40E7-8899-8A1047321951}" presName="hierChild4" presStyleCnt="0"/>
      <dgm:spPr/>
    </dgm:pt>
    <dgm:pt modelId="{23691203-C1C0-4573-8FC4-44EADC46CD40}" type="pres">
      <dgm:prSet presAssocID="{29E40EA4-9686-40E7-8899-8A1047321951}" presName="hierChild5" presStyleCnt="0"/>
      <dgm:spPr/>
    </dgm:pt>
    <dgm:pt modelId="{E708C475-6587-48B7-93AB-A888BAF7BD58}" type="pres">
      <dgm:prSet presAssocID="{E00908F6-3767-4ABF-8742-71292DBD72D8}" presName="Name35" presStyleLbl="parChTrans1D2" presStyleIdx="3" presStyleCnt="8"/>
      <dgm:spPr/>
    </dgm:pt>
    <dgm:pt modelId="{08FEB315-FE09-4BE6-93DE-CA8AF3E77F88}" type="pres">
      <dgm:prSet presAssocID="{4DFBF43C-6C8B-4AE2-B0DF-FCF7D78DD44D}" presName="hierRoot2" presStyleCnt="0">
        <dgm:presLayoutVars>
          <dgm:hierBranch val="r"/>
        </dgm:presLayoutVars>
      </dgm:prSet>
      <dgm:spPr/>
    </dgm:pt>
    <dgm:pt modelId="{AAF68BE9-87E5-4DE2-8CC7-0EA264162FF9}" type="pres">
      <dgm:prSet presAssocID="{4DFBF43C-6C8B-4AE2-B0DF-FCF7D78DD44D}" presName="rootComposite" presStyleCnt="0"/>
      <dgm:spPr/>
    </dgm:pt>
    <dgm:pt modelId="{78F1F6D6-D9FD-45C6-82CA-F547B2B390FD}" type="pres">
      <dgm:prSet presAssocID="{4DFBF43C-6C8B-4AE2-B0DF-FCF7D78DD44D}" presName="rootText" presStyleLbl="node2" presStyleIdx="3" presStyleCnt="4">
        <dgm:presLayoutVars>
          <dgm:chPref val="3"/>
        </dgm:presLayoutVars>
      </dgm:prSet>
      <dgm:spPr/>
    </dgm:pt>
    <dgm:pt modelId="{A5C32FBA-209C-4DC5-A1E3-BA49E4D0C1AA}" type="pres">
      <dgm:prSet presAssocID="{4DFBF43C-6C8B-4AE2-B0DF-FCF7D78DD44D}" presName="rootConnector" presStyleLbl="node2" presStyleIdx="3" presStyleCnt="4"/>
      <dgm:spPr/>
    </dgm:pt>
    <dgm:pt modelId="{316615DC-69A7-4D76-98AC-F4240E7B00F8}" type="pres">
      <dgm:prSet presAssocID="{4DFBF43C-6C8B-4AE2-B0DF-FCF7D78DD44D}" presName="hierChild4" presStyleCnt="0"/>
      <dgm:spPr/>
    </dgm:pt>
    <dgm:pt modelId="{003A10E6-6FCA-4F55-BC55-6FD256AA80E7}" type="pres">
      <dgm:prSet presAssocID="{4DFBF43C-6C8B-4AE2-B0DF-FCF7D78DD44D}" presName="hierChild5" presStyleCnt="0"/>
      <dgm:spPr/>
    </dgm:pt>
    <dgm:pt modelId="{7303D3F0-CEF9-4C3A-A179-062827056F56}" type="pres">
      <dgm:prSet presAssocID="{02B1A19C-5EA5-4991-ABD6-8C0A70DE83DE}" presName="hierChild3" presStyleCnt="0"/>
      <dgm:spPr/>
    </dgm:pt>
    <dgm:pt modelId="{BC1A9A5D-80C7-47A6-A658-9B7557177A27}" type="pres">
      <dgm:prSet presAssocID="{9BB32F83-DF26-4F44-BB5E-A87A188D8EC1}" presName="Name111" presStyleLbl="parChTrans1D2" presStyleIdx="4" presStyleCnt="8"/>
      <dgm:spPr/>
    </dgm:pt>
    <dgm:pt modelId="{3DED43BD-6ED9-487E-A4F8-850FF3C9AD67}" type="pres">
      <dgm:prSet presAssocID="{A6A8FCC7-E983-476E-8FE1-CBEDC0C38D79}" presName="hierRoot3" presStyleCnt="0">
        <dgm:presLayoutVars>
          <dgm:hierBranch/>
        </dgm:presLayoutVars>
      </dgm:prSet>
      <dgm:spPr/>
    </dgm:pt>
    <dgm:pt modelId="{03FC85CE-B5CC-4E77-84BF-1AF2CCB9A925}" type="pres">
      <dgm:prSet presAssocID="{A6A8FCC7-E983-476E-8FE1-CBEDC0C38D79}" presName="rootComposite3" presStyleCnt="0"/>
      <dgm:spPr/>
    </dgm:pt>
    <dgm:pt modelId="{A1D203F6-BB3A-49F6-A962-8AEE7B4EEB8E}" type="pres">
      <dgm:prSet presAssocID="{A6A8FCC7-E983-476E-8FE1-CBEDC0C38D79}" presName="rootText3" presStyleLbl="asst1" presStyleIdx="0" presStyleCnt="4">
        <dgm:presLayoutVars>
          <dgm:chPref val="3"/>
        </dgm:presLayoutVars>
      </dgm:prSet>
      <dgm:spPr/>
    </dgm:pt>
    <dgm:pt modelId="{0AA3F169-2968-4A5B-AADB-984B69D57142}" type="pres">
      <dgm:prSet presAssocID="{A6A8FCC7-E983-476E-8FE1-CBEDC0C38D79}" presName="rootConnector3" presStyleLbl="asst1" presStyleIdx="0" presStyleCnt="4"/>
      <dgm:spPr/>
    </dgm:pt>
    <dgm:pt modelId="{54D9754E-0E8A-4B35-83EF-A1FCAA5572A5}" type="pres">
      <dgm:prSet presAssocID="{A6A8FCC7-E983-476E-8FE1-CBEDC0C38D79}" presName="hierChild6" presStyleCnt="0"/>
      <dgm:spPr/>
    </dgm:pt>
    <dgm:pt modelId="{07DD35E6-F142-4B8C-9E4A-6330F03FB29E}" type="pres">
      <dgm:prSet presAssocID="{A6A8FCC7-E983-476E-8FE1-CBEDC0C38D79}" presName="hierChild7" presStyleCnt="0"/>
      <dgm:spPr/>
    </dgm:pt>
    <dgm:pt modelId="{D99819A1-5974-4B3B-99DF-9E34124D322D}" type="pres">
      <dgm:prSet presAssocID="{96787FB3-3C11-4FE6-A1DE-AC03AC754968}" presName="Name111" presStyleLbl="parChTrans1D2" presStyleIdx="5" presStyleCnt="8"/>
      <dgm:spPr/>
    </dgm:pt>
    <dgm:pt modelId="{C912332A-DF4E-4F3B-85DD-CAED79156EA1}" type="pres">
      <dgm:prSet presAssocID="{20F5F3D2-E887-40E4-89CD-A88997C4E473}" presName="hierRoot3" presStyleCnt="0">
        <dgm:presLayoutVars>
          <dgm:hierBranch/>
        </dgm:presLayoutVars>
      </dgm:prSet>
      <dgm:spPr/>
    </dgm:pt>
    <dgm:pt modelId="{E09D0BA2-88EA-4D78-A56F-47DFFA14714A}" type="pres">
      <dgm:prSet presAssocID="{20F5F3D2-E887-40E4-89CD-A88997C4E473}" presName="rootComposite3" presStyleCnt="0"/>
      <dgm:spPr/>
    </dgm:pt>
    <dgm:pt modelId="{13C104D6-B1E0-4590-92B2-9A83BCF047F3}" type="pres">
      <dgm:prSet presAssocID="{20F5F3D2-E887-40E4-89CD-A88997C4E473}" presName="rootText3" presStyleLbl="asst1" presStyleIdx="1" presStyleCnt="4">
        <dgm:presLayoutVars>
          <dgm:chPref val="3"/>
        </dgm:presLayoutVars>
      </dgm:prSet>
      <dgm:spPr/>
    </dgm:pt>
    <dgm:pt modelId="{E698DAD6-A090-4C28-AF67-748A9621699D}" type="pres">
      <dgm:prSet presAssocID="{20F5F3D2-E887-40E4-89CD-A88997C4E473}" presName="rootConnector3" presStyleLbl="asst1" presStyleIdx="1" presStyleCnt="4"/>
      <dgm:spPr/>
    </dgm:pt>
    <dgm:pt modelId="{A6B0825D-E816-4DF3-BFF7-C21C787EF72F}" type="pres">
      <dgm:prSet presAssocID="{20F5F3D2-E887-40E4-89CD-A88997C4E473}" presName="hierChild6" presStyleCnt="0"/>
      <dgm:spPr/>
    </dgm:pt>
    <dgm:pt modelId="{2970C24F-CEBD-4BDE-B769-0BB06101D00D}" type="pres">
      <dgm:prSet presAssocID="{20F5F3D2-E887-40E4-89CD-A88997C4E473}" presName="hierChild7" presStyleCnt="0"/>
      <dgm:spPr/>
    </dgm:pt>
    <dgm:pt modelId="{343A1802-B846-4FB0-B48E-66B04F15BBCE}" type="pres">
      <dgm:prSet presAssocID="{9331C10E-15B3-4482-8077-871FB876714F}" presName="Name111" presStyleLbl="parChTrans1D2" presStyleIdx="6" presStyleCnt="8"/>
      <dgm:spPr/>
    </dgm:pt>
    <dgm:pt modelId="{C080A38F-C2DE-4B47-A172-42855EBBA604}" type="pres">
      <dgm:prSet presAssocID="{7BB20E46-19A3-4FE4-8A50-8694CC730208}" presName="hierRoot3" presStyleCnt="0">
        <dgm:presLayoutVars>
          <dgm:hierBranch/>
        </dgm:presLayoutVars>
      </dgm:prSet>
      <dgm:spPr/>
    </dgm:pt>
    <dgm:pt modelId="{0EB7C2ED-D7F2-40EE-B394-7FC7A360A2CA}" type="pres">
      <dgm:prSet presAssocID="{7BB20E46-19A3-4FE4-8A50-8694CC730208}" presName="rootComposite3" presStyleCnt="0"/>
      <dgm:spPr/>
    </dgm:pt>
    <dgm:pt modelId="{B1F319DF-A3CA-4DB2-9203-AE6FA3E086D3}" type="pres">
      <dgm:prSet presAssocID="{7BB20E46-19A3-4FE4-8A50-8694CC730208}" presName="rootText3" presStyleLbl="asst1" presStyleIdx="2" presStyleCnt="4">
        <dgm:presLayoutVars>
          <dgm:chPref val="3"/>
        </dgm:presLayoutVars>
      </dgm:prSet>
      <dgm:spPr/>
    </dgm:pt>
    <dgm:pt modelId="{06DF340B-6F8A-4DA6-915E-A2551147E295}" type="pres">
      <dgm:prSet presAssocID="{7BB20E46-19A3-4FE4-8A50-8694CC730208}" presName="rootConnector3" presStyleLbl="asst1" presStyleIdx="2" presStyleCnt="4"/>
      <dgm:spPr/>
    </dgm:pt>
    <dgm:pt modelId="{54666AD6-FBE0-4153-8E2C-3E56FE62D1AD}" type="pres">
      <dgm:prSet presAssocID="{7BB20E46-19A3-4FE4-8A50-8694CC730208}" presName="hierChild6" presStyleCnt="0"/>
      <dgm:spPr/>
    </dgm:pt>
    <dgm:pt modelId="{E7DBEC0B-AEFB-4AB1-98CB-FD54130610A7}" type="pres">
      <dgm:prSet presAssocID="{7BB20E46-19A3-4FE4-8A50-8694CC730208}" presName="hierChild7" presStyleCnt="0"/>
      <dgm:spPr/>
    </dgm:pt>
    <dgm:pt modelId="{852B7FED-1C39-4E62-9708-D3CFFC345008}" type="pres">
      <dgm:prSet presAssocID="{BB4F4E16-5684-4515-BA18-BC4CCA454937}" presName="Name111" presStyleLbl="parChTrans1D2" presStyleIdx="7" presStyleCnt="8"/>
      <dgm:spPr/>
    </dgm:pt>
    <dgm:pt modelId="{47B37149-966F-4291-B805-AEB8DB2EFB3D}" type="pres">
      <dgm:prSet presAssocID="{BC26B5AB-DDCD-47A3-99F7-9914050E45BA}" presName="hierRoot3" presStyleCnt="0">
        <dgm:presLayoutVars>
          <dgm:hierBranch/>
        </dgm:presLayoutVars>
      </dgm:prSet>
      <dgm:spPr/>
    </dgm:pt>
    <dgm:pt modelId="{C38418EA-A32E-413E-B476-DDC34EFF1CBF}" type="pres">
      <dgm:prSet presAssocID="{BC26B5AB-DDCD-47A3-99F7-9914050E45BA}" presName="rootComposite3" presStyleCnt="0"/>
      <dgm:spPr/>
    </dgm:pt>
    <dgm:pt modelId="{F89D7A6E-BA87-4D4F-8165-C1A25BC0B5D8}" type="pres">
      <dgm:prSet presAssocID="{BC26B5AB-DDCD-47A3-99F7-9914050E45BA}" presName="rootText3" presStyleLbl="asst1" presStyleIdx="3" presStyleCnt="4">
        <dgm:presLayoutVars>
          <dgm:chPref val="3"/>
        </dgm:presLayoutVars>
      </dgm:prSet>
      <dgm:spPr/>
    </dgm:pt>
    <dgm:pt modelId="{DD4A9DD4-D28F-41FC-B70E-58E9D3964B2E}" type="pres">
      <dgm:prSet presAssocID="{BC26B5AB-DDCD-47A3-99F7-9914050E45BA}" presName="rootConnector3" presStyleLbl="asst1" presStyleIdx="3" presStyleCnt="4"/>
      <dgm:spPr/>
    </dgm:pt>
    <dgm:pt modelId="{286A94A3-4A2B-4D25-9B5A-E09F1A13641B}" type="pres">
      <dgm:prSet presAssocID="{BC26B5AB-DDCD-47A3-99F7-9914050E45BA}" presName="hierChild6" presStyleCnt="0"/>
      <dgm:spPr/>
    </dgm:pt>
    <dgm:pt modelId="{A76CF941-F473-4995-BEAD-27840EFC3C74}" type="pres">
      <dgm:prSet presAssocID="{BC26B5AB-DDCD-47A3-99F7-9914050E45BA}" presName="hierChild7" presStyleCnt="0"/>
      <dgm:spPr/>
    </dgm:pt>
  </dgm:ptLst>
  <dgm:cxnLst>
    <dgm:cxn modelId="{A2175708-91A6-4F96-9966-08481D6EE50A}" type="presOf" srcId="{C375880C-B60E-41A4-8316-15B9D34CBF4B}" destId="{D117DB63-9E65-4A09-A005-EB0D807CD442}" srcOrd="0" destOrd="0" presId="urn:microsoft.com/office/officeart/2005/8/layout/orgChart1"/>
    <dgm:cxn modelId="{86114519-AC3A-4B0E-B5A6-EB63DC991833}" srcId="{02B1A19C-5EA5-4991-ABD6-8C0A70DE83DE}" destId="{A6A8FCC7-E983-476E-8FE1-CBEDC0C38D79}" srcOrd="0" destOrd="0" parTransId="{9BB32F83-DF26-4F44-BB5E-A87A188D8EC1}" sibTransId="{218A03BF-92D5-43A2-851A-9E0049A20AE9}"/>
    <dgm:cxn modelId="{51540E21-CEDF-46EA-B34A-0B81ADE969FD}" type="presOf" srcId="{BB4F4E16-5684-4515-BA18-BC4CCA454937}" destId="{852B7FED-1C39-4E62-9708-D3CFFC345008}" srcOrd="0" destOrd="0" presId="urn:microsoft.com/office/officeart/2005/8/layout/orgChart1"/>
    <dgm:cxn modelId="{7D6F5928-8C46-4271-B215-F9754DFC8CF2}" type="presOf" srcId="{E8CF2D48-2BB8-4AEB-83ED-0E51E9E92157}" destId="{3B575297-3B97-4903-A8B4-AAEC5DDE8442}" srcOrd="0" destOrd="0" presId="urn:microsoft.com/office/officeart/2005/8/layout/orgChart1"/>
    <dgm:cxn modelId="{0E784529-6198-4AA7-9FD9-0168279D6BD4}" type="presOf" srcId="{4DFBF43C-6C8B-4AE2-B0DF-FCF7D78DD44D}" destId="{78F1F6D6-D9FD-45C6-82CA-F547B2B390FD}" srcOrd="0" destOrd="0" presId="urn:microsoft.com/office/officeart/2005/8/layout/orgChart1"/>
    <dgm:cxn modelId="{B9E4BF36-10A3-45F5-88AA-5466391CE76C}" srcId="{02B1A19C-5EA5-4991-ABD6-8C0A70DE83DE}" destId="{ECD96241-2F7E-40D0-848E-69C8A7E75E48}" srcOrd="5" destOrd="0" parTransId="{E8CF2D48-2BB8-4AEB-83ED-0E51E9E92157}" sibTransId="{9E8A8BE1-8D2D-4CF6-B92B-159411FDC941}"/>
    <dgm:cxn modelId="{0BABB85B-3440-4E4C-8012-612D93FCC14D}" srcId="{02B1A19C-5EA5-4991-ABD6-8C0A70DE83DE}" destId="{7BB20E46-19A3-4FE4-8A50-8694CC730208}" srcOrd="2" destOrd="0" parTransId="{9331C10E-15B3-4482-8077-871FB876714F}" sibTransId="{EA0BC590-AECE-4CF0-B18E-EB86D0B5861E}"/>
    <dgm:cxn modelId="{15A92561-86CA-4F46-BB87-79119A543B72}" srcId="{02B1A19C-5EA5-4991-ABD6-8C0A70DE83DE}" destId="{20F5F3D2-E887-40E4-89CD-A88997C4E473}" srcOrd="1" destOrd="0" parTransId="{96787FB3-3C11-4FE6-A1DE-AC03AC754968}" sibTransId="{B8DE0A4C-8A45-47BA-94AC-9CB927130BDF}"/>
    <dgm:cxn modelId="{DB03BB66-F9F2-4BFD-B997-66FB956C35E3}" type="presOf" srcId="{7BB20E46-19A3-4FE4-8A50-8694CC730208}" destId="{06DF340B-6F8A-4DA6-915E-A2551147E295}" srcOrd="1" destOrd="0" presId="urn:microsoft.com/office/officeart/2005/8/layout/orgChart1"/>
    <dgm:cxn modelId="{404C9D47-781A-42D7-991D-EDFAE2314E6A}" type="presOf" srcId="{BC26B5AB-DDCD-47A3-99F7-9914050E45BA}" destId="{DD4A9DD4-D28F-41FC-B70E-58E9D3964B2E}" srcOrd="1" destOrd="0" presId="urn:microsoft.com/office/officeart/2005/8/layout/orgChart1"/>
    <dgm:cxn modelId="{5819444B-189C-478F-B1C8-B76BC4320D3C}" type="presOf" srcId="{9BB32F83-DF26-4F44-BB5E-A87A188D8EC1}" destId="{BC1A9A5D-80C7-47A6-A658-9B7557177A27}" srcOrd="0" destOrd="0" presId="urn:microsoft.com/office/officeart/2005/8/layout/orgChart1"/>
    <dgm:cxn modelId="{EF63B46B-A2A5-4D93-84D1-90F606220C64}" type="presOf" srcId="{7BB20E46-19A3-4FE4-8A50-8694CC730208}" destId="{B1F319DF-A3CA-4DB2-9203-AE6FA3E086D3}" srcOrd="0" destOrd="0" presId="urn:microsoft.com/office/officeart/2005/8/layout/orgChart1"/>
    <dgm:cxn modelId="{E372DD52-6BC3-468B-A4B2-49A33319F8FC}" srcId="{02B1A19C-5EA5-4991-ABD6-8C0A70DE83DE}" destId="{32244014-E562-4847-84D4-E3D60C099FA1}" srcOrd="4" destOrd="0" parTransId="{8422B177-E57E-4972-BF52-59F7A8F5BFDC}" sibTransId="{90D3EF96-A1B1-455C-AB5B-0878D8767800}"/>
    <dgm:cxn modelId="{6A6C2F5A-A7C0-4B5F-B4E5-DEBABDB3FF91}" type="presOf" srcId="{374D6EA5-C67B-4595-A514-4AB41F99DCFA}" destId="{F28FE239-D36A-49D5-BC26-EAE2DC4C9518}" srcOrd="0" destOrd="0" presId="urn:microsoft.com/office/officeart/2005/8/layout/orgChart1"/>
    <dgm:cxn modelId="{21067D7E-EC2F-4A5E-AE23-A9B11E3CDC4E}" srcId="{02B1A19C-5EA5-4991-ABD6-8C0A70DE83DE}" destId="{4DFBF43C-6C8B-4AE2-B0DF-FCF7D78DD44D}" srcOrd="7" destOrd="0" parTransId="{E00908F6-3767-4ABF-8742-71292DBD72D8}" sibTransId="{C3FD649A-A01E-4337-9ED1-430CEC7BF388}"/>
    <dgm:cxn modelId="{77AF0883-5BC0-48C9-B0A8-19E9309CCE5D}" type="presOf" srcId="{29E40EA4-9686-40E7-8899-8A1047321951}" destId="{CB0DC14A-6CD9-458D-86D4-285D6787289B}" srcOrd="0" destOrd="0" presId="urn:microsoft.com/office/officeart/2005/8/layout/orgChart1"/>
    <dgm:cxn modelId="{8B2A2085-4605-44BA-91D5-E0FC34D32236}" type="presOf" srcId="{ECD96241-2F7E-40D0-848E-69C8A7E75E48}" destId="{AE33C614-76D9-4272-97EB-92961DB93A7E}" srcOrd="0" destOrd="0" presId="urn:microsoft.com/office/officeart/2005/8/layout/orgChart1"/>
    <dgm:cxn modelId="{3F46359A-1A1C-4116-BC0F-ED9755850E17}" type="presOf" srcId="{4DFBF43C-6C8B-4AE2-B0DF-FCF7D78DD44D}" destId="{A5C32FBA-209C-4DC5-A1E3-BA49E4D0C1AA}" srcOrd="1" destOrd="0" presId="urn:microsoft.com/office/officeart/2005/8/layout/orgChart1"/>
    <dgm:cxn modelId="{DFF82C9B-06BD-434E-A3AE-4EC0FCBDB30B}" type="presOf" srcId="{A6A8FCC7-E983-476E-8FE1-CBEDC0C38D79}" destId="{A1D203F6-BB3A-49F6-A962-8AEE7B4EEB8E}" srcOrd="0" destOrd="0" presId="urn:microsoft.com/office/officeart/2005/8/layout/orgChart1"/>
    <dgm:cxn modelId="{971F9AA6-5E62-4A74-A8C4-0C97D6B0A128}" type="presOf" srcId="{BC26B5AB-DDCD-47A3-99F7-9914050E45BA}" destId="{F89D7A6E-BA87-4D4F-8165-C1A25BC0B5D8}" srcOrd="0" destOrd="0" presId="urn:microsoft.com/office/officeart/2005/8/layout/orgChart1"/>
    <dgm:cxn modelId="{CC20E5A6-4CD5-48D1-82E4-0A645119D744}" type="presOf" srcId="{ECD96241-2F7E-40D0-848E-69C8A7E75E48}" destId="{237B2A4B-AE5A-471A-9EBA-ABB3F3F2801A}" srcOrd="1" destOrd="0" presId="urn:microsoft.com/office/officeart/2005/8/layout/orgChart1"/>
    <dgm:cxn modelId="{2A18F1AA-77AB-4D32-A9B1-4559E9E82752}" type="presOf" srcId="{20F5F3D2-E887-40E4-89CD-A88997C4E473}" destId="{E698DAD6-A090-4C28-AF67-748A9621699D}" srcOrd="1" destOrd="0" presId="urn:microsoft.com/office/officeart/2005/8/layout/orgChart1"/>
    <dgm:cxn modelId="{E0B197AF-E877-462D-937C-B28D9B72D9F8}" srcId="{C375880C-B60E-41A4-8316-15B9D34CBF4B}" destId="{02B1A19C-5EA5-4991-ABD6-8C0A70DE83DE}" srcOrd="0" destOrd="0" parTransId="{9301A6CA-4EF5-48D2-939F-886DC423CD61}" sibTransId="{C94E3546-EBAD-40ED-9222-D17A2DD6AF3B}"/>
    <dgm:cxn modelId="{336E55B1-49C3-49A6-9E7E-9CC6E165F80E}" type="presOf" srcId="{8422B177-E57E-4972-BF52-59F7A8F5BFDC}" destId="{8694FD5F-FD52-4389-A07F-26F6253C5CBB}" srcOrd="0" destOrd="0" presId="urn:microsoft.com/office/officeart/2005/8/layout/orgChart1"/>
    <dgm:cxn modelId="{306C39BD-691C-4E5B-AD9B-3159E64AD961}" srcId="{02B1A19C-5EA5-4991-ABD6-8C0A70DE83DE}" destId="{29E40EA4-9686-40E7-8899-8A1047321951}" srcOrd="6" destOrd="0" parTransId="{374D6EA5-C67B-4595-A514-4AB41F99DCFA}" sibTransId="{A428E509-E769-45DE-95AE-9DB5C52B31F7}"/>
    <dgm:cxn modelId="{024429C1-65B4-4641-A771-244E1AFA7A08}" type="presOf" srcId="{20F5F3D2-E887-40E4-89CD-A88997C4E473}" destId="{13C104D6-B1E0-4590-92B2-9A83BCF047F3}" srcOrd="0" destOrd="0" presId="urn:microsoft.com/office/officeart/2005/8/layout/orgChart1"/>
    <dgm:cxn modelId="{709109C5-10D9-403E-B4B9-8DAE7D377E9E}" type="presOf" srcId="{9331C10E-15B3-4482-8077-871FB876714F}" destId="{343A1802-B846-4FB0-B48E-66B04F15BBCE}" srcOrd="0" destOrd="0" presId="urn:microsoft.com/office/officeart/2005/8/layout/orgChart1"/>
    <dgm:cxn modelId="{490B33D0-B9DE-4BF5-83D9-702164B4654B}" type="presOf" srcId="{32244014-E562-4847-84D4-E3D60C099FA1}" destId="{C265B7F2-0EE5-4051-991C-8F6E33317BEB}" srcOrd="0" destOrd="0" presId="urn:microsoft.com/office/officeart/2005/8/layout/orgChart1"/>
    <dgm:cxn modelId="{6C9A90D2-97A0-4356-BEDE-D95727BC0369}" type="presOf" srcId="{96787FB3-3C11-4FE6-A1DE-AC03AC754968}" destId="{D99819A1-5974-4B3B-99DF-9E34124D322D}" srcOrd="0" destOrd="0" presId="urn:microsoft.com/office/officeart/2005/8/layout/orgChart1"/>
    <dgm:cxn modelId="{1DD0E1D5-6A8B-482D-872B-F2B5A964AE36}" type="presOf" srcId="{29E40EA4-9686-40E7-8899-8A1047321951}" destId="{345A6D65-0276-4BCB-927D-5FD3E9F70A57}" srcOrd="1" destOrd="0" presId="urn:microsoft.com/office/officeart/2005/8/layout/orgChart1"/>
    <dgm:cxn modelId="{2AFC1FDC-9AFC-4C17-B2A0-C44A24528919}" type="presOf" srcId="{32244014-E562-4847-84D4-E3D60C099FA1}" destId="{EA24CF1F-A02B-43DE-9A4C-EFB2EEE6860D}" srcOrd="1" destOrd="0" presId="urn:microsoft.com/office/officeart/2005/8/layout/orgChart1"/>
    <dgm:cxn modelId="{732C6FE8-C17A-4636-90AA-518EEEB23A0B}" type="presOf" srcId="{02B1A19C-5EA5-4991-ABD6-8C0A70DE83DE}" destId="{7ECADFC1-7E71-496C-97F6-060F0AD1490B}" srcOrd="0" destOrd="0" presId="urn:microsoft.com/office/officeart/2005/8/layout/orgChart1"/>
    <dgm:cxn modelId="{DC24F3E8-E774-46A6-9F1B-7DCA3121C02A}" type="presOf" srcId="{02B1A19C-5EA5-4991-ABD6-8C0A70DE83DE}" destId="{B8F12A17-3BBA-4425-AB5F-1B02127BC774}" srcOrd="1" destOrd="0" presId="urn:microsoft.com/office/officeart/2005/8/layout/orgChart1"/>
    <dgm:cxn modelId="{98E3F6EA-509F-4CB5-8282-E944E8E00791}" type="presOf" srcId="{A6A8FCC7-E983-476E-8FE1-CBEDC0C38D79}" destId="{0AA3F169-2968-4A5B-AADB-984B69D57142}" srcOrd="1" destOrd="0" presId="urn:microsoft.com/office/officeart/2005/8/layout/orgChart1"/>
    <dgm:cxn modelId="{4C9C9BEC-A087-4F46-BBEA-9A99545B3E6E}" srcId="{02B1A19C-5EA5-4991-ABD6-8C0A70DE83DE}" destId="{BC26B5AB-DDCD-47A3-99F7-9914050E45BA}" srcOrd="3" destOrd="0" parTransId="{BB4F4E16-5684-4515-BA18-BC4CCA454937}" sibTransId="{DF15BD76-C476-44D7-93C2-88BE6C1533B4}"/>
    <dgm:cxn modelId="{52581EF4-7835-4C54-88DE-2A0F01DBB7E0}" type="presOf" srcId="{E00908F6-3767-4ABF-8742-71292DBD72D8}" destId="{E708C475-6587-48B7-93AB-A888BAF7BD58}" srcOrd="0" destOrd="0" presId="urn:microsoft.com/office/officeart/2005/8/layout/orgChart1"/>
    <dgm:cxn modelId="{55748662-077F-4A49-8519-C2EDE75DA15D}" type="presParOf" srcId="{D117DB63-9E65-4A09-A005-EB0D807CD442}" destId="{55517075-FEB3-47D8-9A35-110F389729B7}" srcOrd="0" destOrd="0" presId="urn:microsoft.com/office/officeart/2005/8/layout/orgChart1"/>
    <dgm:cxn modelId="{4DFFEDC0-FADA-4B29-8971-E9D3A053DC32}" type="presParOf" srcId="{55517075-FEB3-47D8-9A35-110F389729B7}" destId="{C8267388-B8BD-4479-B211-30940BD43155}" srcOrd="0" destOrd="0" presId="urn:microsoft.com/office/officeart/2005/8/layout/orgChart1"/>
    <dgm:cxn modelId="{285CD1BB-02E7-42D4-8B56-EE2391DF384F}" type="presParOf" srcId="{C8267388-B8BD-4479-B211-30940BD43155}" destId="{7ECADFC1-7E71-496C-97F6-060F0AD1490B}" srcOrd="0" destOrd="0" presId="urn:microsoft.com/office/officeart/2005/8/layout/orgChart1"/>
    <dgm:cxn modelId="{486DC855-4065-4EA5-82F3-F64F4AF966F5}" type="presParOf" srcId="{C8267388-B8BD-4479-B211-30940BD43155}" destId="{B8F12A17-3BBA-4425-AB5F-1B02127BC774}" srcOrd="1" destOrd="0" presId="urn:microsoft.com/office/officeart/2005/8/layout/orgChart1"/>
    <dgm:cxn modelId="{0819EA26-597C-469B-8A82-4752E388772A}" type="presParOf" srcId="{55517075-FEB3-47D8-9A35-110F389729B7}" destId="{B3E2AA04-7544-434F-B3EE-450FC2C85387}" srcOrd="1" destOrd="0" presId="urn:microsoft.com/office/officeart/2005/8/layout/orgChart1"/>
    <dgm:cxn modelId="{22785F20-7A88-4F7F-843E-FF8001333483}" type="presParOf" srcId="{B3E2AA04-7544-434F-B3EE-450FC2C85387}" destId="{8694FD5F-FD52-4389-A07F-26F6253C5CBB}" srcOrd="0" destOrd="0" presId="urn:microsoft.com/office/officeart/2005/8/layout/orgChart1"/>
    <dgm:cxn modelId="{B92E70ED-45E5-4CB8-9847-65D175CB72E9}" type="presParOf" srcId="{B3E2AA04-7544-434F-B3EE-450FC2C85387}" destId="{110D9753-BC94-42DD-B06A-FBCA31DE4E19}" srcOrd="1" destOrd="0" presId="urn:microsoft.com/office/officeart/2005/8/layout/orgChart1"/>
    <dgm:cxn modelId="{A2621F12-A7A3-48AA-91A4-28BBFB6BE1BB}" type="presParOf" srcId="{110D9753-BC94-42DD-B06A-FBCA31DE4E19}" destId="{F8B733DC-2F08-4A4E-B9BE-ED0A40FE5C2A}" srcOrd="0" destOrd="0" presId="urn:microsoft.com/office/officeart/2005/8/layout/orgChart1"/>
    <dgm:cxn modelId="{6A90F646-38EE-4C6E-B5F4-0B13E6C71218}" type="presParOf" srcId="{F8B733DC-2F08-4A4E-B9BE-ED0A40FE5C2A}" destId="{C265B7F2-0EE5-4051-991C-8F6E33317BEB}" srcOrd="0" destOrd="0" presId="urn:microsoft.com/office/officeart/2005/8/layout/orgChart1"/>
    <dgm:cxn modelId="{E7C2B71A-5884-4CD8-AF08-0C77F33BDD3D}" type="presParOf" srcId="{F8B733DC-2F08-4A4E-B9BE-ED0A40FE5C2A}" destId="{EA24CF1F-A02B-43DE-9A4C-EFB2EEE6860D}" srcOrd="1" destOrd="0" presId="urn:microsoft.com/office/officeart/2005/8/layout/orgChart1"/>
    <dgm:cxn modelId="{355092FF-9A52-40BF-BEFA-D02C67444161}" type="presParOf" srcId="{110D9753-BC94-42DD-B06A-FBCA31DE4E19}" destId="{D1BC224B-21B1-43F2-AD15-ABD0FAADCCAA}" srcOrd="1" destOrd="0" presId="urn:microsoft.com/office/officeart/2005/8/layout/orgChart1"/>
    <dgm:cxn modelId="{FE13AA11-861F-4F8A-A0AC-782B7B891012}" type="presParOf" srcId="{110D9753-BC94-42DD-B06A-FBCA31DE4E19}" destId="{6CB3A646-6B40-45E7-B402-18C909CA81A2}" srcOrd="2" destOrd="0" presId="urn:microsoft.com/office/officeart/2005/8/layout/orgChart1"/>
    <dgm:cxn modelId="{60D658A3-79BF-454F-B68C-C5F81969F4EE}" type="presParOf" srcId="{B3E2AA04-7544-434F-B3EE-450FC2C85387}" destId="{3B575297-3B97-4903-A8B4-AAEC5DDE8442}" srcOrd="2" destOrd="0" presId="urn:microsoft.com/office/officeart/2005/8/layout/orgChart1"/>
    <dgm:cxn modelId="{151275FB-3106-4285-89C1-4F3F66517193}" type="presParOf" srcId="{B3E2AA04-7544-434F-B3EE-450FC2C85387}" destId="{86A9E8BD-50C8-4381-B58B-8DF05209B9E3}" srcOrd="3" destOrd="0" presId="urn:microsoft.com/office/officeart/2005/8/layout/orgChart1"/>
    <dgm:cxn modelId="{8CE369EF-AA58-4CB9-9924-80D8F2DDB718}" type="presParOf" srcId="{86A9E8BD-50C8-4381-B58B-8DF05209B9E3}" destId="{84087D91-B262-46FF-A1AA-297DF7E0F3F1}" srcOrd="0" destOrd="0" presId="urn:microsoft.com/office/officeart/2005/8/layout/orgChart1"/>
    <dgm:cxn modelId="{F5FD1433-98D4-4D01-8EA4-2EFC1201310F}" type="presParOf" srcId="{84087D91-B262-46FF-A1AA-297DF7E0F3F1}" destId="{AE33C614-76D9-4272-97EB-92961DB93A7E}" srcOrd="0" destOrd="0" presId="urn:microsoft.com/office/officeart/2005/8/layout/orgChart1"/>
    <dgm:cxn modelId="{7F3B49B2-F63F-4042-934B-455D290E0FD4}" type="presParOf" srcId="{84087D91-B262-46FF-A1AA-297DF7E0F3F1}" destId="{237B2A4B-AE5A-471A-9EBA-ABB3F3F2801A}" srcOrd="1" destOrd="0" presId="urn:microsoft.com/office/officeart/2005/8/layout/orgChart1"/>
    <dgm:cxn modelId="{2FEB0F28-6175-4C76-9570-39811468E170}" type="presParOf" srcId="{86A9E8BD-50C8-4381-B58B-8DF05209B9E3}" destId="{861C2B76-D69D-4DCC-BA07-37B81696469C}" srcOrd="1" destOrd="0" presId="urn:microsoft.com/office/officeart/2005/8/layout/orgChart1"/>
    <dgm:cxn modelId="{5C28815E-C1A3-462A-8036-108C4D8929EC}" type="presParOf" srcId="{86A9E8BD-50C8-4381-B58B-8DF05209B9E3}" destId="{6B1E96DE-AF72-4FC1-A068-9D79E9BD1E88}" srcOrd="2" destOrd="0" presId="urn:microsoft.com/office/officeart/2005/8/layout/orgChart1"/>
    <dgm:cxn modelId="{0950BFBA-3700-42C7-A547-1F59CB466531}" type="presParOf" srcId="{B3E2AA04-7544-434F-B3EE-450FC2C85387}" destId="{F28FE239-D36A-49D5-BC26-EAE2DC4C9518}" srcOrd="4" destOrd="0" presId="urn:microsoft.com/office/officeart/2005/8/layout/orgChart1"/>
    <dgm:cxn modelId="{BF1C82B1-30F4-44FF-9E04-F8C490CB248D}" type="presParOf" srcId="{B3E2AA04-7544-434F-B3EE-450FC2C85387}" destId="{EFC3296E-1360-4E86-815E-EB4FF73AEF07}" srcOrd="5" destOrd="0" presId="urn:microsoft.com/office/officeart/2005/8/layout/orgChart1"/>
    <dgm:cxn modelId="{29EC8157-A3DB-4244-81AC-971B9B9A4778}" type="presParOf" srcId="{EFC3296E-1360-4E86-815E-EB4FF73AEF07}" destId="{41B55AA8-BD77-4B36-B029-F24910CDDCC4}" srcOrd="0" destOrd="0" presId="urn:microsoft.com/office/officeart/2005/8/layout/orgChart1"/>
    <dgm:cxn modelId="{7B144E92-207D-447B-96C8-8EF05E0660E4}" type="presParOf" srcId="{41B55AA8-BD77-4B36-B029-F24910CDDCC4}" destId="{CB0DC14A-6CD9-458D-86D4-285D6787289B}" srcOrd="0" destOrd="0" presId="urn:microsoft.com/office/officeart/2005/8/layout/orgChart1"/>
    <dgm:cxn modelId="{A2F28143-F7AE-47E6-AD28-58EC6BB8BB71}" type="presParOf" srcId="{41B55AA8-BD77-4B36-B029-F24910CDDCC4}" destId="{345A6D65-0276-4BCB-927D-5FD3E9F70A57}" srcOrd="1" destOrd="0" presId="urn:microsoft.com/office/officeart/2005/8/layout/orgChart1"/>
    <dgm:cxn modelId="{DA9D18B9-AD30-4B88-B06C-4C92A564BBF7}" type="presParOf" srcId="{EFC3296E-1360-4E86-815E-EB4FF73AEF07}" destId="{77163328-A99D-429D-95D9-B3EFE562154A}" srcOrd="1" destOrd="0" presId="urn:microsoft.com/office/officeart/2005/8/layout/orgChart1"/>
    <dgm:cxn modelId="{064BB650-AD49-4BF5-AFCD-F04C24F00C92}" type="presParOf" srcId="{EFC3296E-1360-4E86-815E-EB4FF73AEF07}" destId="{23691203-C1C0-4573-8FC4-44EADC46CD40}" srcOrd="2" destOrd="0" presId="urn:microsoft.com/office/officeart/2005/8/layout/orgChart1"/>
    <dgm:cxn modelId="{E7E9CDFE-FECE-474E-ACD8-BFEE9D778429}" type="presParOf" srcId="{B3E2AA04-7544-434F-B3EE-450FC2C85387}" destId="{E708C475-6587-48B7-93AB-A888BAF7BD58}" srcOrd="6" destOrd="0" presId="urn:microsoft.com/office/officeart/2005/8/layout/orgChart1"/>
    <dgm:cxn modelId="{F9639A3B-5ABD-4621-91C0-198088D7416E}" type="presParOf" srcId="{B3E2AA04-7544-434F-B3EE-450FC2C85387}" destId="{08FEB315-FE09-4BE6-93DE-CA8AF3E77F88}" srcOrd="7" destOrd="0" presId="urn:microsoft.com/office/officeart/2005/8/layout/orgChart1"/>
    <dgm:cxn modelId="{DF7DBD30-1E98-4371-AECC-20946088DE19}" type="presParOf" srcId="{08FEB315-FE09-4BE6-93DE-CA8AF3E77F88}" destId="{AAF68BE9-87E5-4DE2-8CC7-0EA264162FF9}" srcOrd="0" destOrd="0" presId="urn:microsoft.com/office/officeart/2005/8/layout/orgChart1"/>
    <dgm:cxn modelId="{00879CC4-7D42-4F36-B7E0-D2C1A553D7AB}" type="presParOf" srcId="{AAF68BE9-87E5-4DE2-8CC7-0EA264162FF9}" destId="{78F1F6D6-D9FD-45C6-82CA-F547B2B390FD}" srcOrd="0" destOrd="0" presId="urn:microsoft.com/office/officeart/2005/8/layout/orgChart1"/>
    <dgm:cxn modelId="{3AB6F9EB-6543-4D48-B8A0-86871E80D86F}" type="presParOf" srcId="{AAF68BE9-87E5-4DE2-8CC7-0EA264162FF9}" destId="{A5C32FBA-209C-4DC5-A1E3-BA49E4D0C1AA}" srcOrd="1" destOrd="0" presId="urn:microsoft.com/office/officeart/2005/8/layout/orgChart1"/>
    <dgm:cxn modelId="{D4C9D851-C6AC-48E6-9005-7EF76A2758FD}" type="presParOf" srcId="{08FEB315-FE09-4BE6-93DE-CA8AF3E77F88}" destId="{316615DC-69A7-4D76-98AC-F4240E7B00F8}" srcOrd="1" destOrd="0" presId="urn:microsoft.com/office/officeart/2005/8/layout/orgChart1"/>
    <dgm:cxn modelId="{8D598AE2-7E9D-42F9-B848-62C63F751717}" type="presParOf" srcId="{08FEB315-FE09-4BE6-93DE-CA8AF3E77F88}" destId="{003A10E6-6FCA-4F55-BC55-6FD256AA80E7}" srcOrd="2" destOrd="0" presId="urn:microsoft.com/office/officeart/2005/8/layout/orgChart1"/>
    <dgm:cxn modelId="{21EC78D7-630F-4367-938B-1A9A1CC9D733}" type="presParOf" srcId="{55517075-FEB3-47D8-9A35-110F389729B7}" destId="{7303D3F0-CEF9-4C3A-A179-062827056F56}" srcOrd="2" destOrd="0" presId="urn:microsoft.com/office/officeart/2005/8/layout/orgChart1"/>
    <dgm:cxn modelId="{36510829-73CA-48F7-98DD-6643A710C2FF}" type="presParOf" srcId="{7303D3F0-CEF9-4C3A-A179-062827056F56}" destId="{BC1A9A5D-80C7-47A6-A658-9B7557177A27}" srcOrd="0" destOrd="0" presId="urn:microsoft.com/office/officeart/2005/8/layout/orgChart1"/>
    <dgm:cxn modelId="{41107332-870D-45C0-ABDB-05E48D69EECC}" type="presParOf" srcId="{7303D3F0-CEF9-4C3A-A179-062827056F56}" destId="{3DED43BD-6ED9-487E-A4F8-850FF3C9AD67}" srcOrd="1" destOrd="0" presId="urn:microsoft.com/office/officeart/2005/8/layout/orgChart1"/>
    <dgm:cxn modelId="{B857B0DE-4CFE-461A-B349-DFE59D4CBC81}" type="presParOf" srcId="{3DED43BD-6ED9-487E-A4F8-850FF3C9AD67}" destId="{03FC85CE-B5CC-4E77-84BF-1AF2CCB9A925}" srcOrd="0" destOrd="0" presId="urn:microsoft.com/office/officeart/2005/8/layout/orgChart1"/>
    <dgm:cxn modelId="{2D59A5A0-DD0B-40CB-B2EE-A8130BE7142A}" type="presParOf" srcId="{03FC85CE-B5CC-4E77-84BF-1AF2CCB9A925}" destId="{A1D203F6-BB3A-49F6-A962-8AEE7B4EEB8E}" srcOrd="0" destOrd="0" presId="urn:microsoft.com/office/officeart/2005/8/layout/orgChart1"/>
    <dgm:cxn modelId="{B5175873-6A66-434C-B4E8-02165BBD2B59}" type="presParOf" srcId="{03FC85CE-B5CC-4E77-84BF-1AF2CCB9A925}" destId="{0AA3F169-2968-4A5B-AADB-984B69D57142}" srcOrd="1" destOrd="0" presId="urn:microsoft.com/office/officeart/2005/8/layout/orgChart1"/>
    <dgm:cxn modelId="{981BCF10-CCB0-4DC9-B859-4EE76BDFF5D8}" type="presParOf" srcId="{3DED43BD-6ED9-487E-A4F8-850FF3C9AD67}" destId="{54D9754E-0E8A-4B35-83EF-A1FCAA5572A5}" srcOrd="1" destOrd="0" presId="urn:microsoft.com/office/officeart/2005/8/layout/orgChart1"/>
    <dgm:cxn modelId="{2998E056-797D-4C11-8903-80CF1DAC28AB}" type="presParOf" srcId="{3DED43BD-6ED9-487E-A4F8-850FF3C9AD67}" destId="{07DD35E6-F142-4B8C-9E4A-6330F03FB29E}" srcOrd="2" destOrd="0" presId="urn:microsoft.com/office/officeart/2005/8/layout/orgChart1"/>
    <dgm:cxn modelId="{183A4CF9-562E-4A72-9E1E-56B60749D219}" type="presParOf" srcId="{7303D3F0-CEF9-4C3A-A179-062827056F56}" destId="{D99819A1-5974-4B3B-99DF-9E34124D322D}" srcOrd="2" destOrd="0" presId="urn:microsoft.com/office/officeart/2005/8/layout/orgChart1"/>
    <dgm:cxn modelId="{35E5ED9C-72C5-4942-AE4F-F87B0D105056}" type="presParOf" srcId="{7303D3F0-CEF9-4C3A-A179-062827056F56}" destId="{C912332A-DF4E-4F3B-85DD-CAED79156EA1}" srcOrd="3" destOrd="0" presId="urn:microsoft.com/office/officeart/2005/8/layout/orgChart1"/>
    <dgm:cxn modelId="{F791E5D5-0244-4B48-BC9D-EA102962EFCF}" type="presParOf" srcId="{C912332A-DF4E-4F3B-85DD-CAED79156EA1}" destId="{E09D0BA2-88EA-4D78-A56F-47DFFA14714A}" srcOrd="0" destOrd="0" presId="urn:microsoft.com/office/officeart/2005/8/layout/orgChart1"/>
    <dgm:cxn modelId="{28A5A63E-FC7B-42DF-A425-0F37B43D7BAB}" type="presParOf" srcId="{E09D0BA2-88EA-4D78-A56F-47DFFA14714A}" destId="{13C104D6-B1E0-4590-92B2-9A83BCF047F3}" srcOrd="0" destOrd="0" presId="urn:microsoft.com/office/officeart/2005/8/layout/orgChart1"/>
    <dgm:cxn modelId="{FAD0EEFA-086C-4DDA-AA33-60C97D2F7767}" type="presParOf" srcId="{E09D0BA2-88EA-4D78-A56F-47DFFA14714A}" destId="{E698DAD6-A090-4C28-AF67-748A9621699D}" srcOrd="1" destOrd="0" presId="urn:microsoft.com/office/officeart/2005/8/layout/orgChart1"/>
    <dgm:cxn modelId="{3ACC06BC-2000-4F46-85EE-5DE7D4F792BE}" type="presParOf" srcId="{C912332A-DF4E-4F3B-85DD-CAED79156EA1}" destId="{A6B0825D-E816-4DF3-BFF7-C21C787EF72F}" srcOrd="1" destOrd="0" presId="urn:microsoft.com/office/officeart/2005/8/layout/orgChart1"/>
    <dgm:cxn modelId="{55317A06-31E7-44C3-BEED-47CF36A8A27B}" type="presParOf" srcId="{C912332A-DF4E-4F3B-85DD-CAED79156EA1}" destId="{2970C24F-CEBD-4BDE-B769-0BB06101D00D}" srcOrd="2" destOrd="0" presId="urn:microsoft.com/office/officeart/2005/8/layout/orgChart1"/>
    <dgm:cxn modelId="{19A67EB8-F92A-4BAC-8B66-36AD6B37DD5E}" type="presParOf" srcId="{7303D3F0-CEF9-4C3A-A179-062827056F56}" destId="{343A1802-B846-4FB0-B48E-66B04F15BBCE}" srcOrd="4" destOrd="0" presId="urn:microsoft.com/office/officeart/2005/8/layout/orgChart1"/>
    <dgm:cxn modelId="{C6C40436-66BD-4F6A-A338-D95472CC6AD7}" type="presParOf" srcId="{7303D3F0-CEF9-4C3A-A179-062827056F56}" destId="{C080A38F-C2DE-4B47-A172-42855EBBA604}" srcOrd="5" destOrd="0" presId="urn:microsoft.com/office/officeart/2005/8/layout/orgChart1"/>
    <dgm:cxn modelId="{EC25FC51-A314-4792-968D-823420DDF874}" type="presParOf" srcId="{C080A38F-C2DE-4B47-A172-42855EBBA604}" destId="{0EB7C2ED-D7F2-40EE-B394-7FC7A360A2CA}" srcOrd="0" destOrd="0" presId="urn:microsoft.com/office/officeart/2005/8/layout/orgChart1"/>
    <dgm:cxn modelId="{D5B6580B-543F-445B-B82D-36F15852CC93}" type="presParOf" srcId="{0EB7C2ED-D7F2-40EE-B394-7FC7A360A2CA}" destId="{B1F319DF-A3CA-4DB2-9203-AE6FA3E086D3}" srcOrd="0" destOrd="0" presId="urn:microsoft.com/office/officeart/2005/8/layout/orgChart1"/>
    <dgm:cxn modelId="{7A8AA474-DA2A-49B3-BFDD-DBC870252B74}" type="presParOf" srcId="{0EB7C2ED-D7F2-40EE-B394-7FC7A360A2CA}" destId="{06DF340B-6F8A-4DA6-915E-A2551147E295}" srcOrd="1" destOrd="0" presId="urn:microsoft.com/office/officeart/2005/8/layout/orgChart1"/>
    <dgm:cxn modelId="{E13D1A7E-0005-4945-AEBD-D29EBC2F7525}" type="presParOf" srcId="{C080A38F-C2DE-4B47-A172-42855EBBA604}" destId="{54666AD6-FBE0-4153-8E2C-3E56FE62D1AD}" srcOrd="1" destOrd="0" presId="urn:microsoft.com/office/officeart/2005/8/layout/orgChart1"/>
    <dgm:cxn modelId="{C1DEC9A4-80E5-4D50-A84D-6A0C2B75FA30}" type="presParOf" srcId="{C080A38F-C2DE-4B47-A172-42855EBBA604}" destId="{E7DBEC0B-AEFB-4AB1-98CB-FD54130610A7}" srcOrd="2" destOrd="0" presId="urn:microsoft.com/office/officeart/2005/8/layout/orgChart1"/>
    <dgm:cxn modelId="{1E3E46DC-ED40-4906-BC79-8041D6718488}" type="presParOf" srcId="{7303D3F0-CEF9-4C3A-A179-062827056F56}" destId="{852B7FED-1C39-4E62-9708-D3CFFC345008}" srcOrd="6" destOrd="0" presId="urn:microsoft.com/office/officeart/2005/8/layout/orgChart1"/>
    <dgm:cxn modelId="{B28C2EE8-D25C-4B6B-9D77-37FCC037287E}" type="presParOf" srcId="{7303D3F0-CEF9-4C3A-A179-062827056F56}" destId="{47B37149-966F-4291-B805-AEB8DB2EFB3D}" srcOrd="7" destOrd="0" presId="urn:microsoft.com/office/officeart/2005/8/layout/orgChart1"/>
    <dgm:cxn modelId="{9250B120-8474-48EC-A79C-8B5A71F73E81}" type="presParOf" srcId="{47B37149-966F-4291-B805-AEB8DB2EFB3D}" destId="{C38418EA-A32E-413E-B476-DDC34EFF1CBF}" srcOrd="0" destOrd="0" presId="urn:microsoft.com/office/officeart/2005/8/layout/orgChart1"/>
    <dgm:cxn modelId="{2A97B0A5-B493-4064-AA44-B60D58674117}" type="presParOf" srcId="{C38418EA-A32E-413E-B476-DDC34EFF1CBF}" destId="{F89D7A6E-BA87-4D4F-8165-C1A25BC0B5D8}" srcOrd="0" destOrd="0" presId="urn:microsoft.com/office/officeart/2005/8/layout/orgChart1"/>
    <dgm:cxn modelId="{6CFEA779-2B31-4BA9-8870-E099C965A313}" type="presParOf" srcId="{C38418EA-A32E-413E-B476-DDC34EFF1CBF}" destId="{DD4A9DD4-D28F-41FC-B70E-58E9D3964B2E}" srcOrd="1" destOrd="0" presId="urn:microsoft.com/office/officeart/2005/8/layout/orgChart1"/>
    <dgm:cxn modelId="{622B3D95-4D02-4925-8380-4776E1ED89C9}" type="presParOf" srcId="{47B37149-966F-4291-B805-AEB8DB2EFB3D}" destId="{286A94A3-4A2B-4D25-9B5A-E09F1A13641B}" srcOrd="1" destOrd="0" presId="urn:microsoft.com/office/officeart/2005/8/layout/orgChart1"/>
    <dgm:cxn modelId="{D3C2646D-3A44-4FD0-87B7-5B108AA2BBAA}" type="presParOf" srcId="{47B37149-966F-4291-B805-AEB8DB2EFB3D}" destId="{A76CF941-F473-4995-BEAD-27840EFC3C7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B36C70-5E02-4A1E-B588-48E865FC81FD}">
      <dsp:nvSpPr>
        <dsp:cNvPr id="0" name=""/>
        <dsp:cNvSpPr/>
      </dsp:nvSpPr>
      <dsp:spPr>
        <a:xfrm>
          <a:off x="2438400" y="0"/>
          <a:ext cx="1219200" cy="812799"/>
        </a:xfrm>
        <a:prstGeom prst="trapezoid">
          <a:avLst>
            <a:gd name="adj" fmla="val 7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IAP</a:t>
          </a:r>
        </a:p>
      </dsp:txBody>
      <dsp:txXfrm>
        <a:off x="2438400" y="0"/>
        <a:ext cx="1219200" cy="812799"/>
      </dsp:txXfrm>
    </dsp:sp>
    <dsp:sp modelId="{86E8DA64-CCC1-40BB-B27E-049CBCC8D423}">
      <dsp:nvSpPr>
        <dsp:cNvPr id="0" name=""/>
        <dsp:cNvSpPr/>
      </dsp:nvSpPr>
      <dsp:spPr>
        <a:xfrm>
          <a:off x="1828800" y="812799"/>
          <a:ext cx="2438400" cy="812799"/>
        </a:xfrm>
        <a:prstGeom prst="trapezoid">
          <a:avLst>
            <a:gd name="adj" fmla="val 7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HICS</a:t>
          </a:r>
        </a:p>
      </dsp:txBody>
      <dsp:txXfrm>
        <a:off x="2255520" y="812799"/>
        <a:ext cx="1584960" cy="812799"/>
      </dsp:txXfrm>
    </dsp:sp>
    <dsp:sp modelId="{973BF8E3-27CF-462D-A1E1-1F7F8D096CC7}">
      <dsp:nvSpPr>
        <dsp:cNvPr id="0" name=""/>
        <dsp:cNvSpPr/>
      </dsp:nvSpPr>
      <dsp:spPr>
        <a:xfrm>
          <a:off x="1219200" y="1625599"/>
          <a:ext cx="3657600" cy="812799"/>
        </a:xfrm>
        <a:prstGeom prst="trapezoid">
          <a:avLst>
            <a:gd name="adj" fmla="val 7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Unit Procedures</a:t>
          </a:r>
        </a:p>
      </dsp:txBody>
      <dsp:txXfrm>
        <a:off x="1859280" y="1625599"/>
        <a:ext cx="2377440" cy="812799"/>
      </dsp:txXfrm>
    </dsp:sp>
    <dsp:sp modelId="{1690EF03-FE43-406F-BE6E-A151246726A8}">
      <dsp:nvSpPr>
        <dsp:cNvPr id="0" name=""/>
        <dsp:cNvSpPr/>
      </dsp:nvSpPr>
      <dsp:spPr>
        <a:xfrm>
          <a:off x="609600" y="2438399"/>
          <a:ext cx="4876800" cy="812799"/>
        </a:xfrm>
        <a:prstGeom prst="trapezoid">
          <a:avLst>
            <a:gd name="adj" fmla="val 7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Annex</a:t>
          </a:r>
        </a:p>
      </dsp:txBody>
      <dsp:txXfrm>
        <a:off x="1463039" y="2438399"/>
        <a:ext cx="3169920" cy="812799"/>
      </dsp:txXfrm>
    </dsp:sp>
    <dsp:sp modelId="{F2ED5D5F-D06B-4BEC-807E-1A7ACE8E3547}">
      <dsp:nvSpPr>
        <dsp:cNvPr id="0" name=""/>
        <dsp:cNvSpPr/>
      </dsp:nvSpPr>
      <dsp:spPr>
        <a:xfrm>
          <a:off x="0" y="3251199"/>
          <a:ext cx="6096000" cy="812799"/>
        </a:xfrm>
        <a:prstGeom prst="trapezoid">
          <a:avLst>
            <a:gd name="adj" fmla="val 7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EOP</a:t>
          </a:r>
        </a:p>
      </dsp:txBody>
      <dsp:txXfrm>
        <a:off x="1066799" y="3251199"/>
        <a:ext cx="3962400" cy="8127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B7FED-1C39-4E62-9708-D3CFFC345008}">
      <dsp:nvSpPr>
        <dsp:cNvPr id="0" name=""/>
        <dsp:cNvSpPr/>
      </dsp:nvSpPr>
      <dsp:spPr>
        <a:xfrm>
          <a:off x="2241423" y="1723628"/>
          <a:ext cx="101557" cy="1131642"/>
        </a:xfrm>
        <a:custGeom>
          <a:avLst/>
          <a:gdLst/>
          <a:ahLst/>
          <a:cxnLst/>
          <a:rect l="0" t="0" r="0" b="0"/>
          <a:pathLst>
            <a:path>
              <a:moveTo>
                <a:pt x="0" y="0"/>
              </a:moveTo>
              <a:lnTo>
                <a:pt x="0" y="1131642"/>
              </a:lnTo>
              <a:lnTo>
                <a:pt x="101557" y="113164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3A1802-B846-4FB0-B48E-66B04F15BBCE}">
      <dsp:nvSpPr>
        <dsp:cNvPr id="0" name=""/>
        <dsp:cNvSpPr/>
      </dsp:nvSpPr>
      <dsp:spPr>
        <a:xfrm>
          <a:off x="2139865" y="1723628"/>
          <a:ext cx="101557" cy="1131642"/>
        </a:xfrm>
        <a:custGeom>
          <a:avLst/>
          <a:gdLst/>
          <a:ahLst/>
          <a:cxnLst/>
          <a:rect l="0" t="0" r="0" b="0"/>
          <a:pathLst>
            <a:path>
              <a:moveTo>
                <a:pt x="101557" y="0"/>
              </a:moveTo>
              <a:lnTo>
                <a:pt x="101557" y="1131642"/>
              </a:lnTo>
              <a:lnTo>
                <a:pt x="0" y="113164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9819A1-5974-4B3B-99DF-9E34124D322D}">
      <dsp:nvSpPr>
        <dsp:cNvPr id="0" name=""/>
        <dsp:cNvSpPr/>
      </dsp:nvSpPr>
      <dsp:spPr>
        <a:xfrm>
          <a:off x="2241423" y="1723628"/>
          <a:ext cx="101557" cy="444919"/>
        </a:xfrm>
        <a:custGeom>
          <a:avLst/>
          <a:gdLst/>
          <a:ahLst/>
          <a:cxnLst/>
          <a:rect l="0" t="0" r="0" b="0"/>
          <a:pathLst>
            <a:path>
              <a:moveTo>
                <a:pt x="0" y="0"/>
              </a:moveTo>
              <a:lnTo>
                <a:pt x="0" y="444919"/>
              </a:lnTo>
              <a:lnTo>
                <a:pt x="101557" y="44491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1A9A5D-80C7-47A6-A658-9B7557177A27}">
      <dsp:nvSpPr>
        <dsp:cNvPr id="0" name=""/>
        <dsp:cNvSpPr/>
      </dsp:nvSpPr>
      <dsp:spPr>
        <a:xfrm>
          <a:off x="2139865" y="1723628"/>
          <a:ext cx="101557" cy="444919"/>
        </a:xfrm>
        <a:custGeom>
          <a:avLst/>
          <a:gdLst/>
          <a:ahLst/>
          <a:cxnLst/>
          <a:rect l="0" t="0" r="0" b="0"/>
          <a:pathLst>
            <a:path>
              <a:moveTo>
                <a:pt x="101557" y="0"/>
              </a:moveTo>
              <a:lnTo>
                <a:pt x="101557" y="444919"/>
              </a:lnTo>
              <a:lnTo>
                <a:pt x="0" y="44491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08C475-6587-48B7-93AB-A888BAF7BD58}">
      <dsp:nvSpPr>
        <dsp:cNvPr id="0" name=""/>
        <dsp:cNvSpPr/>
      </dsp:nvSpPr>
      <dsp:spPr>
        <a:xfrm>
          <a:off x="2241423" y="1723628"/>
          <a:ext cx="1755496" cy="1576561"/>
        </a:xfrm>
        <a:custGeom>
          <a:avLst/>
          <a:gdLst/>
          <a:ahLst/>
          <a:cxnLst/>
          <a:rect l="0" t="0" r="0" b="0"/>
          <a:pathLst>
            <a:path>
              <a:moveTo>
                <a:pt x="0" y="0"/>
              </a:moveTo>
              <a:lnTo>
                <a:pt x="0" y="1475003"/>
              </a:lnTo>
              <a:lnTo>
                <a:pt x="1755496" y="1475003"/>
              </a:lnTo>
              <a:lnTo>
                <a:pt x="1755496" y="15765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8FE239-D36A-49D5-BC26-EAE2DC4C9518}">
      <dsp:nvSpPr>
        <dsp:cNvPr id="0" name=""/>
        <dsp:cNvSpPr/>
      </dsp:nvSpPr>
      <dsp:spPr>
        <a:xfrm>
          <a:off x="2241423" y="1723628"/>
          <a:ext cx="585165" cy="1576561"/>
        </a:xfrm>
        <a:custGeom>
          <a:avLst/>
          <a:gdLst/>
          <a:ahLst/>
          <a:cxnLst/>
          <a:rect l="0" t="0" r="0" b="0"/>
          <a:pathLst>
            <a:path>
              <a:moveTo>
                <a:pt x="0" y="0"/>
              </a:moveTo>
              <a:lnTo>
                <a:pt x="0" y="1475003"/>
              </a:lnTo>
              <a:lnTo>
                <a:pt x="585165" y="1475003"/>
              </a:lnTo>
              <a:lnTo>
                <a:pt x="585165" y="15765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575297-3B97-4903-A8B4-AAEC5DDE8442}">
      <dsp:nvSpPr>
        <dsp:cNvPr id="0" name=""/>
        <dsp:cNvSpPr/>
      </dsp:nvSpPr>
      <dsp:spPr>
        <a:xfrm>
          <a:off x="1656257" y="1723628"/>
          <a:ext cx="585165" cy="1576561"/>
        </a:xfrm>
        <a:custGeom>
          <a:avLst/>
          <a:gdLst/>
          <a:ahLst/>
          <a:cxnLst/>
          <a:rect l="0" t="0" r="0" b="0"/>
          <a:pathLst>
            <a:path>
              <a:moveTo>
                <a:pt x="585165" y="0"/>
              </a:moveTo>
              <a:lnTo>
                <a:pt x="585165" y="1475003"/>
              </a:lnTo>
              <a:lnTo>
                <a:pt x="0" y="1475003"/>
              </a:lnTo>
              <a:lnTo>
                <a:pt x="0" y="15765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94FD5F-FD52-4389-A07F-26F6253C5CBB}">
      <dsp:nvSpPr>
        <dsp:cNvPr id="0" name=""/>
        <dsp:cNvSpPr/>
      </dsp:nvSpPr>
      <dsp:spPr>
        <a:xfrm>
          <a:off x="485926" y="1723628"/>
          <a:ext cx="1755496" cy="1576561"/>
        </a:xfrm>
        <a:custGeom>
          <a:avLst/>
          <a:gdLst/>
          <a:ahLst/>
          <a:cxnLst/>
          <a:rect l="0" t="0" r="0" b="0"/>
          <a:pathLst>
            <a:path>
              <a:moveTo>
                <a:pt x="1755496" y="0"/>
              </a:moveTo>
              <a:lnTo>
                <a:pt x="1755496" y="1475003"/>
              </a:lnTo>
              <a:lnTo>
                <a:pt x="0" y="1475003"/>
              </a:lnTo>
              <a:lnTo>
                <a:pt x="0" y="15765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CADFC1-7E71-496C-97F6-060F0AD1490B}">
      <dsp:nvSpPr>
        <dsp:cNvPr id="0" name=""/>
        <dsp:cNvSpPr/>
      </dsp:nvSpPr>
      <dsp:spPr>
        <a:xfrm>
          <a:off x="1757815" y="124002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Incident Commander</a:t>
          </a:r>
        </a:p>
      </dsp:txBody>
      <dsp:txXfrm>
        <a:off x="1757815" y="1240020"/>
        <a:ext cx="967215" cy="483607"/>
      </dsp:txXfrm>
    </dsp:sp>
    <dsp:sp modelId="{C265B7F2-0EE5-4051-991C-8F6E33317BEB}">
      <dsp:nvSpPr>
        <dsp:cNvPr id="0" name=""/>
        <dsp:cNvSpPr/>
      </dsp:nvSpPr>
      <dsp:spPr>
        <a:xfrm>
          <a:off x="2318" y="330019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Operations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Section Chief</a:t>
          </a:r>
        </a:p>
      </dsp:txBody>
      <dsp:txXfrm>
        <a:off x="2318" y="3300190"/>
        <a:ext cx="967215" cy="483607"/>
      </dsp:txXfrm>
    </dsp:sp>
    <dsp:sp modelId="{AE33C614-76D9-4272-97EB-92961DB93A7E}">
      <dsp:nvSpPr>
        <dsp:cNvPr id="0" name=""/>
        <dsp:cNvSpPr/>
      </dsp:nvSpPr>
      <dsp:spPr>
        <a:xfrm>
          <a:off x="1172649" y="330019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Planning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Section Chief</a:t>
          </a:r>
        </a:p>
      </dsp:txBody>
      <dsp:txXfrm>
        <a:off x="1172649" y="3300190"/>
        <a:ext cx="967215" cy="483607"/>
      </dsp:txXfrm>
    </dsp:sp>
    <dsp:sp modelId="{CB0DC14A-6CD9-458D-86D4-285D6787289B}">
      <dsp:nvSpPr>
        <dsp:cNvPr id="0" name=""/>
        <dsp:cNvSpPr/>
      </dsp:nvSpPr>
      <dsp:spPr>
        <a:xfrm>
          <a:off x="2342980" y="330019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Logistics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Section Chief</a:t>
          </a:r>
        </a:p>
      </dsp:txBody>
      <dsp:txXfrm>
        <a:off x="2342980" y="3300190"/>
        <a:ext cx="967215" cy="483607"/>
      </dsp:txXfrm>
    </dsp:sp>
    <dsp:sp modelId="{78F1F6D6-D9FD-45C6-82CA-F547B2B390FD}">
      <dsp:nvSpPr>
        <dsp:cNvPr id="0" name=""/>
        <dsp:cNvSpPr/>
      </dsp:nvSpPr>
      <dsp:spPr>
        <a:xfrm>
          <a:off x="3513311" y="330019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Finance / Admin.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Section Chief</a:t>
          </a:r>
        </a:p>
      </dsp:txBody>
      <dsp:txXfrm>
        <a:off x="3513311" y="3300190"/>
        <a:ext cx="967215" cy="483607"/>
      </dsp:txXfrm>
    </dsp:sp>
    <dsp:sp modelId="{A1D203F6-BB3A-49F6-A962-8AEE7B4EEB8E}">
      <dsp:nvSpPr>
        <dsp:cNvPr id="0" name=""/>
        <dsp:cNvSpPr/>
      </dsp:nvSpPr>
      <dsp:spPr>
        <a:xfrm>
          <a:off x="1172649" y="1926744"/>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Public Information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 Officer</a:t>
          </a:r>
        </a:p>
      </dsp:txBody>
      <dsp:txXfrm>
        <a:off x="1172649" y="1926744"/>
        <a:ext cx="967215" cy="483607"/>
      </dsp:txXfrm>
    </dsp:sp>
    <dsp:sp modelId="{13C104D6-B1E0-4590-92B2-9A83BCF047F3}">
      <dsp:nvSpPr>
        <dsp:cNvPr id="0" name=""/>
        <dsp:cNvSpPr/>
      </dsp:nvSpPr>
      <dsp:spPr>
        <a:xfrm>
          <a:off x="2342980" y="1926744"/>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Safety Officer</a:t>
          </a:r>
        </a:p>
      </dsp:txBody>
      <dsp:txXfrm>
        <a:off x="2342980" y="1926744"/>
        <a:ext cx="967215" cy="483607"/>
      </dsp:txXfrm>
    </dsp:sp>
    <dsp:sp modelId="{B1F319DF-A3CA-4DB2-9203-AE6FA3E086D3}">
      <dsp:nvSpPr>
        <dsp:cNvPr id="0" name=""/>
        <dsp:cNvSpPr/>
      </dsp:nvSpPr>
      <dsp:spPr>
        <a:xfrm>
          <a:off x="1172649" y="2613467"/>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Liaison Officer</a:t>
          </a:r>
        </a:p>
      </dsp:txBody>
      <dsp:txXfrm>
        <a:off x="1172649" y="2613467"/>
        <a:ext cx="967215" cy="483607"/>
      </dsp:txXfrm>
    </dsp:sp>
    <dsp:sp modelId="{F89D7A6E-BA87-4D4F-8165-C1A25BC0B5D8}">
      <dsp:nvSpPr>
        <dsp:cNvPr id="0" name=""/>
        <dsp:cNvSpPr/>
      </dsp:nvSpPr>
      <dsp:spPr>
        <a:xfrm>
          <a:off x="2342980" y="2613467"/>
          <a:ext cx="967215" cy="483607"/>
        </a:xfrm>
        <a:prstGeom prst="rect">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Medical / Technical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Specialist</a:t>
          </a:r>
        </a:p>
      </dsp:txBody>
      <dsp:txXfrm>
        <a:off x="2342980" y="2613467"/>
        <a:ext cx="967215" cy="4836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B7FED-1C39-4E62-9708-D3CFFC345008}">
      <dsp:nvSpPr>
        <dsp:cNvPr id="0" name=""/>
        <dsp:cNvSpPr/>
      </dsp:nvSpPr>
      <dsp:spPr>
        <a:xfrm>
          <a:off x="2241423" y="1723628"/>
          <a:ext cx="101557" cy="1131642"/>
        </a:xfrm>
        <a:custGeom>
          <a:avLst/>
          <a:gdLst/>
          <a:ahLst/>
          <a:cxnLst/>
          <a:rect l="0" t="0" r="0" b="0"/>
          <a:pathLst>
            <a:path>
              <a:moveTo>
                <a:pt x="0" y="0"/>
              </a:moveTo>
              <a:lnTo>
                <a:pt x="0" y="1131642"/>
              </a:lnTo>
              <a:lnTo>
                <a:pt x="101557" y="113164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3A1802-B846-4FB0-B48E-66B04F15BBCE}">
      <dsp:nvSpPr>
        <dsp:cNvPr id="0" name=""/>
        <dsp:cNvSpPr/>
      </dsp:nvSpPr>
      <dsp:spPr>
        <a:xfrm>
          <a:off x="2139865" y="1723628"/>
          <a:ext cx="101557" cy="1131642"/>
        </a:xfrm>
        <a:custGeom>
          <a:avLst/>
          <a:gdLst/>
          <a:ahLst/>
          <a:cxnLst/>
          <a:rect l="0" t="0" r="0" b="0"/>
          <a:pathLst>
            <a:path>
              <a:moveTo>
                <a:pt x="101557" y="0"/>
              </a:moveTo>
              <a:lnTo>
                <a:pt x="101557" y="1131642"/>
              </a:lnTo>
              <a:lnTo>
                <a:pt x="0" y="113164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9819A1-5974-4B3B-99DF-9E34124D322D}">
      <dsp:nvSpPr>
        <dsp:cNvPr id="0" name=""/>
        <dsp:cNvSpPr/>
      </dsp:nvSpPr>
      <dsp:spPr>
        <a:xfrm>
          <a:off x="2241423" y="1723628"/>
          <a:ext cx="101557" cy="444919"/>
        </a:xfrm>
        <a:custGeom>
          <a:avLst/>
          <a:gdLst/>
          <a:ahLst/>
          <a:cxnLst/>
          <a:rect l="0" t="0" r="0" b="0"/>
          <a:pathLst>
            <a:path>
              <a:moveTo>
                <a:pt x="0" y="0"/>
              </a:moveTo>
              <a:lnTo>
                <a:pt x="0" y="444919"/>
              </a:lnTo>
              <a:lnTo>
                <a:pt x="101557" y="44491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1A9A5D-80C7-47A6-A658-9B7557177A27}">
      <dsp:nvSpPr>
        <dsp:cNvPr id="0" name=""/>
        <dsp:cNvSpPr/>
      </dsp:nvSpPr>
      <dsp:spPr>
        <a:xfrm>
          <a:off x="2139865" y="1723628"/>
          <a:ext cx="101557" cy="444919"/>
        </a:xfrm>
        <a:custGeom>
          <a:avLst/>
          <a:gdLst/>
          <a:ahLst/>
          <a:cxnLst/>
          <a:rect l="0" t="0" r="0" b="0"/>
          <a:pathLst>
            <a:path>
              <a:moveTo>
                <a:pt x="101557" y="0"/>
              </a:moveTo>
              <a:lnTo>
                <a:pt x="101557" y="444919"/>
              </a:lnTo>
              <a:lnTo>
                <a:pt x="0" y="44491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08C475-6587-48B7-93AB-A888BAF7BD58}">
      <dsp:nvSpPr>
        <dsp:cNvPr id="0" name=""/>
        <dsp:cNvSpPr/>
      </dsp:nvSpPr>
      <dsp:spPr>
        <a:xfrm>
          <a:off x="2241423" y="1723628"/>
          <a:ext cx="1755496" cy="1576561"/>
        </a:xfrm>
        <a:custGeom>
          <a:avLst/>
          <a:gdLst/>
          <a:ahLst/>
          <a:cxnLst/>
          <a:rect l="0" t="0" r="0" b="0"/>
          <a:pathLst>
            <a:path>
              <a:moveTo>
                <a:pt x="0" y="0"/>
              </a:moveTo>
              <a:lnTo>
                <a:pt x="0" y="1475003"/>
              </a:lnTo>
              <a:lnTo>
                <a:pt x="1755496" y="1475003"/>
              </a:lnTo>
              <a:lnTo>
                <a:pt x="1755496" y="15765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8FE239-D36A-49D5-BC26-EAE2DC4C9518}">
      <dsp:nvSpPr>
        <dsp:cNvPr id="0" name=""/>
        <dsp:cNvSpPr/>
      </dsp:nvSpPr>
      <dsp:spPr>
        <a:xfrm>
          <a:off x="2241423" y="1723628"/>
          <a:ext cx="585165" cy="1576561"/>
        </a:xfrm>
        <a:custGeom>
          <a:avLst/>
          <a:gdLst/>
          <a:ahLst/>
          <a:cxnLst/>
          <a:rect l="0" t="0" r="0" b="0"/>
          <a:pathLst>
            <a:path>
              <a:moveTo>
                <a:pt x="0" y="0"/>
              </a:moveTo>
              <a:lnTo>
                <a:pt x="0" y="1475003"/>
              </a:lnTo>
              <a:lnTo>
                <a:pt x="585165" y="1475003"/>
              </a:lnTo>
              <a:lnTo>
                <a:pt x="585165" y="15765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575297-3B97-4903-A8B4-AAEC5DDE8442}">
      <dsp:nvSpPr>
        <dsp:cNvPr id="0" name=""/>
        <dsp:cNvSpPr/>
      </dsp:nvSpPr>
      <dsp:spPr>
        <a:xfrm>
          <a:off x="1656257" y="1723628"/>
          <a:ext cx="585165" cy="1576561"/>
        </a:xfrm>
        <a:custGeom>
          <a:avLst/>
          <a:gdLst/>
          <a:ahLst/>
          <a:cxnLst/>
          <a:rect l="0" t="0" r="0" b="0"/>
          <a:pathLst>
            <a:path>
              <a:moveTo>
                <a:pt x="585165" y="0"/>
              </a:moveTo>
              <a:lnTo>
                <a:pt x="585165" y="1475003"/>
              </a:lnTo>
              <a:lnTo>
                <a:pt x="0" y="1475003"/>
              </a:lnTo>
              <a:lnTo>
                <a:pt x="0" y="15765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94FD5F-FD52-4389-A07F-26F6253C5CBB}">
      <dsp:nvSpPr>
        <dsp:cNvPr id="0" name=""/>
        <dsp:cNvSpPr/>
      </dsp:nvSpPr>
      <dsp:spPr>
        <a:xfrm>
          <a:off x="485926" y="1723628"/>
          <a:ext cx="1755496" cy="1576561"/>
        </a:xfrm>
        <a:custGeom>
          <a:avLst/>
          <a:gdLst/>
          <a:ahLst/>
          <a:cxnLst/>
          <a:rect l="0" t="0" r="0" b="0"/>
          <a:pathLst>
            <a:path>
              <a:moveTo>
                <a:pt x="1755496" y="0"/>
              </a:moveTo>
              <a:lnTo>
                <a:pt x="1755496" y="1475003"/>
              </a:lnTo>
              <a:lnTo>
                <a:pt x="0" y="1475003"/>
              </a:lnTo>
              <a:lnTo>
                <a:pt x="0" y="15765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CADFC1-7E71-496C-97F6-060F0AD1490B}">
      <dsp:nvSpPr>
        <dsp:cNvPr id="0" name=""/>
        <dsp:cNvSpPr/>
      </dsp:nvSpPr>
      <dsp:spPr>
        <a:xfrm>
          <a:off x="1757815" y="1240020"/>
          <a:ext cx="967215" cy="483607"/>
        </a:xfrm>
        <a:prstGeom prst="rect">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Incident Commander</a:t>
          </a:r>
        </a:p>
      </dsp:txBody>
      <dsp:txXfrm>
        <a:off x="1757815" y="1240020"/>
        <a:ext cx="967215" cy="483607"/>
      </dsp:txXfrm>
    </dsp:sp>
    <dsp:sp modelId="{C265B7F2-0EE5-4051-991C-8F6E33317BEB}">
      <dsp:nvSpPr>
        <dsp:cNvPr id="0" name=""/>
        <dsp:cNvSpPr/>
      </dsp:nvSpPr>
      <dsp:spPr>
        <a:xfrm>
          <a:off x="2318" y="330019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Operations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Section Chief</a:t>
          </a:r>
        </a:p>
      </dsp:txBody>
      <dsp:txXfrm>
        <a:off x="2318" y="3300190"/>
        <a:ext cx="967215" cy="483607"/>
      </dsp:txXfrm>
    </dsp:sp>
    <dsp:sp modelId="{AE33C614-76D9-4272-97EB-92961DB93A7E}">
      <dsp:nvSpPr>
        <dsp:cNvPr id="0" name=""/>
        <dsp:cNvSpPr/>
      </dsp:nvSpPr>
      <dsp:spPr>
        <a:xfrm>
          <a:off x="1172649" y="330019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Planning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Section Chief</a:t>
          </a:r>
        </a:p>
      </dsp:txBody>
      <dsp:txXfrm>
        <a:off x="1172649" y="3300190"/>
        <a:ext cx="967215" cy="483607"/>
      </dsp:txXfrm>
    </dsp:sp>
    <dsp:sp modelId="{CB0DC14A-6CD9-458D-86D4-285D6787289B}">
      <dsp:nvSpPr>
        <dsp:cNvPr id="0" name=""/>
        <dsp:cNvSpPr/>
      </dsp:nvSpPr>
      <dsp:spPr>
        <a:xfrm>
          <a:off x="2342980" y="330019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Logistics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Section Chief</a:t>
          </a:r>
        </a:p>
      </dsp:txBody>
      <dsp:txXfrm>
        <a:off x="2342980" y="3300190"/>
        <a:ext cx="967215" cy="483607"/>
      </dsp:txXfrm>
    </dsp:sp>
    <dsp:sp modelId="{78F1F6D6-D9FD-45C6-82CA-F547B2B390FD}">
      <dsp:nvSpPr>
        <dsp:cNvPr id="0" name=""/>
        <dsp:cNvSpPr/>
      </dsp:nvSpPr>
      <dsp:spPr>
        <a:xfrm>
          <a:off x="3513311" y="330019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Finance / Admin.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Section Chief</a:t>
          </a:r>
        </a:p>
      </dsp:txBody>
      <dsp:txXfrm>
        <a:off x="3513311" y="3300190"/>
        <a:ext cx="967215" cy="483607"/>
      </dsp:txXfrm>
    </dsp:sp>
    <dsp:sp modelId="{A1D203F6-BB3A-49F6-A962-8AEE7B4EEB8E}">
      <dsp:nvSpPr>
        <dsp:cNvPr id="0" name=""/>
        <dsp:cNvSpPr/>
      </dsp:nvSpPr>
      <dsp:spPr>
        <a:xfrm>
          <a:off x="1172649" y="1926744"/>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Public Information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 Officer</a:t>
          </a:r>
        </a:p>
      </dsp:txBody>
      <dsp:txXfrm>
        <a:off x="1172649" y="1926744"/>
        <a:ext cx="967215" cy="483607"/>
      </dsp:txXfrm>
    </dsp:sp>
    <dsp:sp modelId="{13C104D6-B1E0-4590-92B2-9A83BCF047F3}">
      <dsp:nvSpPr>
        <dsp:cNvPr id="0" name=""/>
        <dsp:cNvSpPr/>
      </dsp:nvSpPr>
      <dsp:spPr>
        <a:xfrm>
          <a:off x="2342980" y="1926744"/>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Safety Officer</a:t>
          </a:r>
        </a:p>
      </dsp:txBody>
      <dsp:txXfrm>
        <a:off x="2342980" y="1926744"/>
        <a:ext cx="967215" cy="483607"/>
      </dsp:txXfrm>
    </dsp:sp>
    <dsp:sp modelId="{B1F319DF-A3CA-4DB2-9203-AE6FA3E086D3}">
      <dsp:nvSpPr>
        <dsp:cNvPr id="0" name=""/>
        <dsp:cNvSpPr/>
      </dsp:nvSpPr>
      <dsp:spPr>
        <a:xfrm>
          <a:off x="1172649" y="2613467"/>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Liaison Officer</a:t>
          </a:r>
        </a:p>
      </dsp:txBody>
      <dsp:txXfrm>
        <a:off x="1172649" y="2613467"/>
        <a:ext cx="967215" cy="483607"/>
      </dsp:txXfrm>
    </dsp:sp>
    <dsp:sp modelId="{F89D7A6E-BA87-4D4F-8165-C1A25BC0B5D8}">
      <dsp:nvSpPr>
        <dsp:cNvPr id="0" name=""/>
        <dsp:cNvSpPr/>
      </dsp:nvSpPr>
      <dsp:spPr>
        <a:xfrm>
          <a:off x="2342980" y="2613467"/>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Medical / Technical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Specialist</a:t>
          </a:r>
        </a:p>
      </dsp:txBody>
      <dsp:txXfrm>
        <a:off x="2342980" y="2613467"/>
        <a:ext cx="967215" cy="4836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B7FED-1C39-4E62-9708-D3CFFC345008}">
      <dsp:nvSpPr>
        <dsp:cNvPr id="0" name=""/>
        <dsp:cNvSpPr/>
      </dsp:nvSpPr>
      <dsp:spPr>
        <a:xfrm>
          <a:off x="2241423" y="1723628"/>
          <a:ext cx="101557" cy="1131642"/>
        </a:xfrm>
        <a:custGeom>
          <a:avLst/>
          <a:gdLst/>
          <a:ahLst/>
          <a:cxnLst/>
          <a:rect l="0" t="0" r="0" b="0"/>
          <a:pathLst>
            <a:path>
              <a:moveTo>
                <a:pt x="0" y="0"/>
              </a:moveTo>
              <a:lnTo>
                <a:pt x="0" y="1131642"/>
              </a:lnTo>
              <a:lnTo>
                <a:pt x="101557" y="113164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3A1802-B846-4FB0-B48E-66B04F15BBCE}">
      <dsp:nvSpPr>
        <dsp:cNvPr id="0" name=""/>
        <dsp:cNvSpPr/>
      </dsp:nvSpPr>
      <dsp:spPr>
        <a:xfrm>
          <a:off x="2139865" y="1723628"/>
          <a:ext cx="101557" cy="1131642"/>
        </a:xfrm>
        <a:custGeom>
          <a:avLst/>
          <a:gdLst/>
          <a:ahLst/>
          <a:cxnLst/>
          <a:rect l="0" t="0" r="0" b="0"/>
          <a:pathLst>
            <a:path>
              <a:moveTo>
                <a:pt x="101557" y="0"/>
              </a:moveTo>
              <a:lnTo>
                <a:pt x="101557" y="1131642"/>
              </a:lnTo>
              <a:lnTo>
                <a:pt x="0" y="113164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9819A1-5974-4B3B-99DF-9E34124D322D}">
      <dsp:nvSpPr>
        <dsp:cNvPr id="0" name=""/>
        <dsp:cNvSpPr/>
      </dsp:nvSpPr>
      <dsp:spPr>
        <a:xfrm>
          <a:off x="2241423" y="1723628"/>
          <a:ext cx="101557" cy="444919"/>
        </a:xfrm>
        <a:custGeom>
          <a:avLst/>
          <a:gdLst/>
          <a:ahLst/>
          <a:cxnLst/>
          <a:rect l="0" t="0" r="0" b="0"/>
          <a:pathLst>
            <a:path>
              <a:moveTo>
                <a:pt x="0" y="0"/>
              </a:moveTo>
              <a:lnTo>
                <a:pt x="0" y="444919"/>
              </a:lnTo>
              <a:lnTo>
                <a:pt x="101557" y="44491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1A9A5D-80C7-47A6-A658-9B7557177A27}">
      <dsp:nvSpPr>
        <dsp:cNvPr id="0" name=""/>
        <dsp:cNvSpPr/>
      </dsp:nvSpPr>
      <dsp:spPr>
        <a:xfrm>
          <a:off x="2139865" y="1723628"/>
          <a:ext cx="101557" cy="444919"/>
        </a:xfrm>
        <a:custGeom>
          <a:avLst/>
          <a:gdLst/>
          <a:ahLst/>
          <a:cxnLst/>
          <a:rect l="0" t="0" r="0" b="0"/>
          <a:pathLst>
            <a:path>
              <a:moveTo>
                <a:pt x="101557" y="0"/>
              </a:moveTo>
              <a:lnTo>
                <a:pt x="101557" y="444919"/>
              </a:lnTo>
              <a:lnTo>
                <a:pt x="0" y="44491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08C475-6587-48B7-93AB-A888BAF7BD58}">
      <dsp:nvSpPr>
        <dsp:cNvPr id="0" name=""/>
        <dsp:cNvSpPr/>
      </dsp:nvSpPr>
      <dsp:spPr>
        <a:xfrm>
          <a:off x="2241423" y="1723628"/>
          <a:ext cx="1755496" cy="1576561"/>
        </a:xfrm>
        <a:custGeom>
          <a:avLst/>
          <a:gdLst/>
          <a:ahLst/>
          <a:cxnLst/>
          <a:rect l="0" t="0" r="0" b="0"/>
          <a:pathLst>
            <a:path>
              <a:moveTo>
                <a:pt x="0" y="0"/>
              </a:moveTo>
              <a:lnTo>
                <a:pt x="0" y="1475003"/>
              </a:lnTo>
              <a:lnTo>
                <a:pt x="1755496" y="1475003"/>
              </a:lnTo>
              <a:lnTo>
                <a:pt x="1755496" y="15765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8FE239-D36A-49D5-BC26-EAE2DC4C9518}">
      <dsp:nvSpPr>
        <dsp:cNvPr id="0" name=""/>
        <dsp:cNvSpPr/>
      </dsp:nvSpPr>
      <dsp:spPr>
        <a:xfrm>
          <a:off x="2241423" y="1723628"/>
          <a:ext cx="585165" cy="1576561"/>
        </a:xfrm>
        <a:custGeom>
          <a:avLst/>
          <a:gdLst/>
          <a:ahLst/>
          <a:cxnLst/>
          <a:rect l="0" t="0" r="0" b="0"/>
          <a:pathLst>
            <a:path>
              <a:moveTo>
                <a:pt x="0" y="0"/>
              </a:moveTo>
              <a:lnTo>
                <a:pt x="0" y="1475003"/>
              </a:lnTo>
              <a:lnTo>
                <a:pt x="585165" y="1475003"/>
              </a:lnTo>
              <a:lnTo>
                <a:pt x="585165" y="15765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575297-3B97-4903-A8B4-AAEC5DDE8442}">
      <dsp:nvSpPr>
        <dsp:cNvPr id="0" name=""/>
        <dsp:cNvSpPr/>
      </dsp:nvSpPr>
      <dsp:spPr>
        <a:xfrm>
          <a:off x="1656257" y="1723628"/>
          <a:ext cx="585165" cy="1576561"/>
        </a:xfrm>
        <a:custGeom>
          <a:avLst/>
          <a:gdLst/>
          <a:ahLst/>
          <a:cxnLst/>
          <a:rect l="0" t="0" r="0" b="0"/>
          <a:pathLst>
            <a:path>
              <a:moveTo>
                <a:pt x="585165" y="0"/>
              </a:moveTo>
              <a:lnTo>
                <a:pt x="585165" y="1475003"/>
              </a:lnTo>
              <a:lnTo>
                <a:pt x="0" y="1475003"/>
              </a:lnTo>
              <a:lnTo>
                <a:pt x="0" y="15765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94FD5F-FD52-4389-A07F-26F6253C5CBB}">
      <dsp:nvSpPr>
        <dsp:cNvPr id="0" name=""/>
        <dsp:cNvSpPr/>
      </dsp:nvSpPr>
      <dsp:spPr>
        <a:xfrm>
          <a:off x="485926" y="1723628"/>
          <a:ext cx="1755496" cy="1576561"/>
        </a:xfrm>
        <a:custGeom>
          <a:avLst/>
          <a:gdLst/>
          <a:ahLst/>
          <a:cxnLst/>
          <a:rect l="0" t="0" r="0" b="0"/>
          <a:pathLst>
            <a:path>
              <a:moveTo>
                <a:pt x="1755496" y="0"/>
              </a:moveTo>
              <a:lnTo>
                <a:pt x="1755496" y="1475003"/>
              </a:lnTo>
              <a:lnTo>
                <a:pt x="0" y="1475003"/>
              </a:lnTo>
              <a:lnTo>
                <a:pt x="0" y="15765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CADFC1-7E71-496C-97F6-060F0AD1490B}">
      <dsp:nvSpPr>
        <dsp:cNvPr id="0" name=""/>
        <dsp:cNvSpPr/>
      </dsp:nvSpPr>
      <dsp:spPr>
        <a:xfrm>
          <a:off x="1757815" y="124002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Incident Commander</a:t>
          </a:r>
        </a:p>
      </dsp:txBody>
      <dsp:txXfrm>
        <a:off x="1757815" y="1240020"/>
        <a:ext cx="967215" cy="483607"/>
      </dsp:txXfrm>
    </dsp:sp>
    <dsp:sp modelId="{C265B7F2-0EE5-4051-991C-8F6E33317BEB}">
      <dsp:nvSpPr>
        <dsp:cNvPr id="0" name=""/>
        <dsp:cNvSpPr/>
      </dsp:nvSpPr>
      <dsp:spPr>
        <a:xfrm>
          <a:off x="2318" y="3300190"/>
          <a:ext cx="967215" cy="483607"/>
        </a:xfrm>
        <a:prstGeom prst="rect">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Operations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Section Chief</a:t>
          </a:r>
        </a:p>
      </dsp:txBody>
      <dsp:txXfrm>
        <a:off x="2318" y="3300190"/>
        <a:ext cx="967215" cy="483607"/>
      </dsp:txXfrm>
    </dsp:sp>
    <dsp:sp modelId="{AE33C614-76D9-4272-97EB-92961DB93A7E}">
      <dsp:nvSpPr>
        <dsp:cNvPr id="0" name=""/>
        <dsp:cNvSpPr/>
      </dsp:nvSpPr>
      <dsp:spPr>
        <a:xfrm>
          <a:off x="1172649" y="330019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Planning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Section Chief</a:t>
          </a:r>
        </a:p>
      </dsp:txBody>
      <dsp:txXfrm>
        <a:off x="1172649" y="3300190"/>
        <a:ext cx="967215" cy="483607"/>
      </dsp:txXfrm>
    </dsp:sp>
    <dsp:sp modelId="{CB0DC14A-6CD9-458D-86D4-285D6787289B}">
      <dsp:nvSpPr>
        <dsp:cNvPr id="0" name=""/>
        <dsp:cNvSpPr/>
      </dsp:nvSpPr>
      <dsp:spPr>
        <a:xfrm>
          <a:off x="2342980" y="330019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Logistics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Section Chief</a:t>
          </a:r>
        </a:p>
      </dsp:txBody>
      <dsp:txXfrm>
        <a:off x="2342980" y="3300190"/>
        <a:ext cx="967215" cy="483607"/>
      </dsp:txXfrm>
    </dsp:sp>
    <dsp:sp modelId="{78F1F6D6-D9FD-45C6-82CA-F547B2B390FD}">
      <dsp:nvSpPr>
        <dsp:cNvPr id="0" name=""/>
        <dsp:cNvSpPr/>
      </dsp:nvSpPr>
      <dsp:spPr>
        <a:xfrm>
          <a:off x="3513311" y="330019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Finance / Admin.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Section Chief</a:t>
          </a:r>
        </a:p>
      </dsp:txBody>
      <dsp:txXfrm>
        <a:off x="3513311" y="3300190"/>
        <a:ext cx="967215" cy="483607"/>
      </dsp:txXfrm>
    </dsp:sp>
    <dsp:sp modelId="{A1D203F6-BB3A-49F6-A962-8AEE7B4EEB8E}">
      <dsp:nvSpPr>
        <dsp:cNvPr id="0" name=""/>
        <dsp:cNvSpPr/>
      </dsp:nvSpPr>
      <dsp:spPr>
        <a:xfrm>
          <a:off x="1172649" y="1926744"/>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Public Information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 Officer</a:t>
          </a:r>
        </a:p>
      </dsp:txBody>
      <dsp:txXfrm>
        <a:off x="1172649" y="1926744"/>
        <a:ext cx="967215" cy="483607"/>
      </dsp:txXfrm>
    </dsp:sp>
    <dsp:sp modelId="{13C104D6-B1E0-4590-92B2-9A83BCF047F3}">
      <dsp:nvSpPr>
        <dsp:cNvPr id="0" name=""/>
        <dsp:cNvSpPr/>
      </dsp:nvSpPr>
      <dsp:spPr>
        <a:xfrm>
          <a:off x="2342980" y="1926744"/>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Safety Officer</a:t>
          </a:r>
        </a:p>
      </dsp:txBody>
      <dsp:txXfrm>
        <a:off x="2342980" y="1926744"/>
        <a:ext cx="967215" cy="483607"/>
      </dsp:txXfrm>
    </dsp:sp>
    <dsp:sp modelId="{B1F319DF-A3CA-4DB2-9203-AE6FA3E086D3}">
      <dsp:nvSpPr>
        <dsp:cNvPr id="0" name=""/>
        <dsp:cNvSpPr/>
      </dsp:nvSpPr>
      <dsp:spPr>
        <a:xfrm>
          <a:off x="1172649" y="2613467"/>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Liaison Officer</a:t>
          </a:r>
        </a:p>
      </dsp:txBody>
      <dsp:txXfrm>
        <a:off x="1172649" y="2613467"/>
        <a:ext cx="967215" cy="483607"/>
      </dsp:txXfrm>
    </dsp:sp>
    <dsp:sp modelId="{F89D7A6E-BA87-4D4F-8165-C1A25BC0B5D8}">
      <dsp:nvSpPr>
        <dsp:cNvPr id="0" name=""/>
        <dsp:cNvSpPr/>
      </dsp:nvSpPr>
      <dsp:spPr>
        <a:xfrm>
          <a:off x="2342980" y="2613467"/>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Medical / Technical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Specialist</a:t>
          </a:r>
        </a:p>
      </dsp:txBody>
      <dsp:txXfrm>
        <a:off x="2342980" y="2613467"/>
        <a:ext cx="967215" cy="4836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B7FED-1C39-4E62-9708-D3CFFC345008}">
      <dsp:nvSpPr>
        <dsp:cNvPr id="0" name=""/>
        <dsp:cNvSpPr/>
      </dsp:nvSpPr>
      <dsp:spPr>
        <a:xfrm>
          <a:off x="2241423" y="1723628"/>
          <a:ext cx="101557" cy="1131642"/>
        </a:xfrm>
        <a:custGeom>
          <a:avLst/>
          <a:gdLst/>
          <a:ahLst/>
          <a:cxnLst/>
          <a:rect l="0" t="0" r="0" b="0"/>
          <a:pathLst>
            <a:path>
              <a:moveTo>
                <a:pt x="0" y="0"/>
              </a:moveTo>
              <a:lnTo>
                <a:pt x="0" y="1131642"/>
              </a:lnTo>
              <a:lnTo>
                <a:pt x="101557" y="113164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3A1802-B846-4FB0-B48E-66B04F15BBCE}">
      <dsp:nvSpPr>
        <dsp:cNvPr id="0" name=""/>
        <dsp:cNvSpPr/>
      </dsp:nvSpPr>
      <dsp:spPr>
        <a:xfrm>
          <a:off x="2139865" y="1723628"/>
          <a:ext cx="101557" cy="1131642"/>
        </a:xfrm>
        <a:custGeom>
          <a:avLst/>
          <a:gdLst/>
          <a:ahLst/>
          <a:cxnLst/>
          <a:rect l="0" t="0" r="0" b="0"/>
          <a:pathLst>
            <a:path>
              <a:moveTo>
                <a:pt x="101557" y="0"/>
              </a:moveTo>
              <a:lnTo>
                <a:pt x="101557" y="1131642"/>
              </a:lnTo>
              <a:lnTo>
                <a:pt x="0" y="113164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9819A1-5974-4B3B-99DF-9E34124D322D}">
      <dsp:nvSpPr>
        <dsp:cNvPr id="0" name=""/>
        <dsp:cNvSpPr/>
      </dsp:nvSpPr>
      <dsp:spPr>
        <a:xfrm>
          <a:off x="2241423" y="1723628"/>
          <a:ext cx="101557" cy="444919"/>
        </a:xfrm>
        <a:custGeom>
          <a:avLst/>
          <a:gdLst/>
          <a:ahLst/>
          <a:cxnLst/>
          <a:rect l="0" t="0" r="0" b="0"/>
          <a:pathLst>
            <a:path>
              <a:moveTo>
                <a:pt x="0" y="0"/>
              </a:moveTo>
              <a:lnTo>
                <a:pt x="0" y="444919"/>
              </a:lnTo>
              <a:lnTo>
                <a:pt x="101557" y="44491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1A9A5D-80C7-47A6-A658-9B7557177A27}">
      <dsp:nvSpPr>
        <dsp:cNvPr id="0" name=""/>
        <dsp:cNvSpPr/>
      </dsp:nvSpPr>
      <dsp:spPr>
        <a:xfrm>
          <a:off x="2139865" y="1723628"/>
          <a:ext cx="101557" cy="444919"/>
        </a:xfrm>
        <a:custGeom>
          <a:avLst/>
          <a:gdLst/>
          <a:ahLst/>
          <a:cxnLst/>
          <a:rect l="0" t="0" r="0" b="0"/>
          <a:pathLst>
            <a:path>
              <a:moveTo>
                <a:pt x="101557" y="0"/>
              </a:moveTo>
              <a:lnTo>
                <a:pt x="101557" y="444919"/>
              </a:lnTo>
              <a:lnTo>
                <a:pt x="0" y="44491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08C475-6587-48B7-93AB-A888BAF7BD58}">
      <dsp:nvSpPr>
        <dsp:cNvPr id="0" name=""/>
        <dsp:cNvSpPr/>
      </dsp:nvSpPr>
      <dsp:spPr>
        <a:xfrm>
          <a:off x="2241423" y="1723628"/>
          <a:ext cx="1755496" cy="1576561"/>
        </a:xfrm>
        <a:custGeom>
          <a:avLst/>
          <a:gdLst/>
          <a:ahLst/>
          <a:cxnLst/>
          <a:rect l="0" t="0" r="0" b="0"/>
          <a:pathLst>
            <a:path>
              <a:moveTo>
                <a:pt x="0" y="0"/>
              </a:moveTo>
              <a:lnTo>
                <a:pt x="0" y="1475003"/>
              </a:lnTo>
              <a:lnTo>
                <a:pt x="1755496" y="1475003"/>
              </a:lnTo>
              <a:lnTo>
                <a:pt x="1755496" y="15765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8FE239-D36A-49D5-BC26-EAE2DC4C9518}">
      <dsp:nvSpPr>
        <dsp:cNvPr id="0" name=""/>
        <dsp:cNvSpPr/>
      </dsp:nvSpPr>
      <dsp:spPr>
        <a:xfrm>
          <a:off x="2241423" y="1723628"/>
          <a:ext cx="585165" cy="1576561"/>
        </a:xfrm>
        <a:custGeom>
          <a:avLst/>
          <a:gdLst/>
          <a:ahLst/>
          <a:cxnLst/>
          <a:rect l="0" t="0" r="0" b="0"/>
          <a:pathLst>
            <a:path>
              <a:moveTo>
                <a:pt x="0" y="0"/>
              </a:moveTo>
              <a:lnTo>
                <a:pt x="0" y="1475003"/>
              </a:lnTo>
              <a:lnTo>
                <a:pt x="585165" y="1475003"/>
              </a:lnTo>
              <a:lnTo>
                <a:pt x="585165" y="15765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575297-3B97-4903-A8B4-AAEC5DDE8442}">
      <dsp:nvSpPr>
        <dsp:cNvPr id="0" name=""/>
        <dsp:cNvSpPr/>
      </dsp:nvSpPr>
      <dsp:spPr>
        <a:xfrm>
          <a:off x="1656257" y="1723628"/>
          <a:ext cx="585165" cy="1576561"/>
        </a:xfrm>
        <a:custGeom>
          <a:avLst/>
          <a:gdLst/>
          <a:ahLst/>
          <a:cxnLst/>
          <a:rect l="0" t="0" r="0" b="0"/>
          <a:pathLst>
            <a:path>
              <a:moveTo>
                <a:pt x="585165" y="0"/>
              </a:moveTo>
              <a:lnTo>
                <a:pt x="585165" y="1475003"/>
              </a:lnTo>
              <a:lnTo>
                <a:pt x="0" y="1475003"/>
              </a:lnTo>
              <a:lnTo>
                <a:pt x="0" y="15765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94FD5F-FD52-4389-A07F-26F6253C5CBB}">
      <dsp:nvSpPr>
        <dsp:cNvPr id="0" name=""/>
        <dsp:cNvSpPr/>
      </dsp:nvSpPr>
      <dsp:spPr>
        <a:xfrm>
          <a:off x="485926" y="1723628"/>
          <a:ext cx="1755496" cy="1576561"/>
        </a:xfrm>
        <a:custGeom>
          <a:avLst/>
          <a:gdLst/>
          <a:ahLst/>
          <a:cxnLst/>
          <a:rect l="0" t="0" r="0" b="0"/>
          <a:pathLst>
            <a:path>
              <a:moveTo>
                <a:pt x="1755496" y="0"/>
              </a:moveTo>
              <a:lnTo>
                <a:pt x="1755496" y="1475003"/>
              </a:lnTo>
              <a:lnTo>
                <a:pt x="0" y="1475003"/>
              </a:lnTo>
              <a:lnTo>
                <a:pt x="0" y="15765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CADFC1-7E71-496C-97F6-060F0AD1490B}">
      <dsp:nvSpPr>
        <dsp:cNvPr id="0" name=""/>
        <dsp:cNvSpPr/>
      </dsp:nvSpPr>
      <dsp:spPr>
        <a:xfrm>
          <a:off x="1757815" y="124002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Incident Commander</a:t>
          </a:r>
        </a:p>
      </dsp:txBody>
      <dsp:txXfrm>
        <a:off x="1757815" y="1240020"/>
        <a:ext cx="967215" cy="483607"/>
      </dsp:txXfrm>
    </dsp:sp>
    <dsp:sp modelId="{C265B7F2-0EE5-4051-991C-8F6E33317BEB}">
      <dsp:nvSpPr>
        <dsp:cNvPr id="0" name=""/>
        <dsp:cNvSpPr/>
      </dsp:nvSpPr>
      <dsp:spPr>
        <a:xfrm>
          <a:off x="2318" y="330019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Operations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Section Chief</a:t>
          </a:r>
        </a:p>
      </dsp:txBody>
      <dsp:txXfrm>
        <a:off x="2318" y="3300190"/>
        <a:ext cx="967215" cy="483607"/>
      </dsp:txXfrm>
    </dsp:sp>
    <dsp:sp modelId="{AE33C614-76D9-4272-97EB-92961DB93A7E}">
      <dsp:nvSpPr>
        <dsp:cNvPr id="0" name=""/>
        <dsp:cNvSpPr/>
      </dsp:nvSpPr>
      <dsp:spPr>
        <a:xfrm>
          <a:off x="1172649" y="3300190"/>
          <a:ext cx="967215" cy="483607"/>
        </a:xfrm>
        <a:prstGeom prst="rect">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Planning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Section Chief</a:t>
          </a:r>
        </a:p>
      </dsp:txBody>
      <dsp:txXfrm>
        <a:off x="1172649" y="3300190"/>
        <a:ext cx="967215" cy="483607"/>
      </dsp:txXfrm>
    </dsp:sp>
    <dsp:sp modelId="{CB0DC14A-6CD9-458D-86D4-285D6787289B}">
      <dsp:nvSpPr>
        <dsp:cNvPr id="0" name=""/>
        <dsp:cNvSpPr/>
      </dsp:nvSpPr>
      <dsp:spPr>
        <a:xfrm>
          <a:off x="2342980" y="330019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Logistics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Section Chief</a:t>
          </a:r>
        </a:p>
      </dsp:txBody>
      <dsp:txXfrm>
        <a:off x="2342980" y="3300190"/>
        <a:ext cx="967215" cy="483607"/>
      </dsp:txXfrm>
    </dsp:sp>
    <dsp:sp modelId="{78F1F6D6-D9FD-45C6-82CA-F547B2B390FD}">
      <dsp:nvSpPr>
        <dsp:cNvPr id="0" name=""/>
        <dsp:cNvSpPr/>
      </dsp:nvSpPr>
      <dsp:spPr>
        <a:xfrm>
          <a:off x="3513311" y="330019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Finance / Admin.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Section Chief</a:t>
          </a:r>
        </a:p>
      </dsp:txBody>
      <dsp:txXfrm>
        <a:off x="3513311" y="3300190"/>
        <a:ext cx="967215" cy="483607"/>
      </dsp:txXfrm>
    </dsp:sp>
    <dsp:sp modelId="{A1D203F6-BB3A-49F6-A962-8AEE7B4EEB8E}">
      <dsp:nvSpPr>
        <dsp:cNvPr id="0" name=""/>
        <dsp:cNvSpPr/>
      </dsp:nvSpPr>
      <dsp:spPr>
        <a:xfrm>
          <a:off x="1172649" y="1926744"/>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Public Information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 Officer</a:t>
          </a:r>
        </a:p>
      </dsp:txBody>
      <dsp:txXfrm>
        <a:off x="1172649" y="1926744"/>
        <a:ext cx="967215" cy="483607"/>
      </dsp:txXfrm>
    </dsp:sp>
    <dsp:sp modelId="{13C104D6-B1E0-4590-92B2-9A83BCF047F3}">
      <dsp:nvSpPr>
        <dsp:cNvPr id="0" name=""/>
        <dsp:cNvSpPr/>
      </dsp:nvSpPr>
      <dsp:spPr>
        <a:xfrm>
          <a:off x="2342980" y="1926744"/>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Safety Officer</a:t>
          </a:r>
        </a:p>
      </dsp:txBody>
      <dsp:txXfrm>
        <a:off x="2342980" y="1926744"/>
        <a:ext cx="967215" cy="483607"/>
      </dsp:txXfrm>
    </dsp:sp>
    <dsp:sp modelId="{B1F319DF-A3CA-4DB2-9203-AE6FA3E086D3}">
      <dsp:nvSpPr>
        <dsp:cNvPr id="0" name=""/>
        <dsp:cNvSpPr/>
      </dsp:nvSpPr>
      <dsp:spPr>
        <a:xfrm>
          <a:off x="1172649" y="2613467"/>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Liaison Officer</a:t>
          </a:r>
        </a:p>
      </dsp:txBody>
      <dsp:txXfrm>
        <a:off x="1172649" y="2613467"/>
        <a:ext cx="967215" cy="483607"/>
      </dsp:txXfrm>
    </dsp:sp>
    <dsp:sp modelId="{F89D7A6E-BA87-4D4F-8165-C1A25BC0B5D8}">
      <dsp:nvSpPr>
        <dsp:cNvPr id="0" name=""/>
        <dsp:cNvSpPr/>
      </dsp:nvSpPr>
      <dsp:spPr>
        <a:xfrm>
          <a:off x="2342980" y="2613467"/>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Medical / Technical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Specialist</a:t>
          </a:r>
        </a:p>
      </dsp:txBody>
      <dsp:txXfrm>
        <a:off x="2342980" y="2613467"/>
        <a:ext cx="967215" cy="4836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B7FED-1C39-4E62-9708-D3CFFC345008}">
      <dsp:nvSpPr>
        <dsp:cNvPr id="0" name=""/>
        <dsp:cNvSpPr/>
      </dsp:nvSpPr>
      <dsp:spPr>
        <a:xfrm>
          <a:off x="2241423" y="1723628"/>
          <a:ext cx="101557" cy="1131642"/>
        </a:xfrm>
        <a:custGeom>
          <a:avLst/>
          <a:gdLst/>
          <a:ahLst/>
          <a:cxnLst/>
          <a:rect l="0" t="0" r="0" b="0"/>
          <a:pathLst>
            <a:path>
              <a:moveTo>
                <a:pt x="0" y="0"/>
              </a:moveTo>
              <a:lnTo>
                <a:pt x="0" y="1131642"/>
              </a:lnTo>
              <a:lnTo>
                <a:pt x="101557" y="113164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3A1802-B846-4FB0-B48E-66B04F15BBCE}">
      <dsp:nvSpPr>
        <dsp:cNvPr id="0" name=""/>
        <dsp:cNvSpPr/>
      </dsp:nvSpPr>
      <dsp:spPr>
        <a:xfrm>
          <a:off x="2139865" y="1723628"/>
          <a:ext cx="101557" cy="1131642"/>
        </a:xfrm>
        <a:custGeom>
          <a:avLst/>
          <a:gdLst/>
          <a:ahLst/>
          <a:cxnLst/>
          <a:rect l="0" t="0" r="0" b="0"/>
          <a:pathLst>
            <a:path>
              <a:moveTo>
                <a:pt x="101557" y="0"/>
              </a:moveTo>
              <a:lnTo>
                <a:pt x="101557" y="1131642"/>
              </a:lnTo>
              <a:lnTo>
                <a:pt x="0" y="113164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9819A1-5974-4B3B-99DF-9E34124D322D}">
      <dsp:nvSpPr>
        <dsp:cNvPr id="0" name=""/>
        <dsp:cNvSpPr/>
      </dsp:nvSpPr>
      <dsp:spPr>
        <a:xfrm>
          <a:off x="2241423" y="1723628"/>
          <a:ext cx="101557" cy="444919"/>
        </a:xfrm>
        <a:custGeom>
          <a:avLst/>
          <a:gdLst/>
          <a:ahLst/>
          <a:cxnLst/>
          <a:rect l="0" t="0" r="0" b="0"/>
          <a:pathLst>
            <a:path>
              <a:moveTo>
                <a:pt x="0" y="0"/>
              </a:moveTo>
              <a:lnTo>
                <a:pt x="0" y="444919"/>
              </a:lnTo>
              <a:lnTo>
                <a:pt x="101557" y="44491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1A9A5D-80C7-47A6-A658-9B7557177A27}">
      <dsp:nvSpPr>
        <dsp:cNvPr id="0" name=""/>
        <dsp:cNvSpPr/>
      </dsp:nvSpPr>
      <dsp:spPr>
        <a:xfrm>
          <a:off x="2139865" y="1723628"/>
          <a:ext cx="101557" cy="444919"/>
        </a:xfrm>
        <a:custGeom>
          <a:avLst/>
          <a:gdLst/>
          <a:ahLst/>
          <a:cxnLst/>
          <a:rect l="0" t="0" r="0" b="0"/>
          <a:pathLst>
            <a:path>
              <a:moveTo>
                <a:pt x="101557" y="0"/>
              </a:moveTo>
              <a:lnTo>
                <a:pt x="101557" y="444919"/>
              </a:lnTo>
              <a:lnTo>
                <a:pt x="0" y="44491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08C475-6587-48B7-93AB-A888BAF7BD58}">
      <dsp:nvSpPr>
        <dsp:cNvPr id="0" name=""/>
        <dsp:cNvSpPr/>
      </dsp:nvSpPr>
      <dsp:spPr>
        <a:xfrm>
          <a:off x="2241423" y="1723628"/>
          <a:ext cx="1755496" cy="1576561"/>
        </a:xfrm>
        <a:custGeom>
          <a:avLst/>
          <a:gdLst/>
          <a:ahLst/>
          <a:cxnLst/>
          <a:rect l="0" t="0" r="0" b="0"/>
          <a:pathLst>
            <a:path>
              <a:moveTo>
                <a:pt x="0" y="0"/>
              </a:moveTo>
              <a:lnTo>
                <a:pt x="0" y="1475003"/>
              </a:lnTo>
              <a:lnTo>
                <a:pt x="1755496" y="1475003"/>
              </a:lnTo>
              <a:lnTo>
                <a:pt x="1755496" y="15765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8FE239-D36A-49D5-BC26-EAE2DC4C9518}">
      <dsp:nvSpPr>
        <dsp:cNvPr id="0" name=""/>
        <dsp:cNvSpPr/>
      </dsp:nvSpPr>
      <dsp:spPr>
        <a:xfrm>
          <a:off x="2241423" y="1723628"/>
          <a:ext cx="585165" cy="1576561"/>
        </a:xfrm>
        <a:custGeom>
          <a:avLst/>
          <a:gdLst/>
          <a:ahLst/>
          <a:cxnLst/>
          <a:rect l="0" t="0" r="0" b="0"/>
          <a:pathLst>
            <a:path>
              <a:moveTo>
                <a:pt x="0" y="0"/>
              </a:moveTo>
              <a:lnTo>
                <a:pt x="0" y="1475003"/>
              </a:lnTo>
              <a:lnTo>
                <a:pt x="585165" y="1475003"/>
              </a:lnTo>
              <a:lnTo>
                <a:pt x="585165" y="15765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575297-3B97-4903-A8B4-AAEC5DDE8442}">
      <dsp:nvSpPr>
        <dsp:cNvPr id="0" name=""/>
        <dsp:cNvSpPr/>
      </dsp:nvSpPr>
      <dsp:spPr>
        <a:xfrm>
          <a:off x="1656257" y="1723628"/>
          <a:ext cx="585165" cy="1576561"/>
        </a:xfrm>
        <a:custGeom>
          <a:avLst/>
          <a:gdLst/>
          <a:ahLst/>
          <a:cxnLst/>
          <a:rect l="0" t="0" r="0" b="0"/>
          <a:pathLst>
            <a:path>
              <a:moveTo>
                <a:pt x="585165" y="0"/>
              </a:moveTo>
              <a:lnTo>
                <a:pt x="585165" y="1475003"/>
              </a:lnTo>
              <a:lnTo>
                <a:pt x="0" y="1475003"/>
              </a:lnTo>
              <a:lnTo>
                <a:pt x="0" y="15765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94FD5F-FD52-4389-A07F-26F6253C5CBB}">
      <dsp:nvSpPr>
        <dsp:cNvPr id="0" name=""/>
        <dsp:cNvSpPr/>
      </dsp:nvSpPr>
      <dsp:spPr>
        <a:xfrm>
          <a:off x="485926" y="1723628"/>
          <a:ext cx="1755496" cy="1576561"/>
        </a:xfrm>
        <a:custGeom>
          <a:avLst/>
          <a:gdLst/>
          <a:ahLst/>
          <a:cxnLst/>
          <a:rect l="0" t="0" r="0" b="0"/>
          <a:pathLst>
            <a:path>
              <a:moveTo>
                <a:pt x="1755496" y="0"/>
              </a:moveTo>
              <a:lnTo>
                <a:pt x="1755496" y="1475003"/>
              </a:lnTo>
              <a:lnTo>
                <a:pt x="0" y="1475003"/>
              </a:lnTo>
              <a:lnTo>
                <a:pt x="0" y="15765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CADFC1-7E71-496C-97F6-060F0AD1490B}">
      <dsp:nvSpPr>
        <dsp:cNvPr id="0" name=""/>
        <dsp:cNvSpPr/>
      </dsp:nvSpPr>
      <dsp:spPr>
        <a:xfrm>
          <a:off x="1757815" y="124002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Incident Commander</a:t>
          </a:r>
        </a:p>
      </dsp:txBody>
      <dsp:txXfrm>
        <a:off x="1757815" y="1240020"/>
        <a:ext cx="967215" cy="483607"/>
      </dsp:txXfrm>
    </dsp:sp>
    <dsp:sp modelId="{C265B7F2-0EE5-4051-991C-8F6E33317BEB}">
      <dsp:nvSpPr>
        <dsp:cNvPr id="0" name=""/>
        <dsp:cNvSpPr/>
      </dsp:nvSpPr>
      <dsp:spPr>
        <a:xfrm>
          <a:off x="2318" y="330019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Operations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Section Chief</a:t>
          </a:r>
        </a:p>
      </dsp:txBody>
      <dsp:txXfrm>
        <a:off x="2318" y="3300190"/>
        <a:ext cx="967215" cy="483607"/>
      </dsp:txXfrm>
    </dsp:sp>
    <dsp:sp modelId="{AE33C614-76D9-4272-97EB-92961DB93A7E}">
      <dsp:nvSpPr>
        <dsp:cNvPr id="0" name=""/>
        <dsp:cNvSpPr/>
      </dsp:nvSpPr>
      <dsp:spPr>
        <a:xfrm>
          <a:off x="1172649" y="330019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Planning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Section Chief</a:t>
          </a:r>
        </a:p>
      </dsp:txBody>
      <dsp:txXfrm>
        <a:off x="1172649" y="3300190"/>
        <a:ext cx="967215" cy="483607"/>
      </dsp:txXfrm>
    </dsp:sp>
    <dsp:sp modelId="{CB0DC14A-6CD9-458D-86D4-285D6787289B}">
      <dsp:nvSpPr>
        <dsp:cNvPr id="0" name=""/>
        <dsp:cNvSpPr/>
      </dsp:nvSpPr>
      <dsp:spPr>
        <a:xfrm>
          <a:off x="2342980" y="3300190"/>
          <a:ext cx="967215" cy="483607"/>
        </a:xfrm>
        <a:prstGeom prst="rect">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Logistics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Section Chief</a:t>
          </a:r>
        </a:p>
      </dsp:txBody>
      <dsp:txXfrm>
        <a:off x="2342980" y="3300190"/>
        <a:ext cx="967215" cy="483607"/>
      </dsp:txXfrm>
    </dsp:sp>
    <dsp:sp modelId="{78F1F6D6-D9FD-45C6-82CA-F547B2B390FD}">
      <dsp:nvSpPr>
        <dsp:cNvPr id="0" name=""/>
        <dsp:cNvSpPr/>
      </dsp:nvSpPr>
      <dsp:spPr>
        <a:xfrm>
          <a:off x="3513311" y="330019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Finance / Admin.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Section Chief</a:t>
          </a:r>
        </a:p>
      </dsp:txBody>
      <dsp:txXfrm>
        <a:off x="3513311" y="3300190"/>
        <a:ext cx="967215" cy="483607"/>
      </dsp:txXfrm>
    </dsp:sp>
    <dsp:sp modelId="{A1D203F6-BB3A-49F6-A962-8AEE7B4EEB8E}">
      <dsp:nvSpPr>
        <dsp:cNvPr id="0" name=""/>
        <dsp:cNvSpPr/>
      </dsp:nvSpPr>
      <dsp:spPr>
        <a:xfrm>
          <a:off x="1172649" y="1926744"/>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Public Information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 Officer</a:t>
          </a:r>
        </a:p>
      </dsp:txBody>
      <dsp:txXfrm>
        <a:off x="1172649" y="1926744"/>
        <a:ext cx="967215" cy="483607"/>
      </dsp:txXfrm>
    </dsp:sp>
    <dsp:sp modelId="{13C104D6-B1E0-4590-92B2-9A83BCF047F3}">
      <dsp:nvSpPr>
        <dsp:cNvPr id="0" name=""/>
        <dsp:cNvSpPr/>
      </dsp:nvSpPr>
      <dsp:spPr>
        <a:xfrm>
          <a:off x="2342980" y="1926744"/>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Safety Officer</a:t>
          </a:r>
        </a:p>
      </dsp:txBody>
      <dsp:txXfrm>
        <a:off x="2342980" y="1926744"/>
        <a:ext cx="967215" cy="483607"/>
      </dsp:txXfrm>
    </dsp:sp>
    <dsp:sp modelId="{B1F319DF-A3CA-4DB2-9203-AE6FA3E086D3}">
      <dsp:nvSpPr>
        <dsp:cNvPr id="0" name=""/>
        <dsp:cNvSpPr/>
      </dsp:nvSpPr>
      <dsp:spPr>
        <a:xfrm>
          <a:off x="1172649" y="2613467"/>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Liaison Officer</a:t>
          </a:r>
        </a:p>
      </dsp:txBody>
      <dsp:txXfrm>
        <a:off x="1172649" y="2613467"/>
        <a:ext cx="967215" cy="483607"/>
      </dsp:txXfrm>
    </dsp:sp>
    <dsp:sp modelId="{F89D7A6E-BA87-4D4F-8165-C1A25BC0B5D8}">
      <dsp:nvSpPr>
        <dsp:cNvPr id="0" name=""/>
        <dsp:cNvSpPr/>
      </dsp:nvSpPr>
      <dsp:spPr>
        <a:xfrm>
          <a:off x="2342980" y="2613467"/>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Medical / Technical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Specialist</a:t>
          </a:r>
        </a:p>
      </dsp:txBody>
      <dsp:txXfrm>
        <a:off x="2342980" y="2613467"/>
        <a:ext cx="967215" cy="4836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B7FED-1C39-4E62-9708-D3CFFC345008}">
      <dsp:nvSpPr>
        <dsp:cNvPr id="0" name=""/>
        <dsp:cNvSpPr/>
      </dsp:nvSpPr>
      <dsp:spPr>
        <a:xfrm>
          <a:off x="2241423" y="1723628"/>
          <a:ext cx="101557" cy="1131642"/>
        </a:xfrm>
        <a:custGeom>
          <a:avLst/>
          <a:gdLst/>
          <a:ahLst/>
          <a:cxnLst/>
          <a:rect l="0" t="0" r="0" b="0"/>
          <a:pathLst>
            <a:path>
              <a:moveTo>
                <a:pt x="0" y="0"/>
              </a:moveTo>
              <a:lnTo>
                <a:pt x="0" y="1131642"/>
              </a:lnTo>
              <a:lnTo>
                <a:pt x="101557" y="113164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3A1802-B846-4FB0-B48E-66B04F15BBCE}">
      <dsp:nvSpPr>
        <dsp:cNvPr id="0" name=""/>
        <dsp:cNvSpPr/>
      </dsp:nvSpPr>
      <dsp:spPr>
        <a:xfrm>
          <a:off x="2139865" y="1723628"/>
          <a:ext cx="101557" cy="1131642"/>
        </a:xfrm>
        <a:custGeom>
          <a:avLst/>
          <a:gdLst/>
          <a:ahLst/>
          <a:cxnLst/>
          <a:rect l="0" t="0" r="0" b="0"/>
          <a:pathLst>
            <a:path>
              <a:moveTo>
                <a:pt x="101557" y="0"/>
              </a:moveTo>
              <a:lnTo>
                <a:pt x="101557" y="1131642"/>
              </a:lnTo>
              <a:lnTo>
                <a:pt x="0" y="113164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9819A1-5974-4B3B-99DF-9E34124D322D}">
      <dsp:nvSpPr>
        <dsp:cNvPr id="0" name=""/>
        <dsp:cNvSpPr/>
      </dsp:nvSpPr>
      <dsp:spPr>
        <a:xfrm>
          <a:off x="2241423" y="1723628"/>
          <a:ext cx="101557" cy="444919"/>
        </a:xfrm>
        <a:custGeom>
          <a:avLst/>
          <a:gdLst/>
          <a:ahLst/>
          <a:cxnLst/>
          <a:rect l="0" t="0" r="0" b="0"/>
          <a:pathLst>
            <a:path>
              <a:moveTo>
                <a:pt x="0" y="0"/>
              </a:moveTo>
              <a:lnTo>
                <a:pt x="0" y="444919"/>
              </a:lnTo>
              <a:lnTo>
                <a:pt x="101557" y="44491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1A9A5D-80C7-47A6-A658-9B7557177A27}">
      <dsp:nvSpPr>
        <dsp:cNvPr id="0" name=""/>
        <dsp:cNvSpPr/>
      </dsp:nvSpPr>
      <dsp:spPr>
        <a:xfrm>
          <a:off x="2139865" y="1723628"/>
          <a:ext cx="101557" cy="444919"/>
        </a:xfrm>
        <a:custGeom>
          <a:avLst/>
          <a:gdLst/>
          <a:ahLst/>
          <a:cxnLst/>
          <a:rect l="0" t="0" r="0" b="0"/>
          <a:pathLst>
            <a:path>
              <a:moveTo>
                <a:pt x="101557" y="0"/>
              </a:moveTo>
              <a:lnTo>
                <a:pt x="101557" y="444919"/>
              </a:lnTo>
              <a:lnTo>
                <a:pt x="0" y="44491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08C475-6587-48B7-93AB-A888BAF7BD58}">
      <dsp:nvSpPr>
        <dsp:cNvPr id="0" name=""/>
        <dsp:cNvSpPr/>
      </dsp:nvSpPr>
      <dsp:spPr>
        <a:xfrm>
          <a:off x="2241423" y="1723628"/>
          <a:ext cx="1755496" cy="1576561"/>
        </a:xfrm>
        <a:custGeom>
          <a:avLst/>
          <a:gdLst/>
          <a:ahLst/>
          <a:cxnLst/>
          <a:rect l="0" t="0" r="0" b="0"/>
          <a:pathLst>
            <a:path>
              <a:moveTo>
                <a:pt x="0" y="0"/>
              </a:moveTo>
              <a:lnTo>
                <a:pt x="0" y="1475003"/>
              </a:lnTo>
              <a:lnTo>
                <a:pt x="1755496" y="1475003"/>
              </a:lnTo>
              <a:lnTo>
                <a:pt x="1755496" y="15765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8FE239-D36A-49D5-BC26-EAE2DC4C9518}">
      <dsp:nvSpPr>
        <dsp:cNvPr id="0" name=""/>
        <dsp:cNvSpPr/>
      </dsp:nvSpPr>
      <dsp:spPr>
        <a:xfrm>
          <a:off x="2241423" y="1723628"/>
          <a:ext cx="585165" cy="1576561"/>
        </a:xfrm>
        <a:custGeom>
          <a:avLst/>
          <a:gdLst/>
          <a:ahLst/>
          <a:cxnLst/>
          <a:rect l="0" t="0" r="0" b="0"/>
          <a:pathLst>
            <a:path>
              <a:moveTo>
                <a:pt x="0" y="0"/>
              </a:moveTo>
              <a:lnTo>
                <a:pt x="0" y="1475003"/>
              </a:lnTo>
              <a:lnTo>
                <a:pt x="585165" y="1475003"/>
              </a:lnTo>
              <a:lnTo>
                <a:pt x="585165" y="15765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575297-3B97-4903-A8B4-AAEC5DDE8442}">
      <dsp:nvSpPr>
        <dsp:cNvPr id="0" name=""/>
        <dsp:cNvSpPr/>
      </dsp:nvSpPr>
      <dsp:spPr>
        <a:xfrm>
          <a:off x="1656257" y="1723628"/>
          <a:ext cx="585165" cy="1576561"/>
        </a:xfrm>
        <a:custGeom>
          <a:avLst/>
          <a:gdLst/>
          <a:ahLst/>
          <a:cxnLst/>
          <a:rect l="0" t="0" r="0" b="0"/>
          <a:pathLst>
            <a:path>
              <a:moveTo>
                <a:pt x="585165" y="0"/>
              </a:moveTo>
              <a:lnTo>
                <a:pt x="585165" y="1475003"/>
              </a:lnTo>
              <a:lnTo>
                <a:pt x="0" y="1475003"/>
              </a:lnTo>
              <a:lnTo>
                <a:pt x="0" y="15765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94FD5F-FD52-4389-A07F-26F6253C5CBB}">
      <dsp:nvSpPr>
        <dsp:cNvPr id="0" name=""/>
        <dsp:cNvSpPr/>
      </dsp:nvSpPr>
      <dsp:spPr>
        <a:xfrm>
          <a:off x="485926" y="1723628"/>
          <a:ext cx="1755496" cy="1576561"/>
        </a:xfrm>
        <a:custGeom>
          <a:avLst/>
          <a:gdLst/>
          <a:ahLst/>
          <a:cxnLst/>
          <a:rect l="0" t="0" r="0" b="0"/>
          <a:pathLst>
            <a:path>
              <a:moveTo>
                <a:pt x="1755496" y="0"/>
              </a:moveTo>
              <a:lnTo>
                <a:pt x="1755496" y="1475003"/>
              </a:lnTo>
              <a:lnTo>
                <a:pt x="0" y="1475003"/>
              </a:lnTo>
              <a:lnTo>
                <a:pt x="0" y="15765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CADFC1-7E71-496C-97F6-060F0AD1490B}">
      <dsp:nvSpPr>
        <dsp:cNvPr id="0" name=""/>
        <dsp:cNvSpPr/>
      </dsp:nvSpPr>
      <dsp:spPr>
        <a:xfrm>
          <a:off x="1757815" y="124002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Incident Commander</a:t>
          </a:r>
        </a:p>
      </dsp:txBody>
      <dsp:txXfrm>
        <a:off x="1757815" y="1240020"/>
        <a:ext cx="967215" cy="483607"/>
      </dsp:txXfrm>
    </dsp:sp>
    <dsp:sp modelId="{C265B7F2-0EE5-4051-991C-8F6E33317BEB}">
      <dsp:nvSpPr>
        <dsp:cNvPr id="0" name=""/>
        <dsp:cNvSpPr/>
      </dsp:nvSpPr>
      <dsp:spPr>
        <a:xfrm>
          <a:off x="2318" y="330019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Operations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Section Chief</a:t>
          </a:r>
        </a:p>
      </dsp:txBody>
      <dsp:txXfrm>
        <a:off x="2318" y="3300190"/>
        <a:ext cx="967215" cy="483607"/>
      </dsp:txXfrm>
    </dsp:sp>
    <dsp:sp modelId="{AE33C614-76D9-4272-97EB-92961DB93A7E}">
      <dsp:nvSpPr>
        <dsp:cNvPr id="0" name=""/>
        <dsp:cNvSpPr/>
      </dsp:nvSpPr>
      <dsp:spPr>
        <a:xfrm>
          <a:off x="1172649" y="330019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Planning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Section Chief</a:t>
          </a:r>
        </a:p>
      </dsp:txBody>
      <dsp:txXfrm>
        <a:off x="1172649" y="3300190"/>
        <a:ext cx="967215" cy="483607"/>
      </dsp:txXfrm>
    </dsp:sp>
    <dsp:sp modelId="{CB0DC14A-6CD9-458D-86D4-285D6787289B}">
      <dsp:nvSpPr>
        <dsp:cNvPr id="0" name=""/>
        <dsp:cNvSpPr/>
      </dsp:nvSpPr>
      <dsp:spPr>
        <a:xfrm>
          <a:off x="2342980" y="330019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Logistics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Section Chief</a:t>
          </a:r>
        </a:p>
      </dsp:txBody>
      <dsp:txXfrm>
        <a:off x="2342980" y="3300190"/>
        <a:ext cx="967215" cy="483607"/>
      </dsp:txXfrm>
    </dsp:sp>
    <dsp:sp modelId="{78F1F6D6-D9FD-45C6-82CA-F547B2B390FD}">
      <dsp:nvSpPr>
        <dsp:cNvPr id="0" name=""/>
        <dsp:cNvSpPr/>
      </dsp:nvSpPr>
      <dsp:spPr>
        <a:xfrm>
          <a:off x="3513311" y="3300190"/>
          <a:ext cx="967215" cy="483607"/>
        </a:xfrm>
        <a:prstGeom prst="rect">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Finance / Admin.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Section Chief</a:t>
          </a:r>
        </a:p>
      </dsp:txBody>
      <dsp:txXfrm>
        <a:off x="3513311" y="3300190"/>
        <a:ext cx="967215" cy="483607"/>
      </dsp:txXfrm>
    </dsp:sp>
    <dsp:sp modelId="{A1D203F6-BB3A-49F6-A962-8AEE7B4EEB8E}">
      <dsp:nvSpPr>
        <dsp:cNvPr id="0" name=""/>
        <dsp:cNvSpPr/>
      </dsp:nvSpPr>
      <dsp:spPr>
        <a:xfrm>
          <a:off x="1172649" y="1926744"/>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Public Information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 Officer</a:t>
          </a:r>
        </a:p>
      </dsp:txBody>
      <dsp:txXfrm>
        <a:off x="1172649" y="1926744"/>
        <a:ext cx="967215" cy="483607"/>
      </dsp:txXfrm>
    </dsp:sp>
    <dsp:sp modelId="{13C104D6-B1E0-4590-92B2-9A83BCF047F3}">
      <dsp:nvSpPr>
        <dsp:cNvPr id="0" name=""/>
        <dsp:cNvSpPr/>
      </dsp:nvSpPr>
      <dsp:spPr>
        <a:xfrm>
          <a:off x="2342980" y="1926744"/>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Safety Officer</a:t>
          </a:r>
        </a:p>
      </dsp:txBody>
      <dsp:txXfrm>
        <a:off x="2342980" y="1926744"/>
        <a:ext cx="967215" cy="483607"/>
      </dsp:txXfrm>
    </dsp:sp>
    <dsp:sp modelId="{B1F319DF-A3CA-4DB2-9203-AE6FA3E086D3}">
      <dsp:nvSpPr>
        <dsp:cNvPr id="0" name=""/>
        <dsp:cNvSpPr/>
      </dsp:nvSpPr>
      <dsp:spPr>
        <a:xfrm>
          <a:off x="1172649" y="2613467"/>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Liaison Officer</a:t>
          </a:r>
        </a:p>
      </dsp:txBody>
      <dsp:txXfrm>
        <a:off x="1172649" y="2613467"/>
        <a:ext cx="967215" cy="483607"/>
      </dsp:txXfrm>
    </dsp:sp>
    <dsp:sp modelId="{F89D7A6E-BA87-4D4F-8165-C1A25BC0B5D8}">
      <dsp:nvSpPr>
        <dsp:cNvPr id="0" name=""/>
        <dsp:cNvSpPr/>
      </dsp:nvSpPr>
      <dsp:spPr>
        <a:xfrm>
          <a:off x="2342980" y="2613467"/>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Medical / Technical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Specialist</a:t>
          </a:r>
        </a:p>
      </dsp:txBody>
      <dsp:txXfrm>
        <a:off x="2342980" y="2613467"/>
        <a:ext cx="967215" cy="4836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B7FED-1C39-4E62-9708-D3CFFC345008}">
      <dsp:nvSpPr>
        <dsp:cNvPr id="0" name=""/>
        <dsp:cNvSpPr/>
      </dsp:nvSpPr>
      <dsp:spPr>
        <a:xfrm>
          <a:off x="2241423" y="1723628"/>
          <a:ext cx="101557" cy="1131642"/>
        </a:xfrm>
        <a:custGeom>
          <a:avLst/>
          <a:gdLst/>
          <a:ahLst/>
          <a:cxnLst/>
          <a:rect l="0" t="0" r="0" b="0"/>
          <a:pathLst>
            <a:path>
              <a:moveTo>
                <a:pt x="0" y="0"/>
              </a:moveTo>
              <a:lnTo>
                <a:pt x="0" y="1131642"/>
              </a:lnTo>
              <a:lnTo>
                <a:pt x="101557" y="113164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3A1802-B846-4FB0-B48E-66B04F15BBCE}">
      <dsp:nvSpPr>
        <dsp:cNvPr id="0" name=""/>
        <dsp:cNvSpPr/>
      </dsp:nvSpPr>
      <dsp:spPr>
        <a:xfrm>
          <a:off x="2139865" y="1723628"/>
          <a:ext cx="101557" cy="1131642"/>
        </a:xfrm>
        <a:custGeom>
          <a:avLst/>
          <a:gdLst/>
          <a:ahLst/>
          <a:cxnLst/>
          <a:rect l="0" t="0" r="0" b="0"/>
          <a:pathLst>
            <a:path>
              <a:moveTo>
                <a:pt x="101557" y="0"/>
              </a:moveTo>
              <a:lnTo>
                <a:pt x="101557" y="1131642"/>
              </a:lnTo>
              <a:lnTo>
                <a:pt x="0" y="113164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9819A1-5974-4B3B-99DF-9E34124D322D}">
      <dsp:nvSpPr>
        <dsp:cNvPr id="0" name=""/>
        <dsp:cNvSpPr/>
      </dsp:nvSpPr>
      <dsp:spPr>
        <a:xfrm>
          <a:off x="2241423" y="1723628"/>
          <a:ext cx="101557" cy="444919"/>
        </a:xfrm>
        <a:custGeom>
          <a:avLst/>
          <a:gdLst/>
          <a:ahLst/>
          <a:cxnLst/>
          <a:rect l="0" t="0" r="0" b="0"/>
          <a:pathLst>
            <a:path>
              <a:moveTo>
                <a:pt x="0" y="0"/>
              </a:moveTo>
              <a:lnTo>
                <a:pt x="0" y="444919"/>
              </a:lnTo>
              <a:lnTo>
                <a:pt x="101557" y="44491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1A9A5D-80C7-47A6-A658-9B7557177A27}">
      <dsp:nvSpPr>
        <dsp:cNvPr id="0" name=""/>
        <dsp:cNvSpPr/>
      </dsp:nvSpPr>
      <dsp:spPr>
        <a:xfrm>
          <a:off x="2139865" y="1723628"/>
          <a:ext cx="101557" cy="444919"/>
        </a:xfrm>
        <a:custGeom>
          <a:avLst/>
          <a:gdLst/>
          <a:ahLst/>
          <a:cxnLst/>
          <a:rect l="0" t="0" r="0" b="0"/>
          <a:pathLst>
            <a:path>
              <a:moveTo>
                <a:pt x="101557" y="0"/>
              </a:moveTo>
              <a:lnTo>
                <a:pt x="101557" y="444919"/>
              </a:lnTo>
              <a:lnTo>
                <a:pt x="0" y="44491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08C475-6587-48B7-93AB-A888BAF7BD58}">
      <dsp:nvSpPr>
        <dsp:cNvPr id="0" name=""/>
        <dsp:cNvSpPr/>
      </dsp:nvSpPr>
      <dsp:spPr>
        <a:xfrm>
          <a:off x="2241423" y="1723628"/>
          <a:ext cx="1755496" cy="1576561"/>
        </a:xfrm>
        <a:custGeom>
          <a:avLst/>
          <a:gdLst/>
          <a:ahLst/>
          <a:cxnLst/>
          <a:rect l="0" t="0" r="0" b="0"/>
          <a:pathLst>
            <a:path>
              <a:moveTo>
                <a:pt x="0" y="0"/>
              </a:moveTo>
              <a:lnTo>
                <a:pt x="0" y="1475003"/>
              </a:lnTo>
              <a:lnTo>
                <a:pt x="1755496" y="1475003"/>
              </a:lnTo>
              <a:lnTo>
                <a:pt x="1755496" y="15765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8FE239-D36A-49D5-BC26-EAE2DC4C9518}">
      <dsp:nvSpPr>
        <dsp:cNvPr id="0" name=""/>
        <dsp:cNvSpPr/>
      </dsp:nvSpPr>
      <dsp:spPr>
        <a:xfrm>
          <a:off x="2241423" y="1723628"/>
          <a:ext cx="585165" cy="1576561"/>
        </a:xfrm>
        <a:custGeom>
          <a:avLst/>
          <a:gdLst/>
          <a:ahLst/>
          <a:cxnLst/>
          <a:rect l="0" t="0" r="0" b="0"/>
          <a:pathLst>
            <a:path>
              <a:moveTo>
                <a:pt x="0" y="0"/>
              </a:moveTo>
              <a:lnTo>
                <a:pt x="0" y="1475003"/>
              </a:lnTo>
              <a:lnTo>
                <a:pt x="585165" y="1475003"/>
              </a:lnTo>
              <a:lnTo>
                <a:pt x="585165" y="15765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575297-3B97-4903-A8B4-AAEC5DDE8442}">
      <dsp:nvSpPr>
        <dsp:cNvPr id="0" name=""/>
        <dsp:cNvSpPr/>
      </dsp:nvSpPr>
      <dsp:spPr>
        <a:xfrm>
          <a:off x="1656257" y="1723628"/>
          <a:ext cx="585165" cy="1576561"/>
        </a:xfrm>
        <a:custGeom>
          <a:avLst/>
          <a:gdLst/>
          <a:ahLst/>
          <a:cxnLst/>
          <a:rect l="0" t="0" r="0" b="0"/>
          <a:pathLst>
            <a:path>
              <a:moveTo>
                <a:pt x="585165" y="0"/>
              </a:moveTo>
              <a:lnTo>
                <a:pt x="585165" y="1475003"/>
              </a:lnTo>
              <a:lnTo>
                <a:pt x="0" y="1475003"/>
              </a:lnTo>
              <a:lnTo>
                <a:pt x="0" y="15765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94FD5F-FD52-4389-A07F-26F6253C5CBB}">
      <dsp:nvSpPr>
        <dsp:cNvPr id="0" name=""/>
        <dsp:cNvSpPr/>
      </dsp:nvSpPr>
      <dsp:spPr>
        <a:xfrm>
          <a:off x="485926" y="1723628"/>
          <a:ext cx="1755496" cy="1576561"/>
        </a:xfrm>
        <a:custGeom>
          <a:avLst/>
          <a:gdLst/>
          <a:ahLst/>
          <a:cxnLst/>
          <a:rect l="0" t="0" r="0" b="0"/>
          <a:pathLst>
            <a:path>
              <a:moveTo>
                <a:pt x="1755496" y="0"/>
              </a:moveTo>
              <a:lnTo>
                <a:pt x="1755496" y="1475003"/>
              </a:lnTo>
              <a:lnTo>
                <a:pt x="0" y="1475003"/>
              </a:lnTo>
              <a:lnTo>
                <a:pt x="0" y="15765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CADFC1-7E71-496C-97F6-060F0AD1490B}">
      <dsp:nvSpPr>
        <dsp:cNvPr id="0" name=""/>
        <dsp:cNvSpPr/>
      </dsp:nvSpPr>
      <dsp:spPr>
        <a:xfrm>
          <a:off x="1757815" y="124002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Incident Commander</a:t>
          </a:r>
        </a:p>
      </dsp:txBody>
      <dsp:txXfrm>
        <a:off x="1757815" y="1240020"/>
        <a:ext cx="967215" cy="483607"/>
      </dsp:txXfrm>
    </dsp:sp>
    <dsp:sp modelId="{C265B7F2-0EE5-4051-991C-8F6E33317BEB}">
      <dsp:nvSpPr>
        <dsp:cNvPr id="0" name=""/>
        <dsp:cNvSpPr/>
      </dsp:nvSpPr>
      <dsp:spPr>
        <a:xfrm>
          <a:off x="2318" y="330019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Operations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Section Chief</a:t>
          </a:r>
        </a:p>
      </dsp:txBody>
      <dsp:txXfrm>
        <a:off x="2318" y="3300190"/>
        <a:ext cx="967215" cy="483607"/>
      </dsp:txXfrm>
    </dsp:sp>
    <dsp:sp modelId="{AE33C614-76D9-4272-97EB-92961DB93A7E}">
      <dsp:nvSpPr>
        <dsp:cNvPr id="0" name=""/>
        <dsp:cNvSpPr/>
      </dsp:nvSpPr>
      <dsp:spPr>
        <a:xfrm>
          <a:off x="1172649" y="330019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Planning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Section Chief</a:t>
          </a:r>
        </a:p>
      </dsp:txBody>
      <dsp:txXfrm>
        <a:off x="1172649" y="3300190"/>
        <a:ext cx="967215" cy="483607"/>
      </dsp:txXfrm>
    </dsp:sp>
    <dsp:sp modelId="{CB0DC14A-6CD9-458D-86D4-285D6787289B}">
      <dsp:nvSpPr>
        <dsp:cNvPr id="0" name=""/>
        <dsp:cNvSpPr/>
      </dsp:nvSpPr>
      <dsp:spPr>
        <a:xfrm>
          <a:off x="2342980" y="330019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Logistics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Section Chief</a:t>
          </a:r>
        </a:p>
      </dsp:txBody>
      <dsp:txXfrm>
        <a:off x="2342980" y="3300190"/>
        <a:ext cx="967215" cy="483607"/>
      </dsp:txXfrm>
    </dsp:sp>
    <dsp:sp modelId="{78F1F6D6-D9FD-45C6-82CA-F547B2B390FD}">
      <dsp:nvSpPr>
        <dsp:cNvPr id="0" name=""/>
        <dsp:cNvSpPr/>
      </dsp:nvSpPr>
      <dsp:spPr>
        <a:xfrm>
          <a:off x="3513311" y="330019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Finance / Admin.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Section Chief</a:t>
          </a:r>
        </a:p>
      </dsp:txBody>
      <dsp:txXfrm>
        <a:off x="3513311" y="3300190"/>
        <a:ext cx="967215" cy="483607"/>
      </dsp:txXfrm>
    </dsp:sp>
    <dsp:sp modelId="{A1D203F6-BB3A-49F6-A962-8AEE7B4EEB8E}">
      <dsp:nvSpPr>
        <dsp:cNvPr id="0" name=""/>
        <dsp:cNvSpPr/>
      </dsp:nvSpPr>
      <dsp:spPr>
        <a:xfrm>
          <a:off x="1172649" y="1926744"/>
          <a:ext cx="967215" cy="483607"/>
        </a:xfrm>
        <a:prstGeom prst="rect">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Public Information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 Officer</a:t>
          </a:r>
        </a:p>
      </dsp:txBody>
      <dsp:txXfrm>
        <a:off x="1172649" y="1926744"/>
        <a:ext cx="967215" cy="483607"/>
      </dsp:txXfrm>
    </dsp:sp>
    <dsp:sp modelId="{13C104D6-B1E0-4590-92B2-9A83BCF047F3}">
      <dsp:nvSpPr>
        <dsp:cNvPr id="0" name=""/>
        <dsp:cNvSpPr/>
      </dsp:nvSpPr>
      <dsp:spPr>
        <a:xfrm>
          <a:off x="2342980" y="1926744"/>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Safety Officer</a:t>
          </a:r>
        </a:p>
      </dsp:txBody>
      <dsp:txXfrm>
        <a:off x="2342980" y="1926744"/>
        <a:ext cx="967215" cy="483607"/>
      </dsp:txXfrm>
    </dsp:sp>
    <dsp:sp modelId="{B1F319DF-A3CA-4DB2-9203-AE6FA3E086D3}">
      <dsp:nvSpPr>
        <dsp:cNvPr id="0" name=""/>
        <dsp:cNvSpPr/>
      </dsp:nvSpPr>
      <dsp:spPr>
        <a:xfrm>
          <a:off x="1172649" y="2613467"/>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Liaison Officer</a:t>
          </a:r>
        </a:p>
      </dsp:txBody>
      <dsp:txXfrm>
        <a:off x="1172649" y="2613467"/>
        <a:ext cx="967215" cy="483607"/>
      </dsp:txXfrm>
    </dsp:sp>
    <dsp:sp modelId="{F89D7A6E-BA87-4D4F-8165-C1A25BC0B5D8}">
      <dsp:nvSpPr>
        <dsp:cNvPr id="0" name=""/>
        <dsp:cNvSpPr/>
      </dsp:nvSpPr>
      <dsp:spPr>
        <a:xfrm>
          <a:off x="2342980" y="2613467"/>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Medical / Technical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Specialist</a:t>
          </a:r>
        </a:p>
      </dsp:txBody>
      <dsp:txXfrm>
        <a:off x="2342980" y="2613467"/>
        <a:ext cx="967215" cy="4836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B7FED-1C39-4E62-9708-D3CFFC345008}">
      <dsp:nvSpPr>
        <dsp:cNvPr id="0" name=""/>
        <dsp:cNvSpPr/>
      </dsp:nvSpPr>
      <dsp:spPr>
        <a:xfrm>
          <a:off x="2241423" y="1723628"/>
          <a:ext cx="101557" cy="1131642"/>
        </a:xfrm>
        <a:custGeom>
          <a:avLst/>
          <a:gdLst/>
          <a:ahLst/>
          <a:cxnLst/>
          <a:rect l="0" t="0" r="0" b="0"/>
          <a:pathLst>
            <a:path>
              <a:moveTo>
                <a:pt x="0" y="0"/>
              </a:moveTo>
              <a:lnTo>
                <a:pt x="0" y="1131642"/>
              </a:lnTo>
              <a:lnTo>
                <a:pt x="101557" y="113164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3A1802-B846-4FB0-B48E-66B04F15BBCE}">
      <dsp:nvSpPr>
        <dsp:cNvPr id="0" name=""/>
        <dsp:cNvSpPr/>
      </dsp:nvSpPr>
      <dsp:spPr>
        <a:xfrm>
          <a:off x="2139865" y="1723628"/>
          <a:ext cx="101557" cy="1131642"/>
        </a:xfrm>
        <a:custGeom>
          <a:avLst/>
          <a:gdLst/>
          <a:ahLst/>
          <a:cxnLst/>
          <a:rect l="0" t="0" r="0" b="0"/>
          <a:pathLst>
            <a:path>
              <a:moveTo>
                <a:pt x="101557" y="0"/>
              </a:moveTo>
              <a:lnTo>
                <a:pt x="101557" y="1131642"/>
              </a:lnTo>
              <a:lnTo>
                <a:pt x="0" y="113164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9819A1-5974-4B3B-99DF-9E34124D322D}">
      <dsp:nvSpPr>
        <dsp:cNvPr id="0" name=""/>
        <dsp:cNvSpPr/>
      </dsp:nvSpPr>
      <dsp:spPr>
        <a:xfrm>
          <a:off x="2241423" y="1723628"/>
          <a:ext cx="101557" cy="444919"/>
        </a:xfrm>
        <a:custGeom>
          <a:avLst/>
          <a:gdLst/>
          <a:ahLst/>
          <a:cxnLst/>
          <a:rect l="0" t="0" r="0" b="0"/>
          <a:pathLst>
            <a:path>
              <a:moveTo>
                <a:pt x="0" y="0"/>
              </a:moveTo>
              <a:lnTo>
                <a:pt x="0" y="444919"/>
              </a:lnTo>
              <a:lnTo>
                <a:pt x="101557" y="44491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1A9A5D-80C7-47A6-A658-9B7557177A27}">
      <dsp:nvSpPr>
        <dsp:cNvPr id="0" name=""/>
        <dsp:cNvSpPr/>
      </dsp:nvSpPr>
      <dsp:spPr>
        <a:xfrm>
          <a:off x="2139865" y="1723628"/>
          <a:ext cx="101557" cy="444919"/>
        </a:xfrm>
        <a:custGeom>
          <a:avLst/>
          <a:gdLst/>
          <a:ahLst/>
          <a:cxnLst/>
          <a:rect l="0" t="0" r="0" b="0"/>
          <a:pathLst>
            <a:path>
              <a:moveTo>
                <a:pt x="101557" y="0"/>
              </a:moveTo>
              <a:lnTo>
                <a:pt x="101557" y="444919"/>
              </a:lnTo>
              <a:lnTo>
                <a:pt x="0" y="44491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08C475-6587-48B7-93AB-A888BAF7BD58}">
      <dsp:nvSpPr>
        <dsp:cNvPr id="0" name=""/>
        <dsp:cNvSpPr/>
      </dsp:nvSpPr>
      <dsp:spPr>
        <a:xfrm>
          <a:off x="2241423" y="1723628"/>
          <a:ext cx="1755496" cy="1576561"/>
        </a:xfrm>
        <a:custGeom>
          <a:avLst/>
          <a:gdLst/>
          <a:ahLst/>
          <a:cxnLst/>
          <a:rect l="0" t="0" r="0" b="0"/>
          <a:pathLst>
            <a:path>
              <a:moveTo>
                <a:pt x="0" y="0"/>
              </a:moveTo>
              <a:lnTo>
                <a:pt x="0" y="1475003"/>
              </a:lnTo>
              <a:lnTo>
                <a:pt x="1755496" y="1475003"/>
              </a:lnTo>
              <a:lnTo>
                <a:pt x="1755496" y="15765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8FE239-D36A-49D5-BC26-EAE2DC4C9518}">
      <dsp:nvSpPr>
        <dsp:cNvPr id="0" name=""/>
        <dsp:cNvSpPr/>
      </dsp:nvSpPr>
      <dsp:spPr>
        <a:xfrm>
          <a:off x="2241423" y="1723628"/>
          <a:ext cx="585165" cy="1576561"/>
        </a:xfrm>
        <a:custGeom>
          <a:avLst/>
          <a:gdLst/>
          <a:ahLst/>
          <a:cxnLst/>
          <a:rect l="0" t="0" r="0" b="0"/>
          <a:pathLst>
            <a:path>
              <a:moveTo>
                <a:pt x="0" y="0"/>
              </a:moveTo>
              <a:lnTo>
                <a:pt x="0" y="1475003"/>
              </a:lnTo>
              <a:lnTo>
                <a:pt x="585165" y="1475003"/>
              </a:lnTo>
              <a:lnTo>
                <a:pt x="585165" y="15765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575297-3B97-4903-A8B4-AAEC5DDE8442}">
      <dsp:nvSpPr>
        <dsp:cNvPr id="0" name=""/>
        <dsp:cNvSpPr/>
      </dsp:nvSpPr>
      <dsp:spPr>
        <a:xfrm>
          <a:off x="1656257" y="1723628"/>
          <a:ext cx="585165" cy="1576561"/>
        </a:xfrm>
        <a:custGeom>
          <a:avLst/>
          <a:gdLst/>
          <a:ahLst/>
          <a:cxnLst/>
          <a:rect l="0" t="0" r="0" b="0"/>
          <a:pathLst>
            <a:path>
              <a:moveTo>
                <a:pt x="585165" y="0"/>
              </a:moveTo>
              <a:lnTo>
                <a:pt x="585165" y="1475003"/>
              </a:lnTo>
              <a:lnTo>
                <a:pt x="0" y="1475003"/>
              </a:lnTo>
              <a:lnTo>
                <a:pt x="0" y="15765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94FD5F-FD52-4389-A07F-26F6253C5CBB}">
      <dsp:nvSpPr>
        <dsp:cNvPr id="0" name=""/>
        <dsp:cNvSpPr/>
      </dsp:nvSpPr>
      <dsp:spPr>
        <a:xfrm>
          <a:off x="485926" y="1723628"/>
          <a:ext cx="1755496" cy="1576561"/>
        </a:xfrm>
        <a:custGeom>
          <a:avLst/>
          <a:gdLst/>
          <a:ahLst/>
          <a:cxnLst/>
          <a:rect l="0" t="0" r="0" b="0"/>
          <a:pathLst>
            <a:path>
              <a:moveTo>
                <a:pt x="1755496" y="0"/>
              </a:moveTo>
              <a:lnTo>
                <a:pt x="1755496" y="1475003"/>
              </a:lnTo>
              <a:lnTo>
                <a:pt x="0" y="1475003"/>
              </a:lnTo>
              <a:lnTo>
                <a:pt x="0" y="15765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CADFC1-7E71-496C-97F6-060F0AD1490B}">
      <dsp:nvSpPr>
        <dsp:cNvPr id="0" name=""/>
        <dsp:cNvSpPr/>
      </dsp:nvSpPr>
      <dsp:spPr>
        <a:xfrm>
          <a:off x="1757815" y="124002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Incident Commander</a:t>
          </a:r>
        </a:p>
      </dsp:txBody>
      <dsp:txXfrm>
        <a:off x="1757815" y="1240020"/>
        <a:ext cx="967215" cy="483607"/>
      </dsp:txXfrm>
    </dsp:sp>
    <dsp:sp modelId="{C265B7F2-0EE5-4051-991C-8F6E33317BEB}">
      <dsp:nvSpPr>
        <dsp:cNvPr id="0" name=""/>
        <dsp:cNvSpPr/>
      </dsp:nvSpPr>
      <dsp:spPr>
        <a:xfrm>
          <a:off x="2318" y="330019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Operations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Section Chief</a:t>
          </a:r>
        </a:p>
      </dsp:txBody>
      <dsp:txXfrm>
        <a:off x="2318" y="3300190"/>
        <a:ext cx="967215" cy="483607"/>
      </dsp:txXfrm>
    </dsp:sp>
    <dsp:sp modelId="{AE33C614-76D9-4272-97EB-92961DB93A7E}">
      <dsp:nvSpPr>
        <dsp:cNvPr id="0" name=""/>
        <dsp:cNvSpPr/>
      </dsp:nvSpPr>
      <dsp:spPr>
        <a:xfrm>
          <a:off x="1172649" y="330019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Planning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Section Chief</a:t>
          </a:r>
        </a:p>
      </dsp:txBody>
      <dsp:txXfrm>
        <a:off x="1172649" y="3300190"/>
        <a:ext cx="967215" cy="483607"/>
      </dsp:txXfrm>
    </dsp:sp>
    <dsp:sp modelId="{CB0DC14A-6CD9-458D-86D4-285D6787289B}">
      <dsp:nvSpPr>
        <dsp:cNvPr id="0" name=""/>
        <dsp:cNvSpPr/>
      </dsp:nvSpPr>
      <dsp:spPr>
        <a:xfrm>
          <a:off x="2342980" y="330019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Logistics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Section Chief</a:t>
          </a:r>
        </a:p>
      </dsp:txBody>
      <dsp:txXfrm>
        <a:off x="2342980" y="3300190"/>
        <a:ext cx="967215" cy="483607"/>
      </dsp:txXfrm>
    </dsp:sp>
    <dsp:sp modelId="{78F1F6D6-D9FD-45C6-82CA-F547B2B390FD}">
      <dsp:nvSpPr>
        <dsp:cNvPr id="0" name=""/>
        <dsp:cNvSpPr/>
      </dsp:nvSpPr>
      <dsp:spPr>
        <a:xfrm>
          <a:off x="3513311" y="330019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Finance / Admin.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Section Chief</a:t>
          </a:r>
        </a:p>
      </dsp:txBody>
      <dsp:txXfrm>
        <a:off x="3513311" y="3300190"/>
        <a:ext cx="967215" cy="483607"/>
      </dsp:txXfrm>
    </dsp:sp>
    <dsp:sp modelId="{A1D203F6-BB3A-49F6-A962-8AEE7B4EEB8E}">
      <dsp:nvSpPr>
        <dsp:cNvPr id="0" name=""/>
        <dsp:cNvSpPr/>
      </dsp:nvSpPr>
      <dsp:spPr>
        <a:xfrm>
          <a:off x="1172649" y="1926744"/>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Public Information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 Officer</a:t>
          </a:r>
        </a:p>
      </dsp:txBody>
      <dsp:txXfrm>
        <a:off x="1172649" y="1926744"/>
        <a:ext cx="967215" cy="483607"/>
      </dsp:txXfrm>
    </dsp:sp>
    <dsp:sp modelId="{13C104D6-B1E0-4590-92B2-9A83BCF047F3}">
      <dsp:nvSpPr>
        <dsp:cNvPr id="0" name=""/>
        <dsp:cNvSpPr/>
      </dsp:nvSpPr>
      <dsp:spPr>
        <a:xfrm>
          <a:off x="2342980" y="1926744"/>
          <a:ext cx="967215" cy="483607"/>
        </a:xfrm>
        <a:prstGeom prst="rect">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Safety Officer</a:t>
          </a:r>
        </a:p>
      </dsp:txBody>
      <dsp:txXfrm>
        <a:off x="2342980" y="1926744"/>
        <a:ext cx="967215" cy="483607"/>
      </dsp:txXfrm>
    </dsp:sp>
    <dsp:sp modelId="{B1F319DF-A3CA-4DB2-9203-AE6FA3E086D3}">
      <dsp:nvSpPr>
        <dsp:cNvPr id="0" name=""/>
        <dsp:cNvSpPr/>
      </dsp:nvSpPr>
      <dsp:spPr>
        <a:xfrm>
          <a:off x="1172649" y="2613467"/>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Liaison Officer</a:t>
          </a:r>
        </a:p>
      </dsp:txBody>
      <dsp:txXfrm>
        <a:off x="1172649" y="2613467"/>
        <a:ext cx="967215" cy="483607"/>
      </dsp:txXfrm>
    </dsp:sp>
    <dsp:sp modelId="{F89D7A6E-BA87-4D4F-8165-C1A25BC0B5D8}">
      <dsp:nvSpPr>
        <dsp:cNvPr id="0" name=""/>
        <dsp:cNvSpPr/>
      </dsp:nvSpPr>
      <dsp:spPr>
        <a:xfrm>
          <a:off x="2342980" y="2613467"/>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Medical / Technical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Specialist</a:t>
          </a:r>
        </a:p>
      </dsp:txBody>
      <dsp:txXfrm>
        <a:off x="2342980" y="2613467"/>
        <a:ext cx="967215" cy="4836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B7FED-1C39-4E62-9708-D3CFFC345008}">
      <dsp:nvSpPr>
        <dsp:cNvPr id="0" name=""/>
        <dsp:cNvSpPr/>
      </dsp:nvSpPr>
      <dsp:spPr>
        <a:xfrm>
          <a:off x="2241423" y="1723628"/>
          <a:ext cx="101557" cy="1131642"/>
        </a:xfrm>
        <a:custGeom>
          <a:avLst/>
          <a:gdLst/>
          <a:ahLst/>
          <a:cxnLst/>
          <a:rect l="0" t="0" r="0" b="0"/>
          <a:pathLst>
            <a:path>
              <a:moveTo>
                <a:pt x="0" y="0"/>
              </a:moveTo>
              <a:lnTo>
                <a:pt x="0" y="1131642"/>
              </a:lnTo>
              <a:lnTo>
                <a:pt x="101557" y="113164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3A1802-B846-4FB0-B48E-66B04F15BBCE}">
      <dsp:nvSpPr>
        <dsp:cNvPr id="0" name=""/>
        <dsp:cNvSpPr/>
      </dsp:nvSpPr>
      <dsp:spPr>
        <a:xfrm>
          <a:off x="2139865" y="1723628"/>
          <a:ext cx="101557" cy="1131642"/>
        </a:xfrm>
        <a:custGeom>
          <a:avLst/>
          <a:gdLst/>
          <a:ahLst/>
          <a:cxnLst/>
          <a:rect l="0" t="0" r="0" b="0"/>
          <a:pathLst>
            <a:path>
              <a:moveTo>
                <a:pt x="101557" y="0"/>
              </a:moveTo>
              <a:lnTo>
                <a:pt x="101557" y="1131642"/>
              </a:lnTo>
              <a:lnTo>
                <a:pt x="0" y="113164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9819A1-5974-4B3B-99DF-9E34124D322D}">
      <dsp:nvSpPr>
        <dsp:cNvPr id="0" name=""/>
        <dsp:cNvSpPr/>
      </dsp:nvSpPr>
      <dsp:spPr>
        <a:xfrm>
          <a:off x="2241423" y="1723628"/>
          <a:ext cx="101557" cy="444919"/>
        </a:xfrm>
        <a:custGeom>
          <a:avLst/>
          <a:gdLst/>
          <a:ahLst/>
          <a:cxnLst/>
          <a:rect l="0" t="0" r="0" b="0"/>
          <a:pathLst>
            <a:path>
              <a:moveTo>
                <a:pt x="0" y="0"/>
              </a:moveTo>
              <a:lnTo>
                <a:pt x="0" y="444919"/>
              </a:lnTo>
              <a:lnTo>
                <a:pt x="101557" y="44491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1A9A5D-80C7-47A6-A658-9B7557177A27}">
      <dsp:nvSpPr>
        <dsp:cNvPr id="0" name=""/>
        <dsp:cNvSpPr/>
      </dsp:nvSpPr>
      <dsp:spPr>
        <a:xfrm>
          <a:off x="2139865" y="1723628"/>
          <a:ext cx="101557" cy="444919"/>
        </a:xfrm>
        <a:custGeom>
          <a:avLst/>
          <a:gdLst/>
          <a:ahLst/>
          <a:cxnLst/>
          <a:rect l="0" t="0" r="0" b="0"/>
          <a:pathLst>
            <a:path>
              <a:moveTo>
                <a:pt x="101557" y="0"/>
              </a:moveTo>
              <a:lnTo>
                <a:pt x="101557" y="444919"/>
              </a:lnTo>
              <a:lnTo>
                <a:pt x="0" y="44491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08C475-6587-48B7-93AB-A888BAF7BD58}">
      <dsp:nvSpPr>
        <dsp:cNvPr id="0" name=""/>
        <dsp:cNvSpPr/>
      </dsp:nvSpPr>
      <dsp:spPr>
        <a:xfrm>
          <a:off x="2241423" y="1723628"/>
          <a:ext cx="1755496" cy="1576561"/>
        </a:xfrm>
        <a:custGeom>
          <a:avLst/>
          <a:gdLst/>
          <a:ahLst/>
          <a:cxnLst/>
          <a:rect l="0" t="0" r="0" b="0"/>
          <a:pathLst>
            <a:path>
              <a:moveTo>
                <a:pt x="0" y="0"/>
              </a:moveTo>
              <a:lnTo>
                <a:pt x="0" y="1475003"/>
              </a:lnTo>
              <a:lnTo>
                <a:pt x="1755496" y="1475003"/>
              </a:lnTo>
              <a:lnTo>
                <a:pt x="1755496" y="15765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8FE239-D36A-49D5-BC26-EAE2DC4C9518}">
      <dsp:nvSpPr>
        <dsp:cNvPr id="0" name=""/>
        <dsp:cNvSpPr/>
      </dsp:nvSpPr>
      <dsp:spPr>
        <a:xfrm>
          <a:off x="2241423" y="1723628"/>
          <a:ext cx="585165" cy="1576561"/>
        </a:xfrm>
        <a:custGeom>
          <a:avLst/>
          <a:gdLst/>
          <a:ahLst/>
          <a:cxnLst/>
          <a:rect l="0" t="0" r="0" b="0"/>
          <a:pathLst>
            <a:path>
              <a:moveTo>
                <a:pt x="0" y="0"/>
              </a:moveTo>
              <a:lnTo>
                <a:pt x="0" y="1475003"/>
              </a:lnTo>
              <a:lnTo>
                <a:pt x="585165" y="1475003"/>
              </a:lnTo>
              <a:lnTo>
                <a:pt x="585165" y="15765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575297-3B97-4903-A8B4-AAEC5DDE8442}">
      <dsp:nvSpPr>
        <dsp:cNvPr id="0" name=""/>
        <dsp:cNvSpPr/>
      </dsp:nvSpPr>
      <dsp:spPr>
        <a:xfrm>
          <a:off x="1656257" y="1723628"/>
          <a:ext cx="585165" cy="1576561"/>
        </a:xfrm>
        <a:custGeom>
          <a:avLst/>
          <a:gdLst/>
          <a:ahLst/>
          <a:cxnLst/>
          <a:rect l="0" t="0" r="0" b="0"/>
          <a:pathLst>
            <a:path>
              <a:moveTo>
                <a:pt x="585165" y="0"/>
              </a:moveTo>
              <a:lnTo>
                <a:pt x="585165" y="1475003"/>
              </a:lnTo>
              <a:lnTo>
                <a:pt x="0" y="1475003"/>
              </a:lnTo>
              <a:lnTo>
                <a:pt x="0" y="15765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94FD5F-FD52-4389-A07F-26F6253C5CBB}">
      <dsp:nvSpPr>
        <dsp:cNvPr id="0" name=""/>
        <dsp:cNvSpPr/>
      </dsp:nvSpPr>
      <dsp:spPr>
        <a:xfrm>
          <a:off x="485926" y="1723628"/>
          <a:ext cx="1755496" cy="1576561"/>
        </a:xfrm>
        <a:custGeom>
          <a:avLst/>
          <a:gdLst/>
          <a:ahLst/>
          <a:cxnLst/>
          <a:rect l="0" t="0" r="0" b="0"/>
          <a:pathLst>
            <a:path>
              <a:moveTo>
                <a:pt x="1755496" y="0"/>
              </a:moveTo>
              <a:lnTo>
                <a:pt x="1755496" y="1475003"/>
              </a:lnTo>
              <a:lnTo>
                <a:pt x="0" y="1475003"/>
              </a:lnTo>
              <a:lnTo>
                <a:pt x="0" y="15765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CADFC1-7E71-496C-97F6-060F0AD1490B}">
      <dsp:nvSpPr>
        <dsp:cNvPr id="0" name=""/>
        <dsp:cNvSpPr/>
      </dsp:nvSpPr>
      <dsp:spPr>
        <a:xfrm>
          <a:off x="1757815" y="124002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Incident Commander</a:t>
          </a:r>
        </a:p>
      </dsp:txBody>
      <dsp:txXfrm>
        <a:off x="1757815" y="1240020"/>
        <a:ext cx="967215" cy="483607"/>
      </dsp:txXfrm>
    </dsp:sp>
    <dsp:sp modelId="{C265B7F2-0EE5-4051-991C-8F6E33317BEB}">
      <dsp:nvSpPr>
        <dsp:cNvPr id="0" name=""/>
        <dsp:cNvSpPr/>
      </dsp:nvSpPr>
      <dsp:spPr>
        <a:xfrm>
          <a:off x="2318" y="330019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Operations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Section Chief</a:t>
          </a:r>
        </a:p>
      </dsp:txBody>
      <dsp:txXfrm>
        <a:off x="2318" y="3300190"/>
        <a:ext cx="967215" cy="483607"/>
      </dsp:txXfrm>
    </dsp:sp>
    <dsp:sp modelId="{AE33C614-76D9-4272-97EB-92961DB93A7E}">
      <dsp:nvSpPr>
        <dsp:cNvPr id="0" name=""/>
        <dsp:cNvSpPr/>
      </dsp:nvSpPr>
      <dsp:spPr>
        <a:xfrm>
          <a:off x="1172649" y="330019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Planning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Section Chief</a:t>
          </a:r>
        </a:p>
      </dsp:txBody>
      <dsp:txXfrm>
        <a:off x="1172649" y="3300190"/>
        <a:ext cx="967215" cy="483607"/>
      </dsp:txXfrm>
    </dsp:sp>
    <dsp:sp modelId="{CB0DC14A-6CD9-458D-86D4-285D6787289B}">
      <dsp:nvSpPr>
        <dsp:cNvPr id="0" name=""/>
        <dsp:cNvSpPr/>
      </dsp:nvSpPr>
      <dsp:spPr>
        <a:xfrm>
          <a:off x="2342980" y="330019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Logistics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Section Chief</a:t>
          </a:r>
        </a:p>
      </dsp:txBody>
      <dsp:txXfrm>
        <a:off x="2342980" y="3300190"/>
        <a:ext cx="967215" cy="483607"/>
      </dsp:txXfrm>
    </dsp:sp>
    <dsp:sp modelId="{78F1F6D6-D9FD-45C6-82CA-F547B2B390FD}">
      <dsp:nvSpPr>
        <dsp:cNvPr id="0" name=""/>
        <dsp:cNvSpPr/>
      </dsp:nvSpPr>
      <dsp:spPr>
        <a:xfrm>
          <a:off x="3513311" y="3300190"/>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Finance / Admin.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Section Chief</a:t>
          </a:r>
        </a:p>
      </dsp:txBody>
      <dsp:txXfrm>
        <a:off x="3513311" y="3300190"/>
        <a:ext cx="967215" cy="483607"/>
      </dsp:txXfrm>
    </dsp:sp>
    <dsp:sp modelId="{A1D203F6-BB3A-49F6-A962-8AEE7B4EEB8E}">
      <dsp:nvSpPr>
        <dsp:cNvPr id="0" name=""/>
        <dsp:cNvSpPr/>
      </dsp:nvSpPr>
      <dsp:spPr>
        <a:xfrm>
          <a:off x="1172649" y="1926744"/>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Public Information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 Officer</a:t>
          </a:r>
        </a:p>
      </dsp:txBody>
      <dsp:txXfrm>
        <a:off x="1172649" y="1926744"/>
        <a:ext cx="967215" cy="483607"/>
      </dsp:txXfrm>
    </dsp:sp>
    <dsp:sp modelId="{13C104D6-B1E0-4590-92B2-9A83BCF047F3}">
      <dsp:nvSpPr>
        <dsp:cNvPr id="0" name=""/>
        <dsp:cNvSpPr/>
      </dsp:nvSpPr>
      <dsp:spPr>
        <a:xfrm>
          <a:off x="2342980" y="1926744"/>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Safety Officer</a:t>
          </a:r>
        </a:p>
      </dsp:txBody>
      <dsp:txXfrm>
        <a:off x="2342980" y="1926744"/>
        <a:ext cx="967215" cy="483607"/>
      </dsp:txXfrm>
    </dsp:sp>
    <dsp:sp modelId="{B1F319DF-A3CA-4DB2-9203-AE6FA3E086D3}">
      <dsp:nvSpPr>
        <dsp:cNvPr id="0" name=""/>
        <dsp:cNvSpPr/>
      </dsp:nvSpPr>
      <dsp:spPr>
        <a:xfrm>
          <a:off x="1172649" y="2613467"/>
          <a:ext cx="967215" cy="483607"/>
        </a:xfrm>
        <a:prstGeom prst="rect">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Liaison Officer</a:t>
          </a:r>
        </a:p>
      </dsp:txBody>
      <dsp:txXfrm>
        <a:off x="1172649" y="2613467"/>
        <a:ext cx="967215" cy="483607"/>
      </dsp:txXfrm>
    </dsp:sp>
    <dsp:sp modelId="{F89D7A6E-BA87-4D4F-8165-C1A25BC0B5D8}">
      <dsp:nvSpPr>
        <dsp:cNvPr id="0" name=""/>
        <dsp:cNvSpPr/>
      </dsp:nvSpPr>
      <dsp:spPr>
        <a:xfrm>
          <a:off x="2342980" y="2613467"/>
          <a:ext cx="967215" cy="48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Medical / Technical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Specialist</a:t>
          </a:r>
        </a:p>
      </dsp:txBody>
      <dsp:txXfrm>
        <a:off x="2342980" y="2613467"/>
        <a:ext cx="967215" cy="48360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8930" name="Rectangle 2"/>
          <p:cNvSpPr>
            <a:spLocks noGrp="1" noChangeArrowheads="1"/>
          </p:cNvSpPr>
          <p:nvPr>
            <p:ph type="hdr" sz="quarter"/>
          </p:nvPr>
        </p:nvSpPr>
        <p:spPr bwMode="auto">
          <a:xfrm>
            <a:off x="1968500" y="537747"/>
            <a:ext cx="3071168" cy="469559"/>
          </a:xfrm>
          <a:prstGeom prst="rect">
            <a:avLst/>
          </a:prstGeom>
          <a:noFill/>
          <a:ln w="9525">
            <a:noFill/>
            <a:miter lim="800000"/>
            <a:headEnd/>
            <a:tailEnd/>
          </a:ln>
        </p:spPr>
        <p:txBody>
          <a:bodyPr vert="horz" wrap="square" lIns="94005" tIns="47002" rIns="94005" bIns="47002" numCol="1" anchor="t" anchorCtr="0" compatLnSpc="1">
            <a:prstTxWarp prst="textNoShape">
              <a:avLst/>
            </a:prstTxWarp>
          </a:bodyPr>
          <a:lstStyle>
            <a:lvl1pPr algn="ctr" defTabSz="939844">
              <a:defRPr sz="900">
                <a:solidFill>
                  <a:srgbClr val="000000"/>
                </a:solidFill>
                <a:latin typeface="Arial Rounded MT Bold" pitchFamily="34" charset="0"/>
                <a:ea typeface="Times New Roman" pitchFamily="18" charset="0"/>
                <a:cs typeface="Arial" charset="0"/>
              </a:defRPr>
            </a:lvl1pPr>
          </a:lstStyle>
          <a:p>
            <a:r>
              <a:rPr lang="en-US" dirty="0"/>
              <a:t>HICS for Healthcare Managers</a:t>
            </a:r>
          </a:p>
          <a:p>
            <a:endParaRPr lang="en-US" dirty="0"/>
          </a:p>
        </p:txBody>
      </p:sp>
      <p:sp>
        <p:nvSpPr>
          <p:cNvPr id="508932" name="Rectangle 4"/>
          <p:cNvSpPr>
            <a:spLocks noGrp="1" noChangeArrowheads="1"/>
          </p:cNvSpPr>
          <p:nvPr>
            <p:ph type="ftr" sz="quarter" idx="2"/>
          </p:nvPr>
        </p:nvSpPr>
        <p:spPr bwMode="auto">
          <a:xfrm>
            <a:off x="1968500" y="8450528"/>
            <a:ext cx="3071168" cy="469559"/>
          </a:xfrm>
          <a:prstGeom prst="rect">
            <a:avLst/>
          </a:prstGeom>
          <a:noFill/>
          <a:ln w="9525">
            <a:noFill/>
            <a:miter lim="800000"/>
            <a:headEnd/>
            <a:tailEnd/>
          </a:ln>
        </p:spPr>
        <p:txBody>
          <a:bodyPr vert="horz" wrap="square" lIns="94005" tIns="47002" rIns="94005" bIns="47002" numCol="1" anchor="b" anchorCtr="0" compatLnSpc="1">
            <a:prstTxWarp prst="textNoShape">
              <a:avLst/>
            </a:prstTxWarp>
          </a:bodyPr>
          <a:lstStyle>
            <a:lvl1pPr algn="ctr" defTabSz="939844">
              <a:defRPr sz="800" b="1">
                <a:solidFill>
                  <a:srgbClr val="000000"/>
                </a:solidFill>
                <a:latin typeface="Calibri" pitchFamily="34" charset="0"/>
                <a:ea typeface="Times New Roman" pitchFamily="18" charset="0"/>
                <a:cs typeface="Arial" charset="0"/>
              </a:defRPr>
            </a:lvl1pPr>
          </a:lstStyle>
          <a:p>
            <a:r>
              <a:rPr lang="en-US" dirty="0"/>
              <a:t>© 2011 by DQE, Inc. All rights reserved</a:t>
            </a:r>
          </a:p>
          <a:p>
            <a:endParaRPr lang="en-US" dirty="0"/>
          </a:p>
        </p:txBody>
      </p:sp>
      <p:sp>
        <p:nvSpPr>
          <p:cNvPr id="508933" name="Rectangle 5"/>
          <p:cNvSpPr>
            <a:spLocks noGrp="1" noChangeArrowheads="1"/>
          </p:cNvSpPr>
          <p:nvPr>
            <p:ph type="sldNum" sz="quarter" idx="3"/>
          </p:nvPr>
        </p:nvSpPr>
        <p:spPr bwMode="auto">
          <a:xfrm>
            <a:off x="3469482" y="8307954"/>
            <a:ext cx="3071168" cy="469559"/>
          </a:xfrm>
          <a:prstGeom prst="rect">
            <a:avLst/>
          </a:prstGeom>
          <a:noFill/>
          <a:ln w="9525">
            <a:noFill/>
            <a:miter lim="800000"/>
            <a:headEnd/>
            <a:tailEnd/>
          </a:ln>
        </p:spPr>
        <p:txBody>
          <a:bodyPr vert="horz" wrap="square" lIns="94005" tIns="47002" rIns="94005" bIns="47002" numCol="1" anchor="b" anchorCtr="0" compatLnSpc="1">
            <a:prstTxWarp prst="textNoShape">
              <a:avLst/>
            </a:prstTxWarp>
          </a:bodyPr>
          <a:lstStyle>
            <a:lvl1pPr algn="r" defTabSz="939844">
              <a:defRPr sz="1300">
                <a:latin typeface="Calibri" pitchFamily="34" charset="0"/>
              </a:defRPr>
            </a:lvl1pPr>
          </a:lstStyle>
          <a:p>
            <a:fld id="{3810B938-0B21-4A37-B931-F3F61E71B30A}" type="slidenum">
              <a:rPr lang="en-US"/>
              <a:pPr/>
              <a:t>‹#›</a:t>
            </a:fld>
            <a:endParaRPr lang="en-US" dirty="0"/>
          </a:p>
        </p:txBody>
      </p:sp>
      <p:pic>
        <p:nvPicPr>
          <p:cNvPr id="30726" name="Picture 6" descr="DQE BlackFlorida"/>
          <p:cNvPicPr>
            <a:picLocks noChangeAspect="1" noChangeArrowheads="1"/>
          </p:cNvPicPr>
          <p:nvPr/>
        </p:nvPicPr>
        <p:blipFill>
          <a:blip r:embed="rId2" cstate="print"/>
          <a:srcRect/>
          <a:stretch>
            <a:fillRect/>
          </a:stretch>
        </p:blipFill>
        <p:spPr bwMode="auto">
          <a:xfrm>
            <a:off x="472134" y="8528013"/>
            <a:ext cx="896591" cy="384326"/>
          </a:xfrm>
          <a:prstGeom prst="rect">
            <a:avLst/>
          </a:prstGeom>
          <a:noFill/>
          <a:ln w="9525">
            <a:noFill/>
            <a:miter lim="800000"/>
            <a:headEnd/>
            <a:tailEnd/>
          </a:ln>
        </p:spPr>
      </p:pic>
    </p:spTree>
    <p:extLst>
      <p:ext uri="{BB962C8B-B14F-4D97-AF65-F5344CB8AC3E}">
        <p14:creationId xmlns:p14="http://schemas.microsoft.com/office/powerpoint/2010/main" val="3306071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2" y="4"/>
            <a:ext cx="3071168" cy="469560"/>
          </a:xfrm>
          <a:prstGeom prst="rect">
            <a:avLst/>
          </a:prstGeom>
          <a:noFill/>
          <a:ln w="9525">
            <a:noFill/>
            <a:miter lim="800000"/>
            <a:headEnd/>
            <a:tailEnd/>
          </a:ln>
        </p:spPr>
        <p:txBody>
          <a:bodyPr vert="horz" wrap="square" lIns="94005" tIns="47002" rIns="94005" bIns="47002" numCol="1" anchor="t" anchorCtr="0" compatLnSpc="1">
            <a:prstTxWarp prst="textNoShape">
              <a:avLst/>
            </a:prstTxWarp>
          </a:bodyPr>
          <a:lstStyle>
            <a:lvl1pPr defTabSz="939844">
              <a:defRPr sz="1300">
                <a:latin typeface="Calibri" pitchFamily="34" charset="0"/>
              </a:defRPr>
            </a:lvl1pPr>
          </a:lstStyle>
          <a:p>
            <a:endParaRPr lang="en-US" dirty="0"/>
          </a:p>
        </p:txBody>
      </p:sp>
      <p:sp>
        <p:nvSpPr>
          <p:cNvPr id="15363" name="Rectangle 3"/>
          <p:cNvSpPr>
            <a:spLocks noGrp="1" noChangeArrowheads="1"/>
          </p:cNvSpPr>
          <p:nvPr>
            <p:ph type="dt" idx="1"/>
          </p:nvPr>
        </p:nvSpPr>
        <p:spPr bwMode="auto">
          <a:xfrm>
            <a:off x="4013895" y="4"/>
            <a:ext cx="3071168" cy="469560"/>
          </a:xfrm>
          <a:prstGeom prst="rect">
            <a:avLst/>
          </a:prstGeom>
          <a:noFill/>
          <a:ln w="9525">
            <a:noFill/>
            <a:miter lim="800000"/>
            <a:headEnd/>
            <a:tailEnd/>
          </a:ln>
        </p:spPr>
        <p:txBody>
          <a:bodyPr vert="horz" wrap="square" lIns="94005" tIns="47002" rIns="94005" bIns="47002" numCol="1" anchor="t" anchorCtr="0" compatLnSpc="1">
            <a:prstTxWarp prst="textNoShape">
              <a:avLst/>
            </a:prstTxWarp>
          </a:bodyPr>
          <a:lstStyle>
            <a:lvl1pPr algn="r" defTabSz="939844">
              <a:defRPr sz="1300">
                <a:latin typeface="Calibri" pitchFamily="34" charset="0"/>
              </a:defRPr>
            </a:lvl1pPr>
          </a:lstStyle>
          <a:p>
            <a:fld id="{F2BC0555-D894-486E-A64E-FC2AC64D39E7}" type="datetime1">
              <a:rPr lang="en-US"/>
              <a:pPr/>
              <a:t>1/19/2021</a:t>
            </a:fld>
            <a:endParaRPr lang="en-US" dirty="0"/>
          </a:p>
        </p:txBody>
      </p:sp>
      <p:sp>
        <p:nvSpPr>
          <p:cNvPr id="29700" name="Rectangle 4"/>
          <p:cNvSpPr>
            <a:spLocks noGrp="1" noRot="1" noChangeAspect="1" noChangeArrowheads="1" noTextEdit="1"/>
          </p:cNvSpPr>
          <p:nvPr>
            <p:ph type="sldImg" idx="2"/>
          </p:nvPr>
        </p:nvSpPr>
        <p:spPr bwMode="auto">
          <a:xfrm>
            <a:off x="1200150" y="701675"/>
            <a:ext cx="4686300" cy="3514725"/>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708969" y="4452299"/>
            <a:ext cx="5668665" cy="4218290"/>
          </a:xfrm>
          <a:prstGeom prst="rect">
            <a:avLst/>
          </a:prstGeom>
          <a:noFill/>
          <a:ln w="9525">
            <a:noFill/>
            <a:miter lim="800000"/>
            <a:headEnd/>
            <a:tailEnd/>
          </a:ln>
        </p:spPr>
        <p:txBody>
          <a:bodyPr vert="horz" wrap="square" lIns="94005" tIns="47002" rIns="94005" bIns="470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2" y="8901494"/>
            <a:ext cx="3071168" cy="469560"/>
          </a:xfrm>
          <a:prstGeom prst="rect">
            <a:avLst/>
          </a:prstGeom>
          <a:noFill/>
          <a:ln w="9525">
            <a:noFill/>
            <a:miter lim="800000"/>
            <a:headEnd/>
            <a:tailEnd/>
          </a:ln>
        </p:spPr>
        <p:txBody>
          <a:bodyPr vert="horz" wrap="square" lIns="94005" tIns="47002" rIns="94005" bIns="47002" numCol="1" anchor="b" anchorCtr="0" compatLnSpc="1">
            <a:prstTxWarp prst="textNoShape">
              <a:avLst/>
            </a:prstTxWarp>
          </a:bodyPr>
          <a:lstStyle>
            <a:lvl1pPr defTabSz="939844">
              <a:defRPr sz="1300">
                <a:latin typeface="Calibri" pitchFamily="34" charset="0"/>
              </a:defRPr>
            </a:lvl1pPr>
          </a:lstStyle>
          <a:p>
            <a:endParaRPr lang="en-US" dirty="0"/>
          </a:p>
        </p:txBody>
      </p:sp>
      <p:sp>
        <p:nvSpPr>
          <p:cNvPr id="15367" name="Rectangle 7"/>
          <p:cNvSpPr>
            <a:spLocks noGrp="1" noChangeArrowheads="1"/>
          </p:cNvSpPr>
          <p:nvPr>
            <p:ph type="sldNum" sz="quarter" idx="5"/>
          </p:nvPr>
        </p:nvSpPr>
        <p:spPr bwMode="auto">
          <a:xfrm>
            <a:off x="4013895" y="8901494"/>
            <a:ext cx="3071168" cy="469560"/>
          </a:xfrm>
          <a:prstGeom prst="rect">
            <a:avLst/>
          </a:prstGeom>
          <a:noFill/>
          <a:ln w="9525">
            <a:noFill/>
            <a:miter lim="800000"/>
            <a:headEnd/>
            <a:tailEnd/>
          </a:ln>
        </p:spPr>
        <p:txBody>
          <a:bodyPr vert="horz" wrap="square" lIns="94005" tIns="47002" rIns="94005" bIns="47002" numCol="1" anchor="b" anchorCtr="0" compatLnSpc="1">
            <a:prstTxWarp prst="textNoShape">
              <a:avLst/>
            </a:prstTxWarp>
          </a:bodyPr>
          <a:lstStyle>
            <a:lvl1pPr algn="r" defTabSz="939844">
              <a:defRPr sz="1300">
                <a:latin typeface="Calibri" pitchFamily="34" charset="0"/>
              </a:defRPr>
            </a:lvl1pPr>
          </a:lstStyle>
          <a:p>
            <a:fld id="{CF430443-C1BA-4D04-834B-0050F0FA52ED}" type="slidenum">
              <a:rPr lang="en-US"/>
              <a:pPr/>
              <a:t>‹#›</a:t>
            </a:fld>
            <a:endParaRPr lang="en-US" dirty="0"/>
          </a:p>
        </p:txBody>
      </p:sp>
    </p:spTree>
    <p:extLst>
      <p:ext uri="{BB962C8B-B14F-4D97-AF65-F5344CB8AC3E}">
        <p14:creationId xmlns:p14="http://schemas.microsoft.com/office/powerpoint/2010/main" val="39377414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E29A110-05E8-46DC-B621-7E999550692C}" type="slidenum">
              <a:rPr lang="en-US"/>
              <a:pPr/>
              <a:t>1</a:t>
            </a:fld>
            <a:endParaRPr lang="en-US" dirty="0"/>
          </a:p>
        </p:txBody>
      </p:sp>
      <p:sp>
        <p:nvSpPr>
          <p:cNvPr id="32769" name="Rectangle 7"/>
          <p:cNvSpPr txBox="1">
            <a:spLocks noGrp="1" noChangeArrowheads="1"/>
          </p:cNvSpPr>
          <p:nvPr/>
        </p:nvSpPr>
        <p:spPr bwMode="auto">
          <a:xfrm>
            <a:off x="4013895" y="8901494"/>
            <a:ext cx="3071168" cy="469560"/>
          </a:xfrm>
          <a:prstGeom prst="rect">
            <a:avLst/>
          </a:prstGeom>
          <a:noFill/>
          <a:ln w="9525">
            <a:noFill/>
            <a:miter lim="800000"/>
            <a:headEnd/>
            <a:tailEnd/>
          </a:ln>
        </p:spPr>
        <p:txBody>
          <a:bodyPr lIns="94005" tIns="47002" rIns="94005" bIns="47002" anchor="b"/>
          <a:lstStyle/>
          <a:p>
            <a:pPr algn="r" defTabSz="939844"/>
            <a:fld id="{AD93B25B-DE71-4BE7-91A9-28309E7A9B3D}" type="slidenum">
              <a:rPr lang="en-US" sz="1300">
                <a:latin typeface="Calibri" pitchFamily="34" charset="0"/>
              </a:rPr>
              <a:pPr algn="r" defTabSz="939844"/>
              <a:t>1</a:t>
            </a:fld>
            <a:endParaRPr lang="en-US" sz="1300" dirty="0">
              <a:latin typeface="Calibri" pitchFamily="34" charset="0"/>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3625364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CEA1549-FA62-4EE5-BDB3-D4967508CC87}" type="slidenum">
              <a:rPr lang="en-US"/>
              <a:pPr/>
              <a:t>14</a:t>
            </a:fld>
            <a:endParaRPr lang="en-US" dirty="0"/>
          </a:p>
        </p:txBody>
      </p:sp>
      <p:sp>
        <p:nvSpPr>
          <p:cNvPr id="299009" name="Rectangle 7"/>
          <p:cNvSpPr txBox="1">
            <a:spLocks noGrp="1" noChangeArrowheads="1"/>
          </p:cNvSpPr>
          <p:nvPr/>
        </p:nvSpPr>
        <p:spPr bwMode="auto">
          <a:xfrm>
            <a:off x="4013895" y="8901494"/>
            <a:ext cx="3071168" cy="469560"/>
          </a:xfrm>
          <a:prstGeom prst="rect">
            <a:avLst/>
          </a:prstGeom>
          <a:noFill/>
          <a:ln w="9525">
            <a:noFill/>
            <a:miter lim="800000"/>
            <a:headEnd/>
            <a:tailEnd/>
          </a:ln>
        </p:spPr>
        <p:txBody>
          <a:bodyPr lIns="94005" tIns="47002" rIns="94005" bIns="47002" anchor="b"/>
          <a:lstStyle/>
          <a:p>
            <a:pPr algn="r" defTabSz="939844"/>
            <a:fld id="{881AF346-4272-4DD5-8420-EF8E8A9F0F48}" type="slidenum">
              <a:rPr lang="en-US" sz="1300">
                <a:latin typeface="Calibri" pitchFamily="34" charset="0"/>
              </a:rPr>
              <a:pPr algn="r" defTabSz="939844"/>
              <a:t>14</a:t>
            </a:fld>
            <a:endParaRPr lang="en-US" sz="1300" dirty="0">
              <a:latin typeface="Calibri" pitchFamily="34" charset="0"/>
            </a:endParaRPr>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3409513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158A91E-3E89-4483-ADF7-0C1AF08530A4}" type="slidenum">
              <a:rPr lang="en-US"/>
              <a:pPr/>
              <a:t>16</a:t>
            </a:fld>
            <a:endParaRPr lang="en-US" dirty="0"/>
          </a:p>
        </p:txBody>
      </p:sp>
      <p:sp>
        <p:nvSpPr>
          <p:cNvPr id="54273" name="Rectangle 7"/>
          <p:cNvSpPr txBox="1">
            <a:spLocks noGrp="1" noChangeArrowheads="1"/>
          </p:cNvSpPr>
          <p:nvPr/>
        </p:nvSpPr>
        <p:spPr bwMode="auto">
          <a:xfrm>
            <a:off x="4013895" y="8901494"/>
            <a:ext cx="3071168" cy="469560"/>
          </a:xfrm>
          <a:prstGeom prst="rect">
            <a:avLst/>
          </a:prstGeom>
          <a:noFill/>
          <a:ln w="9525">
            <a:noFill/>
            <a:miter lim="800000"/>
            <a:headEnd/>
            <a:tailEnd/>
          </a:ln>
        </p:spPr>
        <p:txBody>
          <a:bodyPr lIns="94005" tIns="47002" rIns="94005" bIns="47002" anchor="b"/>
          <a:lstStyle/>
          <a:p>
            <a:pPr algn="r" defTabSz="939844"/>
            <a:fld id="{3CCBB7E1-4CC8-43C7-AC83-92C2978CD78F}" type="slidenum">
              <a:rPr lang="en-US" sz="1300">
                <a:latin typeface="Calibri" pitchFamily="34" charset="0"/>
              </a:rPr>
              <a:pPr algn="r" defTabSz="939844"/>
              <a:t>16</a:t>
            </a:fld>
            <a:endParaRPr lang="en-US" sz="1300" dirty="0">
              <a:latin typeface="Calibri" pitchFamily="34" charset="0"/>
            </a:endParaRPr>
          </a:p>
        </p:txBody>
      </p:sp>
      <p:sp>
        <p:nvSpPr>
          <p:cNvPr id="54274" name="Rectangle 2"/>
          <p:cNvSpPr>
            <a:spLocks noGrp="1" noRot="1" noChangeAspect="1" noChangeArrowheads="1" noTextEdit="1"/>
          </p:cNvSpPr>
          <p:nvPr>
            <p:ph type="sldImg"/>
          </p:nvPr>
        </p:nvSpPr>
        <p:spPr>
          <a:xfrm>
            <a:off x="1209675" y="709613"/>
            <a:ext cx="4667250" cy="3500437"/>
          </a:xfrm>
          <a:ln/>
        </p:spPr>
      </p:sp>
      <p:sp>
        <p:nvSpPr>
          <p:cNvPr id="54275" name="Rectangle 3"/>
          <p:cNvSpPr>
            <a:spLocks noGrp="1" noChangeArrowheads="1"/>
          </p:cNvSpPr>
          <p:nvPr>
            <p:ph type="body" idx="1"/>
          </p:nvPr>
        </p:nvSpPr>
        <p:spPr>
          <a:xfrm>
            <a:off x="236836" y="4452299"/>
            <a:ext cx="6612930" cy="4218290"/>
          </a:xfrm>
        </p:spPr>
        <p:txBody>
          <a:bodyPr/>
          <a:lstStyle/>
          <a:p>
            <a:pPr eaLnBrk="1" hangingPunct="1"/>
            <a:endParaRPr lang="en-US" dirty="0"/>
          </a:p>
        </p:txBody>
      </p:sp>
    </p:spTree>
    <p:extLst>
      <p:ext uri="{BB962C8B-B14F-4D97-AF65-F5344CB8AC3E}">
        <p14:creationId xmlns:p14="http://schemas.microsoft.com/office/powerpoint/2010/main" val="3206140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738539C-D7D3-449F-B125-7FAF478BE075}" type="slidenum">
              <a:rPr lang="en-US"/>
              <a:pPr/>
              <a:t>17</a:t>
            </a:fld>
            <a:endParaRPr lang="en-US" dirty="0"/>
          </a:p>
        </p:txBody>
      </p:sp>
      <p:sp>
        <p:nvSpPr>
          <p:cNvPr id="56321" name="Rectangle 7"/>
          <p:cNvSpPr txBox="1">
            <a:spLocks noGrp="1" noChangeArrowheads="1"/>
          </p:cNvSpPr>
          <p:nvPr/>
        </p:nvSpPr>
        <p:spPr bwMode="auto">
          <a:xfrm>
            <a:off x="4013895" y="8901494"/>
            <a:ext cx="3071168" cy="469560"/>
          </a:xfrm>
          <a:prstGeom prst="rect">
            <a:avLst/>
          </a:prstGeom>
          <a:noFill/>
          <a:ln w="9525">
            <a:noFill/>
            <a:miter lim="800000"/>
            <a:headEnd/>
            <a:tailEnd/>
          </a:ln>
        </p:spPr>
        <p:txBody>
          <a:bodyPr lIns="94005" tIns="47002" rIns="94005" bIns="47002" anchor="b"/>
          <a:lstStyle/>
          <a:p>
            <a:pPr algn="r" defTabSz="939844"/>
            <a:fld id="{2588EE27-33AB-4D79-BFFA-76DE3336EF01}" type="slidenum">
              <a:rPr lang="en-US" sz="1300">
                <a:latin typeface="Calibri" pitchFamily="34" charset="0"/>
              </a:rPr>
              <a:pPr algn="r" defTabSz="939844"/>
              <a:t>17</a:t>
            </a:fld>
            <a:endParaRPr lang="en-US" sz="1300" dirty="0">
              <a:latin typeface="Calibri" pitchFamily="34" charset="0"/>
            </a:endParaRPr>
          </a:p>
        </p:txBody>
      </p:sp>
      <p:sp>
        <p:nvSpPr>
          <p:cNvPr id="56322" name="Rectangle 2"/>
          <p:cNvSpPr>
            <a:spLocks noGrp="1" noRot="1" noChangeAspect="1" noChangeArrowheads="1" noTextEdit="1"/>
          </p:cNvSpPr>
          <p:nvPr>
            <p:ph type="sldImg"/>
          </p:nvPr>
        </p:nvSpPr>
        <p:spPr>
          <a:xfrm>
            <a:off x="1209675" y="709613"/>
            <a:ext cx="4667250" cy="3500437"/>
          </a:xfrm>
          <a:ln/>
        </p:spPr>
      </p:sp>
      <p:sp>
        <p:nvSpPr>
          <p:cNvPr id="56323" name="Rectangle 3"/>
          <p:cNvSpPr>
            <a:spLocks noGrp="1" noChangeArrowheads="1"/>
          </p:cNvSpPr>
          <p:nvPr>
            <p:ph type="body" idx="1"/>
          </p:nvPr>
        </p:nvSpPr>
        <p:spPr>
          <a:xfrm>
            <a:off x="236836" y="4452299"/>
            <a:ext cx="6612930" cy="4218290"/>
          </a:xfrm>
        </p:spPr>
        <p:txBody>
          <a:bodyPr/>
          <a:lstStyle/>
          <a:p>
            <a:pPr eaLnBrk="1" hangingPunct="1"/>
            <a:endParaRPr lang="en-US" dirty="0"/>
          </a:p>
        </p:txBody>
      </p:sp>
    </p:spTree>
    <p:extLst>
      <p:ext uri="{BB962C8B-B14F-4D97-AF65-F5344CB8AC3E}">
        <p14:creationId xmlns:p14="http://schemas.microsoft.com/office/powerpoint/2010/main" val="1829302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0F97BAB-2EBE-4B37-A114-25790673AC96}" type="slidenum">
              <a:rPr lang="en-US"/>
              <a:pPr/>
              <a:t>18</a:t>
            </a:fld>
            <a:endParaRPr lang="en-US" dirty="0"/>
          </a:p>
        </p:txBody>
      </p:sp>
      <p:sp>
        <p:nvSpPr>
          <p:cNvPr id="68609" name="Rectangle 7"/>
          <p:cNvSpPr txBox="1">
            <a:spLocks noGrp="1" noChangeArrowheads="1"/>
          </p:cNvSpPr>
          <p:nvPr/>
        </p:nvSpPr>
        <p:spPr bwMode="auto">
          <a:xfrm>
            <a:off x="4013895" y="8901494"/>
            <a:ext cx="3071168" cy="469560"/>
          </a:xfrm>
          <a:prstGeom prst="rect">
            <a:avLst/>
          </a:prstGeom>
          <a:noFill/>
          <a:ln w="9525">
            <a:noFill/>
            <a:miter lim="800000"/>
            <a:headEnd/>
            <a:tailEnd/>
          </a:ln>
        </p:spPr>
        <p:txBody>
          <a:bodyPr lIns="94005" tIns="47002" rIns="94005" bIns="47002" anchor="b"/>
          <a:lstStyle/>
          <a:p>
            <a:pPr algn="r" defTabSz="939844"/>
            <a:fld id="{87738942-D9DE-43D4-8A6A-5DD18F164DF6}" type="slidenum">
              <a:rPr lang="en-US" sz="1300">
                <a:latin typeface="Calibri" pitchFamily="34" charset="0"/>
              </a:rPr>
              <a:pPr algn="r" defTabSz="939844"/>
              <a:t>18</a:t>
            </a:fld>
            <a:endParaRPr lang="en-US" sz="1300" dirty="0">
              <a:latin typeface="Calibri" pitchFamily="34" charset="0"/>
            </a:endParaRPr>
          </a:p>
        </p:txBody>
      </p:sp>
      <p:sp>
        <p:nvSpPr>
          <p:cNvPr id="68610" name="Rectangle 2"/>
          <p:cNvSpPr>
            <a:spLocks noGrp="1" noRot="1" noChangeAspect="1" noChangeArrowheads="1" noTextEdit="1"/>
          </p:cNvSpPr>
          <p:nvPr>
            <p:ph type="sldImg"/>
          </p:nvPr>
        </p:nvSpPr>
        <p:spPr>
          <a:xfrm>
            <a:off x="1209675" y="709613"/>
            <a:ext cx="4667250" cy="3500437"/>
          </a:xfrm>
          <a:ln/>
        </p:spPr>
      </p:sp>
      <p:sp>
        <p:nvSpPr>
          <p:cNvPr id="68611" name="Rectangle 3"/>
          <p:cNvSpPr>
            <a:spLocks noGrp="1" noChangeArrowheads="1"/>
          </p:cNvSpPr>
          <p:nvPr>
            <p:ph type="body" idx="1"/>
          </p:nvPr>
        </p:nvSpPr>
        <p:spPr>
          <a:xfrm>
            <a:off x="236836" y="4452299"/>
            <a:ext cx="6612930" cy="4218290"/>
          </a:xfrm>
        </p:spPr>
        <p:txBody>
          <a:bodyPr/>
          <a:lstStyle/>
          <a:p>
            <a:pPr eaLnBrk="1" hangingPunct="1"/>
            <a:endParaRPr lang="en-US" dirty="0"/>
          </a:p>
        </p:txBody>
      </p:sp>
    </p:spTree>
    <p:extLst>
      <p:ext uri="{BB962C8B-B14F-4D97-AF65-F5344CB8AC3E}">
        <p14:creationId xmlns:p14="http://schemas.microsoft.com/office/powerpoint/2010/main" val="1151291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1687E00-290C-4999-AE95-24D133182A81}" type="slidenum">
              <a:rPr lang="en-US"/>
              <a:pPr/>
              <a:t>19</a:t>
            </a:fld>
            <a:endParaRPr lang="en-US" dirty="0"/>
          </a:p>
        </p:txBody>
      </p:sp>
      <p:sp>
        <p:nvSpPr>
          <p:cNvPr id="132097" name="Rectangle 7"/>
          <p:cNvSpPr txBox="1">
            <a:spLocks noGrp="1" noChangeArrowheads="1"/>
          </p:cNvSpPr>
          <p:nvPr/>
        </p:nvSpPr>
        <p:spPr bwMode="auto">
          <a:xfrm>
            <a:off x="4013895" y="8901494"/>
            <a:ext cx="3071168" cy="469560"/>
          </a:xfrm>
          <a:prstGeom prst="rect">
            <a:avLst/>
          </a:prstGeom>
          <a:noFill/>
          <a:ln w="9525">
            <a:noFill/>
            <a:miter lim="800000"/>
            <a:headEnd/>
            <a:tailEnd/>
          </a:ln>
        </p:spPr>
        <p:txBody>
          <a:bodyPr lIns="94005" tIns="47002" rIns="94005" bIns="47002" anchor="b"/>
          <a:lstStyle/>
          <a:p>
            <a:pPr algn="r" defTabSz="939844"/>
            <a:fld id="{384A8E62-C4CB-4E2E-87F2-02216425BD09}" type="slidenum">
              <a:rPr lang="en-US" sz="1300">
                <a:latin typeface="Calibri" pitchFamily="34" charset="0"/>
              </a:rPr>
              <a:pPr algn="r" defTabSz="939844"/>
              <a:t>19</a:t>
            </a:fld>
            <a:endParaRPr lang="en-US" sz="1300" dirty="0">
              <a:latin typeface="Calibri" pitchFamily="34" charset="0"/>
            </a:endParaRP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323603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DBFBFB5-5317-4B9F-BC7C-B92D6F9FC61E}" type="slidenum">
              <a:rPr lang="en-US"/>
              <a:pPr/>
              <a:t>21</a:t>
            </a:fld>
            <a:endParaRPr lang="en-US" dirty="0"/>
          </a:p>
        </p:txBody>
      </p:sp>
      <p:sp>
        <p:nvSpPr>
          <p:cNvPr id="301057" name="Rectangle 7"/>
          <p:cNvSpPr txBox="1">
            <a:spLocks noGrp="1" noChangeArrowheads="1"/>
          </p:cNvSpPr>
          <p:nvPr/>
        </p:nvSpPr>
        <p:spPr bwMode="auto">
          <a:xfrm>
            <a:off x="4013895" y="8901494"/>
            <a:ext cx="3071168" cy="469560"/>
          </a:xfrm>
          <a:prstGeom prst="rect">
            <a:avLst/>
          </a:prstGeom>
          <a:noFill/>
          <a:ln w="9525">
            <a:noFill/>
            <a:miter lim="800000"/>
            <a:headEnd/>
            <a:tailEnd/>
          </a:ln>
        </p:spPr>
        <p:txBody>
          <a:bodyPr lIns="94005" tIns="47002" rIns="94005" bIns="47002" anchor="b"/>
          <a:lstStyle/>
          <a:p>
            <a:pPr algn="r" defTabSz="939844"/>
            <a:fld id="{253C71B0-195A-4D6E-9E72-FF767495B8CB}" type="slidenum">
              <a:rPr lang="en-US" sz="1300">
                <a:latin typeface="Calibri" pitchFamily="34" charset="0"/>
              </a:rPr>
              <a:pPr algn="r" defTabSz="939844"/>
              <a:t>21</a:t>
            </a:fld>
            <a:endParaRPr lang="en-US" sz="1300" dirty="0">
              <a:latin typeface="Calibri" pitchFamily="34" charset="0"/>
            </a:endParaRPr>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2767464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en-US" dirty="0"/>
          </a:p>
        </p:txBody>
      </p:sp>
      <p:sp>
        <p:nvSpPr>
          <p:cNvPr id="124932" name="Slide Number Placeholder 3"/>
          <p:cNvSpPr>
            <a:spLocks noGrp="1"/>
          </p:cNvSpPr>
          <p:nvPr>
            <p:ph type="sldNum" sz="quarter" idx="5"/>
          </p:nvPr>
        </p:nvSpPr>
        <p:spPr>
          <a:noFill/>
        </p:spPr>
        <p:txBody>
          <a:bodyPr/>
          <a:lstStyle/>
          <a:p>
            <a:pPr defTabSz="939469"/>
            <a:fld id="{E16B76A3-47E0-4FED-AA99-1B9031DFA628}" type="slidenum">
              <a:rPr lang="en-US" smtClean="0"/>
              <a:pPr defTabSz="939469"/>
              <a:t>22</a:t>
            </a:fld>
            <a:endParaRPr lang="en-US" dirty="0"/>
          </a:p>
        </p:txBody>
      </p:sp>
    </p:spTree>
    <p:extLst>
      <p:ext uri="{BB962C8B-B14F-4D97-AF65-F5344CB8AC3E}">
        <p14:creationId xmlns:p14="http://schemas.microsoft.com/office/powerpoint/2010/main" val="2244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57CC3DA-0DDD-468A-A079-7DB3A674AD11}" type="slidenum">
              <a:rPr lang="en-US"/>
              <a:pPr/>
              <a:t>23</a:t>
            </a:fld>
            <a:endParaRPr lang="en-US" dirty="0"/>
          </a:p>
        </p:txBody>
      </p:sp>
      <p:sp>
        <p:nvSpPr>
          <p:cNvPr id="113665" name="Rectangle 7"/>
          <p:cNvSpPr txBox="1">
            <a:spLocks noGrp="1" noChangeArrowheads="1"/>
          </p:cNvSpPr>
          <p:nvPr/>
        </p:nvSpPr>
        <p:spPr bwMode="auto">
          <a:xfrm>
            <a:off x="4013895" y="8901494"/>
            <a:ext cx="3071168" cy="469560"/>
          </a:xfrm>
          <a:prstGeom prst="rect">
            <a:avLst/>
          </a:prstGeom>
          <a:noFill/>
          <a:ln w="9525">
            <a:noFill/>
            <a:miter lim="800000"/>
            <a:headEnd/>
            <a:tailEnd/>
          </a:ln>
        </p:spPr>
        <p:txBody>
          <a:bodyPr lIns="94005" tIns="47002" rIns="94005" bIns="47002" anchor="b"/>
          <a:lstStyle/>
          <a:p>
            <a:pPr algn="r" defTabSz="939844"/>
            <a:fld id="{C9AE64B3-BE2A-4011-843D-403451F26E9F}" type="slidenum">
              <a:rPr lang="en-US" sz="1300">
                <a:latin typeface="Calibri" pitchFamily="34" charset="0"/>
              </a:rPr>
              <a:pPr algn="r" defTabSz="939844"/>
              <a:t>23</a:t>
            </a:fld>
            <a:endParaRPr lang="en-US" sz="1300" dirty="0">
              <a:latin typeface="Calibri" pitchFamily="34" charset="0"/>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3224334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4777296-D03C-4C30-94AF-2EB31A5BBB74}" type="slidenum">
              <a:rPr lang="en-US"/>
              <a:pPr/>
              <a:t>27</a:t>
            </a:fld>
            <a:endParaRPr lang="en-US" dirty="0"/>
          </a:p>
        </p:txBody>
      </p:sp>
      <p:sp>
        <p:nvSpPr>
          <p:cNvPr id="123905" name="Rectangle 7"/>
          <p:cNvSpPr txBox="1">
            <a:spLocks noGrp="1" noChangeArrowheads="1"/>
          </p:cNvSpPr>
          <p:nvPr/>
        </p:nvSpPr>
        <p:spPr bwMode="auto">
          <a:xfrm>
            <a:off x="4013895" y="8901494"/>
            <a:ext cx="3071168" cy="469560"/>
          </a:xfrm>
          <a:prstGeom prst="rect">
            <a:avLst/>
          </a:prstGeom>
          <a:noFill/>
          <a:ln w="9525">
            <a:noFill/>
            <a:miter lim="800000"/>
            <a:headEnd/>
            <a:tailEnd/>
          </a:ln>
        </p:spPr>
        <p:txBody>
          <a:bodyPr lIns="94005" tIns="47002" rIns="94005" bIns="47002" anchor="b"/>
          <a:lstStyle/>
          <a:p>
            <a:pPr algn="r" defTabSz="939844"/>
            <a:fld id="{4A19D7B8-B657-4675-A144-A249322A86B6}" type="slidenum">
              <a:rPr lang="en-US" sz="1300">
                <a:latin typeface="Calibri" pitchFamily="34" charset="0"/>
              </a:rPr>
              <a:pPr algn="r" defTabSz="939844"/>
              <a:t>27</a:t>
            </a:fld>
            <a:endParaRPr lang="en-US" sz="1300" dirty="0">
              <a:latin typeface="Calibri" pitchFamily="34" charset="0"/>
            </a:endParaRP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162800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321">
              <a:spcBef>
                <a:spcPct val="30000"/>
              </a:spcBef>
              <a:defRPr sz="1200">
                <a:solidFill>
                  <a:schemeClr val="tx1"/>
                </a:solidFill>
                <a:latin typeface="Calibri" panose="020F0502020204030204" pitchFamily="34" charset="0"/>
              </a:defRPr>
            </a:lvl1pPr>
            <a:lvl2pPr marL="722816" indent="-278006" defTabSz="931321">
              <a:spcBef>
                <a:spcPct val="30000"/>
              </a:spcBef>
              <a:defRPr sz="1200">
                <a:solidFill>
                  <a:schemeClr val="tx1"/>
                </a:solidFill>
                <a:latin typeface="Calibri" panose="020F0502020204030204" pitchFamily="34" charset="0"/>
              </a:defRPr>
            </a:lvl2pPr>
            <a:lvl3pPr marL="1112025" indent="-222405" defTabSz="931321">
              <a:spcBef>
                <a:spcPct val="30000"/>
              </a:spcBef>
              <a:defRPr sz="1200">
                <a:solidFill>
                  <a:schemeClr val="tx1"/>
                </a:solidFill>
                <a:latin typeface="Calibri" panose="020F0502020204030204" pitchFamily="34" charset="0"/>
              </a:defRPr>
            </a:lvl3pPr>
            <a:lvl4pPr marL="1556835" indent="-222405" defTabSz="931321">
              <a:spcBef>
                <a:spcPct val="30000"/>
              </a:spcBef>
              <a:defRPr sz="1200">
                <a:solidFill>
                  <a:schemeClr val="tx1"/>
                </a:solidFill>
                <a:latin typeface="Calibri" panose="020F0502020204030204" pitchFamily="34" charset="0"/>
              </a:defRPr>
            </a:lvl4pPr>
            <a:lvl5pPr marL="2001644" indent="-222405" defTabSz="931321">
              <a:spcBef>
                <a:spcPct val="30000"/>
              </a:spcBef>
              <a:defRPr sz="1200">
                <a:solidFill>
                  <a:schemeClr val="tx1"/>
                </a:solidFill>
                <a:latin typeface="Calibri" panose="020F0502020204030204" pitchFamily="34" charset="0"/>
              </a:defRPr>
            </a:lvl5pPr>
            <a:lvl6pPr marL="2446454" indent="-222405" defTabSz="931321"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1321"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1321"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1321"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AF7340-63E8-4FDD-9BCF-435E7BCCA291}" type="slidenum">
              <a:rPr lang="en-US" altLang="en-US" sz="1300">
                <a:latin typeface="Arial" panose="020B0604020202020204" pitchFamily="34" charset="0"/>
              </a:rPr>
              <a:pPr>
                <a:spcBef>
                  <a:spcPct val="0"/>
                </a:spcBef>
              </a:pPr>
              <a:t>29</a:t>
            </a:fld>
            <a:endParaRPr lang="en-US" altLang="en-US" sz="1300" dirty="0">
              <a:latin typeface="Arial" panose="020B0604020202020204"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4399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324662B-FA79-49CF-952A-C25CDD2DDDDE}" type="slidenum">
              <a:rPr lang="en-US"/>
              <a:pPr/>
              <a:t>2</a:t>
            </a:fld>
            <a:endParaRPr lang="en-US" dirty="0"/>
          </a:p>
        </p:txBody>
      </p:sp>
      <p:sp>
        <p:nvSpPr>
          <p:cNvPr id="34817" name="Rectangle 7"/>
          <p:cNvSpPr txBox="1">
            <a:spLocks noGrp="1" noChangeArrowheads="1"/>
          </p:cNvSpPr>
          <p:nvPr/>
        </p:nvSpPr>
        <p:spPr bwMode="auto">
          <a:xfrm>
            <a:off x="4013895" y="8901494"/>
            <a:ext cx="3071168" cy="469560"/>
          </a:xfrm>
          <a:prstGeom prst="rect">
            <a:avLst/>
          </a:prstGeom>
          <a:noFill/>
          <a:ln w="9525">
            <a:noFill/>
            <a:miter lim="800000"/>
            <a:headEnd/>
            <a:tailEnd/>
          </a:ln>
        </p:spPr>
        <p:txBody>
          <a:bodyPr lIns="94005" tIns="47002" rIns="94005" bIns="47002" anchor="b"/>
          <a:lstStyle/>
          <a:p>
            <a:pPr algn="r" defTabSz="939844"/>
            <a:fld id="{3473774D-8BC6-4F2A-BC5D-F0A8B3262778}" type="slidenum">
              <a:rPr lang="en-US" sz="1300">
                <a:latin typeface="Calibri" pitchFamily="34" charset="0"/>
              </a:rPr>
              <a:pPr algn="r" defTabSz="939844"/>
              <a:t>2</a:t>
            </a:fld>
            <a:endParaRPr lang="en-US" sz="1300" dirty="0">
              <a:latin typeface="Calibri" pitchFamily="34"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xfrm>
            <a:off x="944266" y="4452299"/>
            <a:ext cx="5198070" cy="4218290"/>
          </a:xfrm>
        </p:spPr>
        <p:txBody>
          <a:bodyPr/>
          <a:lstStyle/>
          <a:p>
            <a:pPr eaLnBrk="1" hangingPunct="1"/>
            <a:endParaRPr lang="en-US" dirty="0"/>
          </a:p>
        </p:txBody>
      </p:sp>
    </p:spTree>
    <p:extLst>
      <p:ext uri="{BB962C8B-B14F-4D97-AF65-F5344CB8AC3E}">
        <p14:creationId xmlns:p14="http://schemas.microsoft.com/office/powerpoint/2010/main" val="4160015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321" eaLnBrk="0" hangingPunct="0">
              <a:defRPr sz="2500">
                <a:solidFill>
                  <a:schemeClr val="tx1"/>
                </a:solidFill>
                <a:latin typeface="Tahoma" panose="020B0604030504040204" pitchFamily="34" charset="0"/>
              </a:defRPr>
            </a:lvl1pPr>
            <a:lvl2pPr marL="722816" indent="-278006" defTabSz="931321" eaLnBrk="0" hangingPunct="0">
              <a:defRPr sz="2500">
                <a:solidFill>
                  <a:schemeClr val="tx1"/>
                </a:solidFill>
                <a:latin typeface="Tahoma" panose="020B0604030504040204" pitchFamily="34" charset="0"/>
              </a:defRPr>
            </a:lvl2pPr>
            <a:lvl3pPr marL="1112025" indent="-222405" defTabSz="931321" eaLnBrk="0" hangingPunct="0">
              <a:defRPr sz="2500">
                <a:solidFill>
                  <a:schemeClr val="tx1"/>
                </a:solidFill>
                <a:latin typeface="Tahoma" panose="020B0604030504040204" pitchFamily="34" charset="0"/>
              </a:defRPr>
            </a:lvl3pPr>
            <a:lvl4pPr marL="1556835" indent="-222405" defTabSz="931321" eaLnBrk="0" hangingPunct="0">
              <a:defRPr sz="2500">
                <a:solidFill>
                  <a:schemeClr val="tx1"/>
                </a:solidFill>
                <a:latin typeface="Tahoma" panose="020B0604030504040204" pitchFamily="34" charset="0"/>
              </a:defRPr>
            </a:lvl4pPr>
            <a:lvl5pPr marL="2001644" indent="-222405" defTabSz="931321" eaLnBrk="0" hangingPunct="0">
              <a:defRPr sz="2500">
                <a:solidFill>
                  <a:schemeClr val="tx1"/>
                </a:solidFill>
                <a:latin typeface="Tahoma" panose="020B0604030504040204" pitchFamily="34" charset="0"/>
              </a:defRPr>
            </a:lvl5pPr>
            <a:lvl6pPr marL="2446454" indent="-222405" algn="ctr" defTabSz="931321" eaLnBrk="0" fontAlgn="base" hangingPunct="0">
              <a:spcBef>
                <a:spcPct val="0"/>
              </a:spcBef>
              <a:spcAft>
                <a:spcPct val="0"/>
              </a:spcAft>
              <a:defRPr sz="2500">
                <a:solidFill>
                  <a:schemeClr val="tx1"/>
                </a:solidFill>
                <a:latin typeface="Tahoma" panose="020B0604030504040204" pitchFamily="34" charset="0"/>
              </a:defRPr>
            </a:lvl6pPr>
            <a:lvl7pPr marL="2891264" indent="-222405" algn="ctr" defTabSz="931321" eaLnBrk="0" fontAlgn="base" hangingPunct="0">
              <a:spcBef>
                <a:spcPct val="0"/>
              </a:spcBef>
              <a:spcAft>
                <a:spcPct val="0"/>
              </a:spcAft>
              <a:defRPr sz="2500">
                <a:solidFill>
                  <a:schemeClr val="tx1"/>
                </a:solidFill>
                <a:latin typeface="Tahoma" panose="020B0604030504040204" pitchFamily="34" charset="0"/>
              </a:defRPr>
            </a:lvl7pPr>
            <a:lvl8pPr marL="3336074" indent="-222405" algn="ctr" defTabSz="931321" eaLnBrk="0" fontAlgn="base" hangingPunct="0">
              <a:spcBef>
                <a:spcPct val="0"/>
              </a:spcBef>
              <a:spcAft>
                <a:spcPct val="0"/>
              </a:spcAft>
              <a:defRPr sz="2500">
                <a:solidFill>
                  <a:schemeClr val="tx1"/>
                </a:solidFill>
                <a:latin typeface="Tahoma" panose="020B0604030504040204" pitchFamily="34" charset="0"/>
              </a:defRPr>
            </a:lvl8pPr>
            <a:lvl9pPr marL="3780884" indent="-222405" algn="ctr" defTabSz="931321" eaLnBrk="0" fontAlgn="base" hangingPunct="0">
              <a:spcBef>
                <a:spcPct val="0"/>
              </a:spcBef>
              <a:spcAft>
                <a:spcPct val="0"/>
              </a:spcAft>
              <a:defRPr sz="2500">
                <a:solidFill>
                  <a:schemeClr val="tx1"/>
                </a:solidFill>
                <a:latin typeface="Tahoma" panose="020B0604030504040204" pitchFamily="34" charset="0"/>
              </a:defRPr>
            </a:lvl9pPr>
          </a:lstStyle>
          <a:p>
            <a:pPr eaLnBrk="1" hangingPunct="1"/>
            <a:fld id="{214F4625-D094-4B4E-9038-C584663A595C}" type="slidenum">
              <a:rPr lang="en-US" altLang="en-US" sz="1300">
                <a:latin typeface="Arial" panose="020B0604020202020204" pitchFamily="34" charset="0"/>
              </a:rPr>
              <a:pPr eaLnBrk="1" hangingPunct="1"/>
              <a:t>30</a:t>
            </a:fld>
            <a:endParaRPr lang="en-US" altLang="en-US" sz="1300" dirty="0">
              <a:latin typeface="Arial" panose="020B0604020202020204"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703354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043">
              <a:spcBef>
                <a:spcPct val="30000"/>
              </a:spcBef>
              <a:defRPr sz="1200">
                <a:solidFill>
                  <a:schemeClr val="tx1"/>
                </a:solidFill>
                <a:latin typeface="Calibri" panose="020F0502020204030204" pitchFamily="34" charset="0"/>
              </a:defRPr>
            </a:lvl1pPr>
            <a:lvl2pPr marL="722816" indent="-278006" defTabSz="939043">
              <a:spcBef>
                <a:spcPct val="30000"/>
              </a:spcBef>
              <a:defRPr sz="1200">
                <a:solidFill>
                  <a:schemeClr val="tx1"/>
                </a:solidFill>
                <a:latin typeface="Calibri" panose="020F0502020204030204" pitchFamily="34" charset="0"/>
              </a:defRPr>
            </a:lvl2pPr>
            <a:lvl3pPr marL="1112025" indent="-222405" defTabSz="939043">
              <a:spcBef>
                <a:spcPct val="30000"/>
              </a:spcBef>
              <a:defRPr sz="1200">
                <a:solidFill>
                  <a:schemeClr val="tx1"/>
                </a:solidFill>
                <a:latin typeface="Calibri" panose="020F0502020204030204" pitchFamily="34" charset="0"/>
              </a:defRPr>
            </a:lvl3pPr>
            <a:lvl4pPr marL="1556835" indent="-222405" defTabSz="939043">
              <a:spcBef>
                <a:spcPct val="30000"/>
              </a:spcBef>
              <a:defRPr sz="1200">
                <a:solidFill>
                  <a:schemeClr val="tx1"/>
                </a:solidFill>
                <a:latin typeface="Calibri" panose="020F0502020204030204" pitchFamily="34" charset="0"/>
              </a:defRPr>
            </a:lvl4pPr>
            <a:lvl5pPr marL="2001644" indent="-222405" defTabSz="939043">
              <a:spcBef>
                <a:spcPct val="30000"/>
              </a:spcBef>
              <a:defRPr sz="1200">
                <a:solidFill>
                  <a:schemeClr val="tx1"/>
                </a:solidFill>
                <a:latin typeface="Calibri" panose="020F0502020204030204" pitchFamily="34" charset="0"/>
              </a:defRPr>
            </a:lvl5pPr>
            <a:lvl6pPr marL="2446454" indent="-222405" defTabSz="939043"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9043"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9043"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90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401676-C74A-423F-84CD-72D608D38577}" type="slidenum">
              <a:rPr lang="en-US" altLang="en-US" sz="1300"/>
              <a:pPr>
                <a:spcBef>
                  <a:spcPct val="0"/>
                </a:spcBef>
              </a:pPr>
              <a:t>33</a:t>
            </a:fld>
            <a:endParaRPr lang="en-US" altLang="en-US" sz="1300" dirty="0"/>
          </a:p>
        </p:txBody>
      </p:sp>
      <p:sp>
        <p:nvSpPr>
          <p:cNvPr id="68611" name="Rectangle 7"/>
          <p:cNvSpPr txBox="1">
            <a:spLocks noGrp="1" noChangeArrowheads="1"/>
          </p:cNvSpPr>
          <p:nvPr/>
        </p:nvSpPr>
        <p:spPr bwMode="auto">
          <a:xfrm>
            <a:off x="4013895" y="8901491"/>
            <a:ext cx="3071168" cy="46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2" rIns="94005" bIns="47002" anchor="b"/>
          <a:lstStyle>
            <a:lvl1pPr defTabSz="965200">
              <a:spcBef>
                <a:spcPct val="30000"/>
              </a:spcBef>
              <a:defRPr sz="1200">
                <a:solidFill>
                  <a:schemeClr val="tx1"/>
                </a:solidFill>
                <a:latin typeface="Calibri" panose="020F0502020204030204" pitchFamily="34" charset="0"/>
              </a:defRPr>
            </a:lvl1pPr>
            <a:lvl2pPr marL="742950" indent="-285750" defTabSz="965200">
              <a:spcBef>
                <a:spcPct val="30000"/>
              </a:spcBef>
              <a:defRPr sz="1200">
                <a:solidFill>
                  <a:schemeClr val="tx1"/>
                </a:solidFill>
                <a:latin typeface="Calibri" panose="020F0502020204030204" pitchFamily="34" charset="0"/>
              </a:defRPr>
            </a:lvl2pPr>
            <a:lvl3pPr marL="1143000" indent="-228600" defTabSz="965200">
              <a:spcBef>
                <a:spcPct val="30000"/>
              </a:spcBef>
              <a:defRPr sz="1200">
                <a:solidFill>
                  <a:schemeClr val="tx1"/>
                </a:solidFill>
                <a:latin typeface="Calibri" panose="020F0502020204030204" pitchFamily="34" charset="0"/>
              </a:defRPr>
            </a:lvl3pPr>
            <a:lvl4pPr marL="1600200" indent="-228600" defTabSz="965200">
              <a:spcBef>
                <a:spcPct val="30000"/>
              </a:spcBef>
              <a:defRPr sz="1200">
                <a:solidFill>
                  <a:schemeClr val="tx1"/>
                </a:solidFill>
                <a:latin typeface="Calibri" panose="020F0502020204030204" pitchFamily="34" charset="0"/>
              </a:defRPr>
            </a:lvl4pPr>
            <a:lvl5pPr marL="2057400" indent="-228600" defTabSz="96520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B5463CB-5B10-45AA-9745-73BE233E3A0C}" type="slidenum">
              <a:rPr lang="en-US" altLang="en-US" sz="1300"/>
              <a:pPr algn="r" eaLnBrk="1" hangingPunct="1">
                <a:spcBef>
                  <a:spcPct val="0"/>
                </a:spcBef>
              </a:pPr>
              <a:t>33</a:t>
            </a:fld>
            <a:endParaRPr lang="en-US" altLang="en-US" sz="1300" dirty="0"/>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97060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043">
              <a:spcBef>
                <a:spcPct val="30000"/>
              </a:spcBef>
              <a:defRPr sz="1200">
                <a:solidFill>
                  <a:schemeClr val="tx1"/>
                </a:solidFill>
                <a:latin typeface="Calibri" panose="020F0502020204030204" pitchFamily="34" charset="0"/>
              </a:defRPr>
            </a:lvl1pPr>
            <a:lvl2pPr marL="722816" indent="-278006" defTabSz="939043">
              <a:spcBef>
                <a:spcPct val="30000"/>
              </a:spcBef>
              <a:defRPr sz="1200">
                <a:solidFill>
                  <a:schemeClr val="tx1"/>
                </a:solidFill>
                <a:latin typeface="Calibri" panose="020F0502020204030204" pitchFamily="34" charset="0"/>
              </a:defRPr>
            </a:lvl2pPr>
            <a:lvl3pPr marL="1112025" indent="-222405" defTabSz="939043">
              <a:spcBef>
                <a:spcPct val="30000"/>
              </a:spcBef>
              <a:defRPr sz="1200">
                <a:solidFill>
                  <a:schemeClr val="tx1"/>
                </a:solidFill>
                <a:latin typeface="Calibri" panose="020F0502020204030204" pitchFamily="34" charset="0"/>
              </a:defRPr>
            </a:lvl3pPr>
            <a:lvl4pPr marL="1556835" indent="-222405" defTabSz="939043">
              <a:spcBef>
                <a:spcPct val="30000"/>
              </a:spcBef>
              <a:defRPr sz="1200">
                <a:solidFill>
                  <a:schemeClr val="tx1"/>
                </a:solidFill>
                <a:latin typeface="Calibri" panose="020F0502020204030204" pitchFamily="34" charset="0"/>
              </a:defRPr>
            </a:lvl4pPr>
            <a:lvl5pPr marL="2001644" indent="-222405" defTabSz="939043">
              <a:spcBef>
                <a:spcPct val="30000"/>
              </a:spcBef>
              <a:defRPr sz="1200">
                <a:solidFill>
                  <a:schemeClr val="tx1"/>
                </a:solidFill>
                <a:latin typeface="Calibri" panose="020F0502020204030204" pitchFamily="34" charset="0"/>
              </a:defRPr>
            </a:lvl5pPr>
            <a:lvl6pPr marL="2446454" indent="-222405" defTabSz="939043"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9043"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9043"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90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BFFD38-C556-47F3-9D2F-8E6CD1454E2B}" type="slidenum">
              <a:rPr lang="en-US" altLang="en-US" sz="1300"/>
              <a:pPr>
                <a:spcBef>
                  <a:spcPct val="0"/>
                </a:spcBef>
              </a:pPr>
              <a:t>34</a:t>
            </a:fld>
            <a:endParaRPr lang="en-US" altLang="en-US" sz="1300" dirty="0"/>
          </a:p>
        </p:txBody>
      </p:sp>
      <p:sp>
        <p:nvSpPr>
          <p:cNvPr id="70659" name="Rectangle 7"/>
          <p:cNvSpPr txBox="1">
            <a:spLocks noGrp="1" noChangeArrowheads="1"/>
          </p:cNvSpPr>
          <p:nvPr/>
        </p:nvSpPr>
        <p:spPr bwMode="auto">
          <a:xfrm>
            <a:off x="4013895" y="8901491"/>
            <a:ext cx="3071168" cy="46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2" rIns="94005" bIns="47002" anchor="b"/>
          <a:lstStyle>
            <a:lvl1pPr defTabSz="965200">
              <a:spcBef>
                <a:spcPct val="30000"/>
              </a:spcBef>
              <a:defRPr sz="1200">
                <a:solidFill>
                  <a:schemeClr val="tx1"/>
                </a:solidFill>
                <a:latin typeface="Calibri" panose="020F0502020204030204" pitchFamily="34" charset="0"/>
              </a:defRPr>
            </a:lvl1pPr>
            <a:lvl2pPr marL="742950" indent="-285750" defTabSz="965200">
              <a:spcBef>
                <a:spcPct val="30000"/>
              </a:spcBef>
              <a:defRPr sz="1200">
                <a:solidFill>
                  <a:schemeClr val="tx1"/>
                </a:solidFill>
                <a:latin typeface="Calibri" panose="020F0502020204030204" pitchFamily="34" charset="0"/>
              </a:defRPr>
            </a:lvl2pPr>
            <a:lvl3pPr marL="1143000" indent="-228600" defTabSz="965200">
              <a:spcBef>
                <a:spcPct val="30000"/>
              </a:spcBef>
              <a:defRPr sz="1200">
                <a:solidFill>
                  <a:schemeClr val="tx1"/>
                </a:solidFill>
                <a:latin typeface="Calibri" panose="020F0502020204030204" pitchFamily="34" charset="0"/>
              </a:defRPr>
            </a:lvl3pPr>
            <a:lvl4pPr marL="1600200" indent="-228600" defTabSz="965200">
              <a:spcBef>
                <a:spcPct val="30000"/>
              </a:spcBef>
              <a:defRPr sz="1200">
                <a:solidFill>
                  <a:schemeClr val="tx1"/>
                </a:solidFill>
                <a:latin typeface="Calibri" panose="020F0502020204030204" pitchFamily="34" charset="0"/>
              </a:defRPr>
            </a:lvl4pPr>
            <a:lvl5pPr marL="2057400" indent="-228600" defTabSz="96520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6F03C9A-7183-420D-B1AE-ABF17BB5306B}" type="slidenum">
              <a:rPr lang="en-US" altLang="en-US" sz="1300"/>
              <a:pPr algn="r" eaLnBrk="1" hangingPunct="1">
                <a:spcBef>
                  <a:spcPct val="0"/>
                </a:spcBef>
              </a:pPr>
              <a:t>34</a:t>
            </a:fld>
            <a:endParaRPr lang="en-US" altLang="en-US" sz="1300" dirty="0"/>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01786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T200-5-19</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043">
              <a:spcBef>
                <a:spcPct val="30000"/>
              </a:spcBef>
              <a:defRPr sz="1200">
                <a:solidFill>
                  <a:schemeClr val="tx1"/>
                </a:solidFill>
                <a:latin typeface="Calibri" panose="020F0502020204030204" pitchFamily="34" charset="0"/>
              </a:defRPr>
            </a:lvl1pPr>
            <a:lvl2pPr marL="722816" indent="-278006" defTabSz="939043">
              <a:spcBef>
                <a:spcPct val="30000"/>
              </a:spcBef>
              <a:defRPr sz="1200">
                <a:solidFill>
                  <a:schemeClr val="tx1"/>
                </a:solidFill>
                <a:latin typeface="Calibri" panose="020F0502020204030204" pitchFamily="34" charset="0"/>
              </a:defRPr>
            </a:lvl2pPr>
            <a:lvl3pPr marL="1112025" indent="-222405" defTabSz="939043">
              <a:spcBef>
                <a:spcPct val="30000"/>
              </a:spcBef>
              <a:defRPr sz="1200">
                <a:solidFill>
                  <a:schemeClr val="tx1"/>
                </a:solidFill>
                <a:latin typeface="Calibri" panose="020F0502020204030204" pitchFamily="34" charset="0"/>
              </a:defRPr>
            </a:lvl3pPr>
            <a:lvl4pPr marL="1556835" indent="-222405" defTabSz="939043">
              <a:spcBef>
                <a:spcPct val="30000"/>
              </a:spcBef>
              <a:defRPr sz="1200">
                <a:solidFill>
                  <a:schemeClr val="tx1"/>
                </a:solidFill>
                <a:latin typeface="Calibri" panose="020F0502020204030204" pitchFamily="34" charset="0"/>
              </a:defRPr>
            </a:lvl4pPr>
            <a:lvl5pPr marL="2001644" indent="-222405" defTabSz="939043">
              <a:spcBef>
                <a:spcPct val="30000"/>
              </a:spcBef>
              <a:defRPr sz="1200">
                <a:solidFill>
                  <a:schemeClr val="tx1"/>
                </a:solidFill>
                <a:latin typeface="Calibri" panose="020F0502020204030204" pitchFamily="34" charset="0"/>
              </a:defRPr>
            </a:lvl5pPr>
            <a:lvl6pPr marL="2446454" indent="-222405" defTabSz="939043"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9043"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9043"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90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030BA67-B36C-4A0E-BB83-F56A13C4BF0D}" type="slidenum">
              <a:rPr lang="en-US" altLang="en-US" sz="1300"/>
              <a:pPr>
                <a:spcBef>
                  <a:spcPct val="0"/>
                </a:spcBef>
              </a:pPr>
              <a:t>35</a:t>
            </a:fld>
            <a:endParaRPr lang="en-US" altLang="en-US" sz="1300" dirty="0"/>
          </a:p>
        </p:txBody>
      </p:sp>
    </p:spTree>
    <p:extLst>
      <p:ext uri="{BB962C8B-B14F-4D97-AF65-F5344CB8AC3E}">
        <p14:creationId xmlns:p14="http://schemas.microsoft.com/office/powerpoint/2010/main" val="3964583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T700-6</a:t>
            </a:r>
          </a:p>
        </p:txBody>
      </p:sp>
      <p:sp>
        <p:nvSpPr>
          <p:cNvPr id="4" name="Slide Number Placeholder 3"/>
          <p:cNvSpPr>
            <a:spLocks noGrp="1"/>
          </p:cNvSpPr>
          <p:nvPr>
            <p:ph type="sldNum" sz="quarter" idx="10"/>
          </p:nvPr>
        </p:nvSpPr>
        <p:spPr/>
        <p:txBody>
          <a:bodyPr/>
          <a:lstStyle/>
          <a:p>
            <a:fld id="{CF430443-C1BA-4D04-834B-0050F0FA52ED}" type="slidenum">
              <a:rPr lang="en-US" smtClean="0"/>
              <a:pPr/>
              <a:t>36</a:t>
            </a:fld>
            <a:endParaRPr lang="en-US" dirty="0"/>
          </a:p>
        </p:txBody>
      </p:sp>
    </p:spTree>
    <p:extLst>
      <p:ext uri="{BB962C8B-B14F-4D97-AF65-F5344CB8AC3E}">
        <p14:creationId xmlns:p14="http://schemas.microsoft.com/office/powerpoint/2010/main" val="2079148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321">
              <a:spcBef>
                <a:spcPct val="30000"/>
              </a:spcBef>
              <a:defRPr sz="1200">
                <a:solidFill>
                  <a:schemeClr val="tx1"/>
                </a:solidFill>
                <a:latin typeface="Calibri" panose="020F0502020204030204" pitchFamily="34" charset="0"/>
              </a:defRPr>
            </a:lvl1pPr>
            <a:lvl2pPr marL="722816" indent="-278006" defTabSz="931321">
              <a:spcBef>
                <a:spcPct val="30000"/>
              </a:spcBef>
              <a:defRPr sz="1200">
                <a:solidFill>
                  <a:schemeClr val="tx1"/>
                </a:solidFill>
                <a:latin typeface="Calibri" panose="020F0502020204030204" pitchFamily="34" charset="0"/>
              </a:defRPr>
            </a:lvl2pPr>
            <a:lvl3pPr marL="1112025" indent="-222405" defTabSz="931321">
              <a:spcBef>
                <a:spcPct val="30000"/>
              </a:spcBef>
              <a:defRPr sz="1200">
                <a:solidFill>
                  <a:schemeClr val="tx1"/>
                </a:solidFill>
                <a:latin typeface="Calibri" panose="020F0502020204030204" pitchFamily="34" charset="0"/>
              </a:defRPr>
            </a:lvl3pPr>
            <a:lvl4pPr marL="1556835" indent="-222405" defTabSz="931321">
              <a:spcBef>
                <a:spcPct val="30000"/>
              </a:spcBef>
              <a:defRPr sz="1200">
                <a:solidFill>
                  <a:schemeClr val="tx1"/>
                </a:solidFill>
                <a:latin typeface="Calibri" panose="020F0502020204030204" pitchFamily="34" charset="0"/>
              </a:defRPr>
            </a:lvl4pPr>
            <a:lvl5pPr marL="2001644" indent="-222405" defTabSz="931321">
              <a:spcBef>
                <a:spcPct val="30000"/>
              </a:spcBef>
              <a:defRPr sz="1200">
                <a:solidFill>
                  <a:schemeClr val="tx1"/>
                </a:solidFill>
                <a:latin typeface="Calibri" panose="020F0502020204030204" pitchFamily="34" charset="0"/>
              </a:defRPr>
            </a:lvl5pPr>
            <a:lvl6pPr marL="2446454" indent="-222405" defTabSz="931321"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1321"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1321"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1321"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4DBDDC-B64F-456A-8133-DA135678B808}" type="slidenum">
              <a:rPr lang="en-US" altLang="en-US" sz="1300">
                <a:latin typeface="Arial" panose="020B0604020202020204" pitchFamily="34" charset="0"/>
              </a:rPr>
              <a:pPr>
                <a:spcBef>
                  <a:spcPct val="0"/>
                </a:spcBef>
              </a:pPr>
              <a:t>37</a:t>
            </a:fld>
            <a:endParaRPr lang="en-US" altLang="en-US" sz="1300" dirty="0">
              <a:latin typeface="Arial" panose="020B0604020202020204"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4013666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043">
              <a:spcBef>
                <a:spcPct val="30000"/>
              </a:spcBef>
              <a:defRPr sz="1200">
                <a:solidFill>
                  <a:schemeClr val="tx1"/>
                </a:solidFill>
                <a:latin typeface="Calibri" panose="020F0502020204030204" pitchFamily="34" charset="0"/>
              </a:defRPr>
            </a:lvl1pPr>
            <a:lvl2pPr marL="722816" indent="-278006" defTabSz="939043">
              <a:spcBef>
                <a:spcPct val="30000"/>
              </a:spcBef>
              <a:defRPr sz="1200">
                <a:solidFill>
                  <a:schemeClr val="tx1"/>
                </a:solidFill>
                <a:latin typeface="Calibri" panose="020F0502020204030204" pitchFamily="34" charset="0"/>
              </a:defRPr>
            </a:lvl2pPr>
            <a:lvl3pPr marL="1112025" indent="-222405" defTabSz="939043">
              <a:spcBef>
                <a:spcPct val="30000"/>
              </a:spcBef>
              <a:defRPr sz="1200">
                <a:solidFill>
                  <a:schemeClr val="tx1"/>
                </a:solidFill>
                <a:latin typeface="Calibri" panose="020F0502020204030204" pitchFamily="34" charset="0"/>
              </a:defRPr>
            </a:lvl3pPr>
            <a:lvl4pPr marL="1556835" indent="-222405" defTabSz="939043">
              <a:spcBef>
                <a:spcPct val="30000"/>
              </a:spcBef>
              <a:defRPr sz="1200">
                <a:solidFill>
                  <a:schemeClr val="tx1"/>
                </a:solidFill>
                <a:latin typeface="Calibri" panose="020F0502020204030204" pitchFamily="34" charset="0"/>
              </a:defRPr>
            </a:lvl4pPr>
            <a:lvl5pPr marL="2001644" indent="-222405" defTabSz="939043">
              <a:spcBef>
                <a:spcPct val="30000"/>
              </a:spcBef>
              <a:defRPr sz="1200">
                <a:solidFill>
                  <a:schemeClr val="tx1"/>
                </a:solidFill>
                <a:latin typeface="Calibri" panose="020F0502020204030204" pitchFamily="34" charset="0"/>
              </a:defRPr>
            </a:lvl5pPr>
            <a:lvl6pPr marL="2446454" indent="-222405" defTabSz="939043"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9043"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9043"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90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916897-A023-48F1-87B2-45B85B3D0135}" type="slidenum">
              <a:rPr lang="en-US" altLang="en-US" sz="1300"/>
              <a:pPr>
                <a:spcBef>
                  <a:spcPct val="0"/>
                </a:spcBef>
              </a:pPr>
              <a:t>38</a:t>
            </a:fld>
            <a:endParaRPr lang="en-US" altLang="en-US" sz="1300" dirty="0"/>
          </a:p>
        </p:txBody>
      </p:sp>
      <p:sp>
        <p:nvSpPr>
          <p:cNvPr id="76803" name="Rectangle 7"/>
          <p:cNvSpPr txBox="1">
            <a:spLocks noGrp="1" noChangeArrowheads="1"/>
          </p:cNvSpPr>
          <p:nvPr/>
        </p:nvSpPr>
        <p:spPr bwMode="auto">
          <a:xfrm>
            <a:off x="4013895" y="8901491"/>
            <a:ext cx="3071168" cy="46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2" rIns="94005" bIns="47002" anchor="b"/>
          <a:lstStyle>
            <a:lvl1pPr defTabSz="965200">
              <a:spcBef>
                <a:spcPct val="30000"/>
              </a:spcBef>
              <a:defRPr sz="1200">
                <a:solidFill>
                  <a:schemeClr val="tx1"/>
                </a:solidFill>
                <a:latin typeface="Calibri" panose="020F0502020204030204" pitchFamily="34" charset="0"/>
              </a:defRPr>
            </a:lvl1pPr>
            <a:lvl2pPr marL="742950" indent="-285750" defTabSz="965200">
              <a:spcBef>
                <a:spcPct val="30000"/>
              </a:spcBef>
              <a:defRPr sz="1200">
                <a:solidFill>
                  <a:schemeClr val="tx1"/>
                </a:solidFill>
                <a:latin typeface="Calibri" panose="020F0502020204030204" pitchFamily="34" charset="0"/>
              </a:defRPr>
            </a:lvl2pPr>
            <a:lvl3pPr marL="1143000" indent="-228600" defTabSz="965200">
              <a:spcBef>
                <a:spcPct val="30000"/>
              </a:spcBef>
              <a:defRPr sz="1200">
                <a:solidFill>
                  <a:schemeClr val="tx1"/>
                </a:solidFill>
                <a:latin typeface="Calibri" panose="020F0502020204030204" pitchFamily="34" charset="0"/>
              </a:defRPr>
            </a:lvl3pPr>
            <a:lvl4pPr marL="1600200" indent="-228600" defTabSz="965200">
              <a:spcBef>
                <a:spcPct val="30000"/>
              </a:spcBef>
              <a:defRPr sz="1200">
                <a:solidFill>
                  <a:schemeClr val="tx1"/>
                </a:solidFill>
                <a:latin typeface="Calibri" panose="020F0502020204030204" pitchFamily="34" charset="0"/>
              </a:defRPr>
            </a:lvl4pPr>
            <a:lvl5pPr marL="2057400" indent="-228600" defTabSz="96520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496B78B-D4C4-43E0-A153-2B64D1D34247}" type="slidenum">
              <a:rPr lang="en-US" altLang="en-US" sz="1300"/>
              <a:pPr algn="r" eaLnBrk="1" hangingPunct="1">
                <a:spcBef>
                  <a:spcPct val="0"/>
                </a:spcBef>
              </a:pPr>
              <a:t>38</a:t>
            </a:fld>
            <a:endParaRPr lang="en-US" altLang="en-US" sz="1300" dirty="0"/>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T200-8</a:t>
            </a:r>
          </a:p>
          <a:p>
            <a:pPr eaLnBrk="1" hangingPunct="1"/>
            <a:r>
              <a:rPr lang="en-US" altLang="en-US" dirty="0"/>
              <a:t>T700-17</a:t>
            </a:r>
          </a:p>
        </p:txBody>
      </p:sp>
    </p:spTree>
    <p:extLst>
      <p:ext uri="{BB962C8B-B14F-4D97-AF65-F5344CB8AC3E}">
        <p14:creationId xmlns:p14="http://schemas.microsoft.com/office/powerpoint/2010/main" val="281224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043">
              <a:spcBef>
                <a:spcPct val="30000"/>
              </a:spcBef>
              <a:defRPr sz="1200">
                <a:solidFill>
                  <a:schemeClr val="tx1"/>
                </a:solidFill>
                <a:latin typeface="Calibri" panose="020F0502020204030204" pitchFamily="34" charset="0"/>
              </a:defRPr>
            </a:lvl1pPr>
            <a:lvl2pPr marL="722816" indent="-278006" defTabSz="939043">
              <a:spcBef>
                <a:spcPct val="30000"/>
              </a:spcBef>
              <a:defRPr sz="1200">
                <a:solidFill>
                  <a:schemeClr val="tx1"/>
                </a:solidFill>
                <a:latin typeface="Calibri" panose="020F0502020204030204" pitchFamily="34" charset="0"/>
              </a:defRPr>
            </a:lvl2pPr>
            <a:lvl3pPr marL="1112025" indent="-222405" defTabSz="939043">
              <a:spcBef>
                <a:spcPct val="30000"/>
              </a:spcBef>
              <a:defRPr sz="1200">
                <a:solidFill>
                  <a:schemeClr val="tx1"/>
                </a:solidFill>
                <a:latin typeface="Calibri" panose="020F0502020204030204" pitchFamily="34" charset="0"/>
              </a:defRPr>
            </a:lvl3pPr>
            <a:lvl4pPr marL="1556835" indent="-222405" defTabSz="939043">
              <a:spcBef>
                <a:spcPct val="30000"/>
              </a:spcBef>
              <a:defRPr sz="1200">
                <a:solidFill>
                  <a:schemeClr val="tx1"/>
                </a:solidFill>
                <a:latin typeface="Calibri" panose="020F0502020204030204" pitchFamily="34" charset="0"/>
              </a:defRPr>
            </a:lvl4pPr>
            <a:lvl5pPr marL="2001644" indent="-222405" defTabSz="939043">
              <a:spcBef>
                <a:spcPct val="30000"/>
              </a:spcBef>
              <a:defRPr sz="1200">
                <a:solidFill>
                  <a:schemeClr val="tx1"/>
                </a:solidFill>
                <a:latin typeface="Calibri" panose="020F0502020204030204" pitchFamily="34" charset="0"/>
              </a:defRPr>
            </a:lvl5pPr>
            <a:lvl6pPr marL="2446454" indent="-222405" defTabSz="939043"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9043"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9043"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90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031AA91-72F4-49DB-A23A-A56019518566}" type="slidenum">
              <a:rPr lang="en-US" altLang="en-US" sz="1300"/>
              <a:pPr>
                <a:spcBef>
                  <a:spcPct val="0"/>
                </a:spcBef>
              </a:pPr>
              <a:t>39</a:t>
            </a:fld>
            <a:endParaRPr lang="en-US" altLang="en-US" sz="1300" dirty="0"/>
          </a:p>
        </p:txBody>
      </p:sp>
      <p:sp>
        <p:nvSpPr>
          <p:cNvPr id="78851" name="Rectangle 7"/>
          <p:cNvSpPr txBox="1">
            <a:spLocks noGrp="1" noChangeArrowheads="1"/>
          </p:cNvSpPr>
          <p:nvPr/>
        </p:nvSpPr>
        <p:spPr bwMode="auto">
          <a:xfrm>
            <a:off x="4013895" y="8901491"/>
            <a:ext cx="3071168" cy="46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2" rIns="94005" bIns="47002" anchor="b"/>
          <a:lstStyle>
            <a:lvl1pPr defTabSz="965200">
              <a:spcBef>
                <a:spcPct val="30000"/>
              </a:spcBef>
              <a:defRPr sz="1200">
                <a:solidFill>
                  <a:schemeClr val="tx1"/>
                </a:solidFill>
                <a:latin typeface="Calibri" panose="020F0502020204030204" pitchFamily="34" charset="0"/>
              </a:defRPr>
            </a:lvl1pPr>
            <a:lvl2pPr marL="742950" indent="-285750" defTabSz="965200">
              <a:spcBef>
                <a:spcPct val="30000"/>
              </a:spcBef>
              <a:defRPr sz="1200">
                <a:solidFill>
                  <a:schemeClr val="tx1"/>
                </a:solidFill>
                <a:latin typeface="Calibri" panose="020F0502020204030204" pitchFamily="34" charset="0"/>
              </a:defRPr>
            </a:lvl2pPr>
            <a:lvl3pPr marL="1143000" indent="-228600" defTabSz="965200">
              <a:spcBef>
                <a:spcPct val="30000"/>
              </a:spcBef>
              <a:defRPr sz="1200">
                <a:solidFill>
                  <a:schemeClr val="tx1"/>
                </a:solidFill>
                <a:latin typeface="Calibri" panose="020F0502020204030204" pitchFamily="34" charset="0"/>
              </a:defRPr>
            </a:lvl3pPr>
            <a:lvl4pPr marL="1600200" indent="-228600" defTabSz="965200">
              <a:spcBef>
                <a:spcPct val="30000"/>
              </a:spcBef>
              <a:defRPr sz="1200">
                <a:solidFill>
                  <a:schemeClr val="tx1"/>
                </a:solidFill>
                <a:latin typeface="Calibri" panose="020F0502020204030204" pitchFamily="34" charset="0"/>
              </a:defRPr>
            </a:lvl4pPr>
            <a:lvl5pPr marL="2057400" indent="-228600" defTabSz="96520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F184990-9C33-4FE4-956A-7E92438CA889}" type="slidenum">
              <a:rPr lang="en-US" altLang="en-US" sz="1300"/>
              <a:pPr algn="r" eaLnBrk="1" hangingPunct="1">
                <a:spcBef>
                  <a:spcPct val="0"/>
                </a:spcBef>
              </a:pPr>
              <a:t>39</a:t>
            </a:fld>
            <a:endParaRPr lang="en-US" altLang="en-US" sz="1300" dirty="0"/>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T100-21</a:t>
            </a:r>
          </a:p>
        </p:txBody>
      </p:sp>
    </p:spTree>
    <p:extLst>
      <p:ext uri="{BB962C8B-B14F-4D97-AF65-F5344CB8AC3E}">
        <p14:creationId xmlns:p14="http://schemas.microsoft.com/office/powerpoint/2010/main" val="38258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043">
              <a:spcBef>
                <a:spcPct val="30000"/>
              </a:spcBef>
              <a:defRPr sz="1200">
                <a:solidFill>
                  <a:schemeClr val="tx1"/>
                </a:solidFill>
                <a:latin typeface="Calibri" panose="020F0502020204030204" pitchFamily="34" charset="0"/>
              </a:defRPr>
            </a:lvl1pPr>
            <a:lvl2pPr marL="722816" indent="-278006" defTabSz="939043">
              <a:spcBef>
                <a:spcPct val="30000"/>
              </a:spcBef>
              <a:defRPr sz="1200">
                <a:solidFill>
                  <a:schemeClr val="tx1"/>
                </a:solidFill>
                <a:latin typeface="Calibri" panose="020F0502020204030204" pitchFamily="34" charset="0"/>
              </a:defRPr>
            </a:lvl2pPr>
            <a:lvl3pPr marL="1112025" indent="-222405" defTabSz="939043">
              <a:spcBef>
                <a:spcPct val="30000"/>
              </a:spcBef>
              <a:defRPr sz="1200">
                <a:solidFill>
                  <a:schemeClr val="tx1"/>
                </a:solidFill>
                <a:latin typeface="Calibri" panose="020F0502020204030204" pitchFamily="34" charset="0"/>
              </a:defRPr>
            </a:lvl3pPr>
            <a:lvl4pPr marL="1556835" indent="-222405" defTabSz="939043">
              <a:spcBef>
                <a:spcPct val="30000"/>
              </a:spcBef>
              <a:defRPr sz="1200">
                <a:solidFill>
                  <a:schemeClr val="tx1"/>
                </a:solidFill>
                <a:latin typeface="Calibri" panose="020F0502020204030204" pitchFamily="34" charset="0"/>
              </a:defRPr>
            </a:lvl4pPr>
            <a:lvl5pPr marL="2001644" indent="-222405" defTabSz="939043">
              <a:spcBef>
                <a:spcPct val="30000"/>
              </a:spcBef>
              <a:defRPr sz="1200">
                <a:solidFill>
                  <a:schemeClr val="tx1"/>
                </a:solidFill>
                <a:latin typeface="Calibri" panose="020F0502020204030204" pitchFamily="34" charset="0"/>
              </a:defRPr>
            </a:lvl5pPr>
            <a:lvl6pPr marL="2446454" indent="-222405" defTabSz="939043"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9043"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9043"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90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8E9FBF-A424-4B2A-B662-CAA9D688B7AE}" type="slidenum">
              <a:rPr lang="en-US" altLang="en-US" sz="1300"/>
              <a:pPr>
                <a:spcBef>
                  <a:spcPct val="0"/>
                </a:spcBef>
              </a:pPr>
              <a:t>40</a:t>
            </a:fld>
            <a:endParaRPr lang="en-US" altLang="en-US" sz="1300" dirty="0"/>
          </a:p>
        </p:txBody>
      </p:sp>
      <p:sp>
        <p:nvSpPr>
          <p:cNvPr id="80899" name="Rectangle 7"/>
          <p:cNvSpPr txBox="1">
            <a:spLocks noGrp="1" noChangeArrowheads="1"/>
          </p:cNvSpPr>
          <p:nvPr/>
        </p:nvSpPr>
        <p:spPr bwMode="auto">
          <a:xfrm>
            <a:off x="4013895" y="8901491"/>
            <a:ext cx="3071168" cy="46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2" rIns="94005" bIns="47002" anchor="b"/>
          <a:lstStyle>
            <a:lvl1pPr defTabSz="965200">
              <a:spcBef>
                <a:spcPct val="30000"/>
              </a:spcBef>
              <a:defRPr sz="1200">
                <a:solidFill>
                  <a:schemeClr val="tx1"/>
                </a:solidFill>
                <a:latin typeface="Calibri" panose="020F0502020204030204" pitchFamily="34" charset="0"/>
              </a:defRPr>
            </a:lvl1pPr>
            <a:lvl2pPr marL="742950" indent="-285750" defTabSz="965200">
              <a:spcBef>
                <a:spcPct val="30000"/>
              </a:spcBef>
              <a:defRPr sz="1200">
                <a:solidFill>
                  <a:schemeClr val="tx1"/>
                </a:solidFill>
                <a:latin typeface="Calibri" panose="020F0502020204030204" pitchFamily="34" charset="0"/>
              </a:defRPr>
            </a:lvl2pPr>
            <a:lvl3pPr marL="1143000" indent="-228600" defTabSz="965200">
              <a:spcBef>
                <a:spcPct val="30000"/>
              </a:spcBef>
              <a:defRPr sz="1200">
                <a:solidFill>
                  <a:schemeClr val="tx1"/>
                </a:solidFill>
                <a:latin typeface="Calibri" panose="020F0502020204030204" pitchFamily="34" charset="0"/>
              </a:defRPr>
            </a:lvl3pPr>
            <a:lvl4pPr marL="1600200" indent="-228600" defTabSz="965200">
              <a:spcBef>
                <a:spcPct val="30000"/>
              </a:spcBef>
              <a:defRPr sz="1200">
                <a:solidFill>
                  <a:schemeClr val="tx1"/>
                </a:solidFill>
                <a:latin typeface="Calibri" panose="020F0502020204030204" pitchFamily="34" charset="0"/>
              </a:defRPr>
            </a:lvl4pPr>
            <a:lvl5pPr marL="2057400" indent="-228600" defTabSz="96520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5160056-8191-42B8-9FAF-2472F6AA07B4}" type="slidenum">
              <a:rPr lang="en-US" altLang="en-US" sz="1300"/>
              <a:pPr algn="r" eaLnBrk="1" hangingPunct="1">
                <a:spcBef>
                  <a:spcPct val="0"/>
                </a:spcBef>
              </a:pPr>
              <a:t>40</a:t>
            </a:fld>
            <a:endParaRPr lang="en-US" altLang="en-US" sz="1300" dirty="0"/>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892638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043">
              <a:spcBef>
                <a:spcPct val="30000"/>
              </a:spcBef>
              <a:defRPr sz="1200">
                <a:solidFill>
                  <a:schemeClr val="tx1"/>
                </a:solidFill>
                <a:latin typeface="Calibri" panose="020F0502020204030204" pitchFamily="34" charset="0"/>
              </a:defRPr>
            </a:lvl1pPr>
            <a:lvl2pPr marL="722816" indent="-278006" defTabSz="939043">
              <a:spcBef>
                <a:spcPct val="30000"/>
              </a:spcBef>
              <a:defRPr sz="1200">
                <a:solidFill>
                  <a:schemeClr val="tx1"/>
                </a:solidFill>
                <a:latin typeface="Calibri" panose="020F0502020204030204" pitchFamily="34" charset="0"/>
              </a:defRPr>
            </a:lvl2pPr>
            <a:lvl3pPr marL="1112025" indent="-222405" defTabSz="939043">
              <a:spcBef>
                <a:spcPct val="30000"/>
              </a:spcBef>
              <a:defRPr sz="1200">
                <a:solidFill>
                  <a:schemeClr val="tx1"/>
                </a:solidFill>
                <a:latin typeface="Calibri" panose="020F0502020204030204" pitchFamily="34" charset="0"/>
              </a:defRPr>
            </a:lvl3pPr>
            <a:lvl4pPr marL="1556835" indent="-222405" defTabSz="939043">
              <a:spcBef>
                <a:spcPct val="30000"/>
              </a:spcBef>
              <a:defRPr sz="1200">
                <a:solidFill>
                  <a:schemeClr val="tx1"/>
                </a:solidFill>
                <a:latin typeface="Calibri" panose="020F0502020204030204" pitchFamily="34" charset="0"/>
              </a:defRPr>
            </a:lvl4pPr>
            <a:lvl5pPr marL="2001644" indent="-222405" defTabSz="939043">
              <a:spcBef>
                <a:spcPct val="30000"/>
              </a:spcBef>
              <a:defRPr sz="1200">
                <a:solidFill>
                  <a:schemeClr val="tx1"/>
                </a:solidFill>
                <a:latin typeface="Calibri" panose="020F0502020204030204" pitchFamily="34" charset="0"/>
              </a:defRPr>
            </a:lvl5pPr>
            <a:lvl6pPr marL="2446454" indent="-222405" defTabSz="939043"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9043"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9043"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90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408D4F-3B8B-4A73-91DE-F67A73713E15}" type="slidenum">
              <a:rPr lang="en-US" altLang="en-US" sz="1300"/>
              <a:pPr>
                <a:spcBef>
                  <a:spcPct val="0"/>
                </a:spcBef>
              </a:pPr>
              <a:t>41</a:t>
            </a:fld>
            <a:endParaRPr lang="en-US" altLang="en-US" sz="1300" dirty="0"/>
          </a:p>
        </p:txBody>
      </p:sp>
      <p:sp>
        <p:nvSpPr>
          <p:cNvPr id="82947" name="Rectangle 7"/>
          <p:cNvSpPr txBox="1">
            <a:spLocks noGrp="1" noChangeArrowheads="1"/>
          </p:cNvSpPr>
          <p:nvPr/>
        </p:nvSpPr>
        <p:spPr bwMode="auto">
          <a:xfrm>
            <a:off x="4013895" y="8901491"/>
            <a:ext cx="3071168" cy="46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2" rIns="94005" bIns="47002" anchor="b"/>
          <a:lstStyle>
            <a:lvl1pPr defTabSz="965200">
              <a:spcBef>
                <a:spcPct val="30000"/>
              </a:spcBef>
              <a:defRPr sz="1200">
                <a:solidFill>
                  <a:schemeClr val="tx1"/>
                </a:solidFill>
                <a:latin typeface="Calibri" panose="020F0502020204030204" pitchFamily="34" charset="0"/>
              </a:defRPr>
            </a:lvl1pPr>
            <a:lvl2pPr marL="742950" indent="-285750" defTabSz="965200">
              <a:spcBef>
                <a:spcPct val="30000"/>
              </a:spcBef>
              <a:defRPr sz="1200">
                <a:solidFill>
                  <a:schemeClr val="tx1"/>
                </a:solidFill>
                <a:latin typeface="Calibri" panose="020F0502020204030204" pitchFamily="34" charset="0"/>
              </a:defRPr>
            </a:lvl2pPr>
            <a:lvl3pPr marL="1143000" indent="-228600" defTabSz="965200">
              <a:spcBef>
                <a:spcPct val="30000"/>
              </a:spcBef>
              <a:defRPr sz="1200">
                <a:solidFill>
                  <a:schemeClr val="tx1"/>
                </a:solidFill>
                <a:latin typeface="Calibri" panose="020F0502020204030204" pitchFamily="34" charset="0"/>
              </a:defRPr>
            </a:lvl3pPr>
            <a:lvl4pPr marL="1600200" indent="-228600" defTabSz="965200">
              <a:spcBef>
                <a:spcPct val="30000"/>
              </a:spcBef>
              <a:defRPr sz="1200">
                <a:solidFill>
                  <a:schemeClr val="tx1"/>
                </a:solidFill>
                <a:latin typeface="Calibri" panose="020F0502020204030204" pitchFamily="34" charset="0"/>
              </a:defRPr>
            </a:lvl4pPr>
            <a:lvl5pPr marL="2057400" indent="-228600" defTabSz="96520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30DB37B-36B1-4777-90E3-64D42EB134AE}" type="slidenum">
              <a:rPr lang="en-US" altLang="en-US" sz="1300"/>
              <a:pPr algn="r" eaLnBrk="1" hangingPunct="1">
                <a:spcBef>
                  <a:spcPct val="0"/>
                </a:spcBef>
              </a:pPr>
              <a:t>41</a:t>
            </a:fld>
            <a:endParaRPr lang="en-US" altLang="en-US" sz="1300" dirty="0"/>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806605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430443-C1BA-4D04-834B-0050F0FA52ED}" type="slidenum">
              <a:rPr lang="en-US" smtClean="0"/>
              <a:pPr/>
              <a:t>3</a:t>
            </a:fld>
            <a:endParaRPr lang="en-US" dirty="0"/>
          </a:p>
        </p:txBody>
      </p:sp>
    </p:spTree>
    <p:extLst>
      <p:ext uri="{BB962C8B-B14F-4D97-AF65-F5344CB8AC3E}">
        <p14:creationId xmlns:p14="http://schemas.microsoft.com/office/powerpoint/2010/main" val="36274059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9AEA55F-C39C-41DF-9D04-B9D1D0BBAA55}" type="slidenum">
              <a:rPr lang="en-US"/>
              <a:pPr/>
              <a:t>43</a:t>
            </a:fld>
            <a:endParaRPr lang="en-US" dirty="0"/>
          </a:p>
        </p:txBody>
      </p:sp>
      <p:sp>
        <p:nvSpPr>
          <p:cNvPr id="321537" name="Rectangle 7"/>
          <p:cNvSpPr txBox="1">
            <a:spLocks noGrp="1" noChangeArrowheads="1"/>
          </p:cNvSpPr>
          <p:nvPr/>
        </p:nvSpPr>
        <p:spPr bwMode="auto">
          <a:xfrm>
            <a:off x="4013895" y="8901494"/>
            <a:ext cx="3071168" cy="469560"/>
          </a:xfrm>
          <a:prstGeom prst="rect">
            <a:avLst/>
          </a:prstGeom>
          <a:noFill/>
          <a:ln w="9525">
            <a:noFill/>
            <a:miter lim="800000"/>
            <a:headEnd/>
            <a:tailEnd/>
          </a:ln>
        </p:spPr>
        <p:txBody>
          <a:bodyPr lIns="94005" tIns="47002" rIns="94005" bIns="47002" anchor="b"/>
          <a:lstStyle/>
          <a:p>
            <a:pPr algn="r" defTabSz="939844"/>
            <a:fld id="{A03DED8C-59F0-4F4D-8138-3E010984AFB0}" type="slidenum">
              <a:rPr lang="en-US" sz="1300">
                <a:latin typeface="Calibri" pitchFamily="34" charset="0"/>
              </a:rPr>
              <a:pPr algn="r" defTabSz="939844"/>
              <a:t>43</a:t>
            </a:fld>
            <a:endParaRPr lang="en-US" sz="1300" dirty="0">
              <a:latin typeface="Calibri" pitchFamily="34" charset="0"/>
            </a:endParaRPr>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3268011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043">
              <a:spcBef>
                <a:spcPct val="30000"/>
              </a:spcBef>
              <a:defRPr sz="1200">
                <a:solidFill>
                  <a:schemeClr val="tx1"/>
                </a:solidFill>
                <a:latin typeface="Calibri" panose="020F0502020204030204" pitchFamily="34" charset="0"/>
              </a:defRPr>
            </a:lvl1pPr>
            <a:lvl2pPr marL="722816" indent="-278006" defTabSz="939043">
              <a:spcBef>
                <a:spcPct val="30000"/>
              </a:spcBef>
              <a:defRPr sz="1200">
                <a:solidFill>
                  <a:schemeClr val="tx1"/>
                </a:solidFill>
                <a:latin typeface="Calibri" panose="020F0502020204030204" pitchFamily="34" charset="0"/>
              </a:defRPr>
            </a:lvl2pPr>
            <a:lvl3pPr marL="1112025" indent="-222405" defTabSz="939043">
              <a:spcBef>
                <a:spcPct val="30000"/>
              </a:spcBef>
              <a:defRPr sz="1200">
                <a:solidFill>
                  <a:schemeClr val="tx1"/>
                </a:solidFill>
                <a:latin typeface="Calibri" panose="020F0502020204030204" pitchFamily="34" charset="0"/>
              </a:defRPr>
            </a:lvl3pPr>
            <a:lvl4pPr marL="1556835" indent="-222405" defTabSz="939043">
              <a:spcBef>
                <a:spcPct val="30000"/>
              </a:spcBef>
              <a:defRPr sz="1200">
                <a:solidFill>
                  <a:schemeClr val="tx1"/>
                </a:solidFill>
                <a:latin typeface="Calibri" panose="020F0502020204030204" pitchFamily="34" charset="0"/>
              </a:defRPr>
            </a:lvl4pPr>
            <a:lvl5pPr marL="2001644" indent="-222405" defTabSz="939043">
              <a:spcBef>
                <a:spcPct val="30000"/>
              </a:spcBef>
              <a:defRPr sz="1200">
                <a:solidFill>
                  <a:schemeClr val="tx1"/>
                </a:solidFill>
                <a:latin typeface="Calibri" panose="020F0502020204030204" pitchFamily="34" charset="0"/>
              </a:defRPr>
            </a:lvl5pPr>
            <a:lvl6pPr marL="2446454" indent="-222405" defTabSz="939043"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9043"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9043"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90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A0AC86-4ADC-47FE-B1A6-36B8AE9CA0E8}" type="slidenum">
              <a:rPr lang="en-US" altLang="en-US" sz="1300"/>
              <a:pPr>
                <a:spcBef>
                  <a:spcPct val="0"/>
                </a:spcBef>
              </a:pPr>
              <a:t>44</a:t>
            </a:fld>
            <a:endParaRPr lang="en-US" altLang="en-US" sz="1300" dirty="0"/>
          </a:p>
        </p:txBody>
      </p:sp>
      <p:sp>
        <p:nvSpPr>
          <p:cNvPr id="84995" name="Rectangle 7"/>
          <p:cNvSpPr txBox="1">
            <a:spLocks noGrp="1" noChangeArrowheads="1"/>
          </p:cNvSpPr>
          <p:nvPr/>
        </p:nvSpPr>
        <p:spPr bwMode="auto">
          <a:xfrm>
            <a:off x="4013895" y="8901491"/>
            <a:ext cx="3071168" cy="46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2" rIns="94005" bIns="47002" anchor="b"/>
          <a:lstStyle>
            <a:lvl1pPr defTabSz="965200">
              <a:spcBef>
                <a:spcPct val="30000"/>
              </a:spcBef>
              <a:defRPr sz="1200">
                <a:solidFill>
                  <a:schemeClr val="tx1"/>
                </a:solidFill>
                <a:latin typeface="Calibri" panose="020F0502020204030204" pitchFamily="34" charset="0"/>
              </a:defRPr>
            </a:lvl1pPr>
            <a:lvl2pPr marL="742950" indent="-285750" defTabSz="965200">
              <a:spcBef>
                <a:spcPct val="30000"/>
              </a:spcBef>
              <a:defRPr sz="1200">
                <a:solidFill>
                  <a:schemeClr val="tx1"/>
                </a:solidFill>
                <a:latin typeface="Calibri" panose="020F0502020204030204" pitchFamily="34" charset="0"/>
              </a:defRPr>
            </a:lvl2pPr>
            <a:lvl3pPr marL="1143000" indent="-228600" defTabSz="965200">
              <a:spcBef>
                <a:spcPct val="30000"/>
              </a:spcBef>
              <a:defRPr sz="1200">
                <a:solidFill>
                  <a:schemeClr val="tx1"/>
                </a:solidFill>
                <a:latin typeface="Calibri" panose="020F0502020204030204" pitchFamily="34" charset="0"/>
              </a:defRPr>
            </a:lvl3pPr>
            <a:lvl4pPr marL="1600200" indent="-228600" defTabSz="965200">
              <a:spcBef>
                <a:spcPct val="30000"/>
              </a:spcBef>
              <a:defRPr sz="1200">
                <a:solidFill>
                  <a:schemeClr val="tx1"/>
                </a:solidFill>
                <a:latin typeface="Calibri" panose="020F0502020204030204" pitchFamily="34" charset="0"/>
              </a:defRPr>
            </a:lvl4pPr>
            <a:lvl5pPr marL="2057400" indent="-228600" defTabSz="96520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5EC9FA8-CBE3-43F9-B6AF-43CE7FD928A3}" type="slidenum">
              <a:rPr lang="en-US" altLang="en-US" sz="1300"/>
              <a:pPr algn="r" eaLnBrk="1" hangingPunct="1">
                <a:spcBef>
                  <a:spcPct val="0"/>
                </a:spcBef>
              </a:pPr>
              <a:t>44</a:t>
            </a:fld>
            <a:endParaRPr lang="en-US" altLang="en-US" sz="1300" dirty="0"/>
          </a:p>
        </p:txBody>
      </p:sp>
      <p:sp>
        <p:nvSpPr>
          <p:cNvPr id="84996" name="Rectangle 2"/>
          <p:cNvSpPr>
            <a:spLocks noGrp="1" noRot="1" noChangeAspect="1" noChangeArrowheads="1" noTextEdit="1"/>
          </p:cNvSpPr>
          <p:nvPr>
            <p:ph type="sldImg"/>
          </p:nvPr>
        </p:nvSpPr>
        <p:spPr>
          <a:ln/>
        </p:spPr>
      </p:sp>
      <p:sp>
        <p:nvSpPr>
          <p:cNvPr id="849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608167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043">
              <a:spcBef>
                <a:spcPct val="30000"/>
              </a:spcBef>
              <a:defRPr sz="1200">
                <a:solidFill>
                  <a:schemeClr val="tx1"/>
                </a:solidFill>
                <a:latin typeface="Calibri" panose="020F0502020204030204" pitchFamily="34" charset="0"/>
              </a:defRPr>
            </a:lvl1pPr>
            <a:lvl2pPr marL="722816" indent="-278006" defTabSz="939043">
              <a:spcBef>
                <a:spcPct val="30000"/>
              </a:spcBef>
              <a:defRPr sz="1200">
                <a:solidFill>
                  <a:schemeClr val="tx1"/>
                </a:solidFill>
                <a:latin typeface="Calibri" panose="020F0502020204030204" pitchFamily="34" charset="0"/>
              </a:defRPr>
            </a:lvl2pPr>
            <a:lvl3pPr marL="1112025" indent="-222405" defTabSz="939043">
              <a:spcBef>
                <a:spcPct val="30000"/>
              </a:spcBef>
              <a:defRPr sz="1200">
                <a:solidFill>
                  <a:schemeClr val="tx1"/>
                </a:solidFill>
                <a:latin typeface="Calibri" panose="020F0502020204030204" pitchFamily="34" charset="0"/>
              </a:defRPr>
            </a:lvl3pPr>
            <a:lvl4pPr marL="1556835" indent="-222405" defTabSz="939043">
              <a:spcBef>
                <a:spcPct val="30000"/>
              </a:spcBef>
              <a:defRPr sz="1200">
                <a:solidFill>
                  <a:schemeClr val="tx1"/>
                </a:solidFill>
                <a:latin typeface="Calibri" panose="020F0502020204030204" pitchFamily="34" charset="0"/>
              </a:defRPr>
            </a:lvl4pPr>
            <a:lvl5pPr marL="2001644" indent="-222405" defTabSz="939043">
              <a:spcBef>
                <a:spcPct val="30000"/>
              </a:spcBef>
              <a:defRPr sz="1200">
                <a:solidFill>
                  <a:schemeClr val="tx1"/>
                </a:solidFill>
                <a:latin typeface="Calibri" panose="020F0502020204030204" pitchFamily="34" charset="0"/>
              </a:defRPr>
            </a:lvl5pPr>
            <a:lvl6pPr marL="2446454" indent="-222405" defTabSz="939043"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9043"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9043"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90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217B324-F836-4AF8-969B-8DB19B550282}" type="slidenum">
              <a:rPr lang="en-US" altLang="en-US" sz="1300"/>
              <a:pPr>
                <a:spcBef>
                  <a:spcPct val="0"/>
                </a:spcBef>
              </a:pPr>
              <a:t>45</a:t>
            </a:fld>
            <a:endParaRPr lang="en-US" altLang="en-US" sz="1300" dirty="0"/>
          </a:p>
        </p:txBody>
      </p:sp>
      <p:sp>
        <p:nvSpPr>
          <p:cNvPr id="87043" name="Rectangle 7"/>
          <p:cNvSpPr txBox="1">
            <a:spLocks noGrp="1" noChangeArrowheads="1"/>
          </p:cNvSpPr>
          <p:nvPr/>
        </p:nvSpPr>
        <p:spPr bwMode="auto">
          <a:xfrm>
            <a:off x="4013895" y="8901491"/>
            <a:ext cx="3071168" cy="46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2" rIns="94005" bIns="47002" anchor="b"/>
          <a:lstStyle>
            <a:lvl1pPr defTabSz="965200">
              <a:spcBef>
                <a:spcPct val="30000"/>
              </a:spcBef>
              <a:defRPr sz="1200">
                <a:solidFill>
                  <a:schemeClr val="tx1"/>
                </a:solidFill>
                <a:latin typeface="Calibri" panose="020F0502020204030204" pitchFamily="34" charset="0"/>
              </a:defRPr>
            </a:lvl1pPr>
            <a:lvl2pPr marL="742950" indent="-285750" defTabSz="965200">
              <a:spcBef>
                <a:spcPct val="30000"/>
              </a:spcBef>
              <a:defRPr sz="1200">
                <a:solidFill>
                  <a:schemeClr val="tx1"/>
                </a:solidFill>
                <a:latin typeface="Calibri" panose="020F0502020204030204" pitchFamily="34" charset="0"/>
              </a:defRPr>
            </a:lvl2pPr>
            <a:lvl3pPr marL="1143000" indent="-228600" defTabSz="965200">
              <a:spcBef>
                <a:spcPct val="30000"/>
              </a:spcBef>
              <a:defRPr sz="1200">
                <a:solidFill>
                  <a:schemeClr val="tx1"/>
                </a:solidFill>
                <a:latin typeface="Calibri" panose="020F0502020204030204" pitchFamily="34" charset="0"/>
              </a:defRPr>
            </a:lvl3pPr>
            <a:lvl4pPr marL="1600200" indent="-228600" defTabSz="965200">
              <a:spcBef>
                <a:spcPct val="30000"/>
              </a:spcBef>
              <a:defRPr sz="1200">
                <a:solidFill>
                  <a:schemeClr val="tx1"/>
                </a:solidFill>
                <a:latin typeface="Calibri" panose="020F0502020204030204" pitchFamily="34" charset="0"/>
              </a:defRPr>
            </a:lvl4pPr>
            <a:lvl5pPr marL="2057400" indent="-228600" defTabSz="96520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556027A-F4E5-4B5B-A982-5DE8E92090E1}" type="slidenum">
              <a:rPr lang="en-US" altLang="en-US" sz="1300"/>
              <a:pPr algn="r" eaLnBrk="1" hangingPunct="1">
                <a:spcBef>
                  <a:spcPct val="0"/>
                </a:spcBef>
              </a:pPr>
              <a:t>45</a:t>
            </a:fld>
            <a:endParaRPr lang="en-US" altLang="en-US" sz="1300" dirty="0"/>
          </a:p>
        </p:txBody>
      </p:sp>
      <p:sp>
        <p:nvSpPr>
          <p:cNvPr id="87044" name="Rectangle 2"/>
          <p:cNvSpPr>
            <a:spLocks noGrp="1" noRot="1" noChangeAspect="1" noChangeArrowheads="1" noTextEdit="1"/>
          </p:cNvSpPr>
          <p:nvPr>
            <p:ph type="sldImg"/>
          </p:nvPr>
        </p:nvSpPr>
        <p:spPr>
          <a:ln/>
        </p:spPr>
      </p:sp>
      <p:sp>
        <p:nvSpPr>
          <p:cNvPr id="870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5065526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043">
              <a:spcBef>
                <a:spcPct val="30000"/>
              </a:spcBef>
              <a:defRPr sz="1200">
                <a:solidFill>
                  <a:schemeClr val="tx1"/>
                </a:solidFill>
                <a:latin typeface="Calibri" panose="020F0502020204030204" pitchFamily="34" charset="0"/>
              </a:defRPr>
            </a:lvl1pPr>
            <a:lvl2pPr marL="722816" indent="-278006" defTabSz="939043">
              <a:spcBef>
                <a:spcPct val="30000"/>
              </a:spcBef>
              <a:defRPr sz="1200">
                <a:solidFill>
                  <a:schemeClr val="tx1"/>
                </a:solidFill>
                <a:latin typeface="Calibri" panose="020F0502020204030204" pitchFamily="34" charset="0"/>
              </a:defRPr>
            </a:lvl2pPr>
            <a:lvl3pPr marL="1112025" indent="-222405" defTabSz="939043">
              <a:spcBef>
                <a:spcPct val="30000"/>
              </a:spcBef>
              <a:defRPr sz="1200">
                <a:solidFill>
                  <a:schemeClr val="tx1"/>
                </a:solidFill>
                <a:latin typeface="Calibri" panose="020F0502020204030204" pitchFamily="34" charset="0"/>
              </a:defRPr>
            </a:lvl3pPr>
            <a:lvl4pPr marL="1556835" indent="-222405" defTabSz="939043">
              <a:spcBef>
                <a:spcPct val="30000"/>
              </a:spcBef>
              <a:defRPr sz="1200">
                <a:solidFill>
                  <a:schemeClr val="tx1"/>
                </a:solidFill>
                <a:latin typeface="Calibri" panose="020F0502020204030204" pitchFamily="34" charset="0"/>
              </a:defRPr>
            </a:lvl4pPr>
            <a:lvl5pPr marL="2001644" indent="-222405" defTabSz="939043">
              <a:spcBef>
                <a:spcPct val="30000"/>
              </a:spcBef>
              <a:defRPr sz="1200">
                <a:solidFill>
                  <a:schemeClr val="tx1"/>
                </a:solidFill>
                <a:latin typeface="Calibri" panose="020F0502020204030204" pitchFamily="34" charset="0"/>
              </a:defRPr>
            </a:lvl5pPr>
            <a:lvl6pPr marL="2446454" indent="-222405" defTabSz="939043"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9043"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9043"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90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BBA8B1-B337-4F00-98ED-B080FC933603}" type="slidenum">
              <a:rPr lang="en-US" altLang="en-US" sz="1300"/>
              <a:pPr>
                <a:spcBef>
                  <a:spcPct val="0"/>
                </a:spcBef>
              </a:pPr>
              <a:t>46</a:t>
            </a:fld>
            <a:endParaRPr lang="en-US" altLang="en-US" sz="1300" dirty="0"/>
          </a:p>
        </p:txBody>
      </p:sp>
      <p:sp>
        <p:nvSpPr>
          <p:cNvPr id="89091" name="Rectangle 7"/>
          <p:cNvSpPr txBox="1">
            <a:spLocks noGrp="1" noChangeArrowheads="1"/>
          </p:cNvSpPr>
          <p:nvPr/>
        </p:nvSpPr>
        <p:spPr bwMode="auto">
          <a:xfrm>
            <a:off x="4013895" y="8901491"/>
            <a:ext cx="3071168" cy="46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2" rIns="94005" bIns="47002" anchor="b"/>
          <a:lstStyle>
            <a:lvl1pPr defTabSz="965200">
              <a:spcBef>
                <a:spcPct val="30000"/>
              </a:spcBef>
              <a:defRPr sz="1200">
                <a:solidFill>
                  <a:schemeClr val="tx1"/>
                </a:solidFill>
                <a:latin typeface="Calibri" panose="020F0502020204030204" pitchFamily="34" charset="0"/>
              </a:defRPr>
            </a:lvl1pPr>
            <a:lvl2pPr marL="742950" indent="-285750" defTabSz="965200">
              <a:spcBef>
                <a:spcPct val="30000"/>
              </a:spcBef>
              <a:defRPr sz="1200">
                <a:solidFill>
                  <a:schemeClr val="tx1"/>
                </a:solidFill>
                <a:latin typeface="Calibri" panose="020F0502020204030204" pitchFamily="34" charset="0"/>
              </a:defRPr>
            </a:lvl2pPr>
            <a:lvl3pPr marL="1143000" indent="-228600" defTabSz="965200">
              <a:spcBef>
                <a:spcPct val="30000"/>
              </a:spcBef>
              <a:defRPr sz="1200">
                <a:solidFill>
                  <a:schemeClr val="tx1"/>
                </a:solidFill>
                <a:latin typeface="Calibri" panose="020F0502020204030204" pitchFamily="34" charset="0"/>
              </a:defRPr>
            </a:lvl3pPr>
            <a:lvl4pPr marL="1600200" indent="-228600" defTabSz="965200">
              <a:spcBef>
                <a:spcPct val="30000"/>
              </a:spcBef>
              <a:defRPr sz="1200">
                <a:solidFill>
                  <a:schemeClr val="tx1"/>
                </a:solidFill>
                <a:latin typeface="Calibri" panose="020F0502020204030204" pitchFamily="34" charset="0"/>
              </a:defRPr>
            </a:lvl4pPr>
            <a:lvl5pPr marL="2057400" indent="-228600" defTabSz="96520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6AD485D-10AF-46D3-A17C-7662A74F488B}" type="slidenum">
              <a:rPr lang="en-US" altLang="en-US" sz="1300"/>
              <a:pPr algn="r" eaLnBrk="1" hangingPunct="1">
                <a:spcBef>
                  <a:spcPct val="0"/>
                </a:spcBef>
              </a:pPr>
              <a:t>46</a:t>
            </a:fld>
            <a:endParaRPr lang="en-US" altLang="en-US" sz="1300" dirty="0"/>
          </a:p>
        </p:txBody>
      </p:sp>
      <p:sp>
        <p:nvSpPr>
          <p:cNvPr id="89092" name="Rectangle 2"/>
          <p:cNvSpPr>
            <a:spLocks noGrp="1" noRot="1" noChangeAspect="1" noChangeArrowheads="1" noTextEdit="1"/>
          </p:cNvSpPr>
          <p:nvPr>
            <p:ph type="sldImg"/>
          </p:nvPr>
        </p:nvSpPr>
        <p:spPr>
          <a:ln/>
        </p:spPr>
      </p:sp>
      <p:sp>
        <p:nvSpPr>
          <p:cNvPr id="890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99706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043">
              <a:spcBef>
                <a:spcPct val="30000"/>
              </a:spcBef>
              <a:defRPr sz="1200">
                <a:solidFill>
                  <a:schemeClr val="tx1"/>
                </a:solidFill>
                <a:latin typeface="Calibri" panose="020F0502020204030204" pitchFamily="34" charset="0"/>
              </a:defRPr>
            </a:lvl1pPr>
            <a:lvl2pPr marL="722816" indent="-278006" defTabSz="939043">
              <a:spcBef>
                <a:spcPct val="30000"/>
              </a:spcBef>
              <a:defRPr sz="1200">
                <a:solidFill>
                  <a:schemeClr val="tx1"/>
                </a:solidFill>
                <a:latin typeface="Calibri" panose="020F0502020204030204" pitchFamily="34" charset="0"/>
              </a:defRPr>
            </a:lvl2pPr>
            <a:lvl3pPr marL="1112025" indent="-222405" defTabSz="939043">
              <a:spcBef>
                <a:spcPct val="30000"/>
              </a:spcBef>
              <a:defRPr sz="1200">
                <a:solidFill>
                  <a:schemeClr val="tx1"/>
                </a:solidFill>
                <a:latin typeface="Calibri" panose="020F0502020204030204" pitchFamily="34" charset="0"/>
              </a:defRPr>
            </a:lvl3pPr>
            <a:lvl4pPr marL="1556835" indent="-222405" defTabSz="939043">
              <a:spcBef>
                <a:spcPct val="30000"/>
              </a:spcBef>
              <a:defRPr sz="1200">
                <a:solidFill>
                  <a:schemeClr val="tx1"/>
                </a:solidFill>
                <a:latin typeface="Calibri" panose="020F0502020204030204" pitchFamily="34" charset="0"/>
              </a:defRPr>
            </a:lvl4pPr>
            <a:lvl5pPr marL="2001644" indent="-222405" defTabSz="939043">
              <a:spcBef>
                <a:spcPct val="30000"/>
              </a:spcBef>
              <a:defRPr sz="1200">
                <a:solidFill>
                  <a:schemeClr val="tx1"/>
                </a:solidFill>
                <a:latin typeface="Calibri" panose="020F0502020204030204" pitchFamily="34" charset="0"/>
              </a:defRPr>
            </a:lvl5pPr>
            <a:lvl6pPr marL="2446454" indent="-222405" defTabSz="939043"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9043"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9043"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90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5BE63B-5E08-4589-A924-BBADAB6E3AC7}" type="slidenum">
              <a:rPr lang="en-US" altLang="en-US" sz="1300"/>
              <a:pPr>
                <a:spcBef>
                  <a:spcPct val="0"/>
                </a:spcBef>
              </a:pPr>
              <a:t>47</a:t>
            </a:fld>
            <a:endParaRPr lang="en-US" altLang="en-US" sz="1300" dirty="0"/>
          </a:p>
        </p:txBody>
      </p:sp>
      <p:sp>
        <p:nvSpPr>
          <p:cNvPr id="91139" name="Rectangle 7"/>
          <p:cNvSpPr txBox="1">
            <a:spLocks noGrp="1" noChangeArrowheads="1"/>
          </p:cNvSpPr>
          <p:nvPr/>
        </p:nvSpPr>
        <p:spPr bwMode="auto">
          <a:xfrm>
            <a:off x="4013895" y="8901491"/>
            <a:ext cx="3071168" cy="46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2" rIns="94005" bIns="47002" anchor="b"/>
          <a:lstStyle>
            <a:lvl1pPr defTabSz="965200">
              <a:spcBef>
                <a:spcPct val="30000"/>
              </a:spcBef>
              <a:defRPr sz="1200">
                <a:solidFill>
                  <a:schemeClr val="tx1"/>
                </a:solidFill>
                <a:latin typeface="Calibri" panose="020F0502020204030204" pitchFamily="34" charset="0"/>
              </a:defRPr>
            </a:lvl1pPr>
            <a:lvl2pPr marL="742950" indent="-285750" defTabSz="965200">
              <a:spcBef>
                <a:spcPct val="30000"/>
              </a:spcBef>
              <a:defRPr sz="1200">
                <a:solidFill>
                  <a:schemeClr val="tx1"/>
                </a:solidFill>
                <a:latin typeface="Calibri" panose="020F0502020204030204" pitchFamily="34" charset="0"/>
              </a:defRPr>
            </a:lvl2pPr>
            <a:lvl3pPr marL="1143000" indent="-228600" defTabSz="965200">
              <a:spcBef>
                <a:spcPct val="30000"/>
              </a:spcBef>
              <a:defRPr sz="1200">
                <a:solidFill>
                  <a:schemeClr val="tx1"/>
                </a:solidFill>
                <a:latin typeface="Calibri" panose="020F0502020204030204" pitchFamily="34" charset="0"/>
              </a:defRPr>
            </a:lvl3pPr>
            <a:lvl4pPr marL="1600200" indent="-228600" defTabSz="965200">
              <a:spcBef>
                <a:spcPct val="30000"/>
              </a:spcBef>
              <a:defRPr sz="1200">
                <a:solidFill>
                  <a:schemeClr val="tx1"/>
                </a:solidFill>
                <a:latin typeface="Calibri" panose="020F0502020204030204" pitchFamily="34" charset="0"/>
              </a:defRPr>
            </a:lvl4pPr>
            <a:lvl5pPr marL="2057400" indent="-228600" defTabSz="96520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972796C-0A11-4BAD-BC75-034AB5C845B8}" type="slidenum">
              <a:rPr lang="en-US" altLang="en-US" sz="1300"/>
              <a:pPr algn="r" eaLnBrk="1" hangingPunct="1">
                <a:spcBef>
                  <a:spcPct val="0"/>
                </a:spcBef>
              </a:pPr>
              <a:t>47</a:t>
            </a:fld>
            <a:endParaRPr lang="en-US" altLang="en-US" sz="1300" dirty="0"/>
          </a:p>
        </p:txBody>
      </p:sp>
      <p:sp>
        <p:nvSpPr>
          <p:cNvPr id="91140" name="Rectangle 2"/>
          <p:cNvSpPr>
            <a:spLocks noGrp="1" noRot="1" noChangeAspect="1" noChangeArrowheads="1" noTextEdit="1"/>
          </p:cNvSpPr>
          <p:nvPr>
            <p:ph type="sldImg"/>
          </p:nvPr>
        </p:nvSpPr>
        <p:spPr>
          <a:ln/>
        </p:spPr>
      </p:sp>
      <p:sp>
        <p:nvSpPr>
          <p:cNvPr id="911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T700-16</a:t>
            </a:r>
          </a:p>
        </p:txBody>
      </p:sp>
    </p:spTree>
    <p:extLst>
      <p:ext uri="{BB962C8B-B14F-4D97-AF65-F5344CB8AC3E}">
        <p14:creationId xmlns:p14="http://schemas.microsoft.com/office/powerpoint/2010/main" val="2091312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043">
              <a:spcBef>
                <a:spcPct val="30000"/>
              </a:spcBef>
              <a:defRPr sz="1200">
                <a:solidFill>
                  <a:schemeClr val="tx1"/>
                </a:solidFill>
                <a:latin typeface="Calibri" panose="020F0502020204030204" pitchFamily="34" charset="0"/>
              </a:defRPr>
            </a:lvl1pPr>
            <a:lvl2pPr marL="722816" indent="-278006" defTabSz="939043">
              <a:spcBef>
                <a:spcPct val="30000"/>
              </a:spcBef>
              <a:defRPr sz="1200">
                <a:solidFill>
                  <a:schemeClr val="tx1"/>
                </a:solidFill>
                <a:latin typeface="Calibri" panose="020F0502020204030204" pitchFamily="34" charset="0"/>
              </a:defRPr>
            </a:lvl2pPr>
            <a:lvl3pPr marL="1112025" indent="-222405" defTabSz="939043">
              <a:spcBef>
                <a:spcPct val="30000"/>
              </a:spcBef>
              <a:defRPr sz="1200">
                <a:solidFill>
                  <a:schemeClr val="tx1"/>
                </a:solidFill>
                <a:latin typeface="Calibri" panose="020F0502020204030204" pitchFamily="34" charset="0"/>
              </a:defRPr>
            </a:lvl3pPr>
            <a:lvl4pPr marL="1556835" indent="-222405" defTabSz="939043">
              <a:spcBef>
                <a:spcPct val="30000"/>
              </a:spcBef>
              <a:defRPr sz="1200">
                <a:solidFill>
                  <a:schemeClr val="tx1"/>
                </a:solidFill>
                <a:latin typeface="Calibri" panose="020F0502020204030204" pitchFamily="34" charset="0"/>
              </a:defRPr>
            </a:lvl4pPr>
            <a:lvl5pPr marL="2001644" indent="-222405" defTabSz="939043">
              <a:spcBef>
                <a:spcPct val="30000"/>
              </a:spcBef>
              <a:defRPr sz="1200">
                <a:solidFill>
                  <a:schemeClr val="tx1"/>
                </a:solidFill>
                <a:latin typeface="Calibri" panose="020F0502020204030204" pitchFamily="34" charset="0"/>
              </a:defRPr>
            </a:lvl5pPr>
            <a:lvl6pPr marL="2446454" indent="-222405" defTabSz="939043"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9043"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9043"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90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2AC810-57BC-44EC-9B40-3D89ED7A8D37}" type="slidenum">
              <a:rPr lang="en-US" altLang="en-US" sz="1300"/>
              <a:pPr>
                <a:spcBef>
                  <a:spcPct val="0"/>
                </a:spcBef>
              </a:pPr>
              <a:t>48</a:t>
            </a:fld>
            <a:endParaRPr lang="en-US" altLang="en-US" sz="1300" dirty="0"/>
          </a:p>
        </p:txBody>
      </p:sp>
      <p:sp>
        <p:nvSpPr>
          <p:cNvPr id="93187" name="Rectangle 7"/>
          <p:cNvSpPr txBox="1">
            <a:spLocks noGrp="1" noChangeArrowheads="1"/>
          </p:cNvSpPr>
          <p:nvPr/>
        </p:nvSpPr>
        <p:spPr bwMode="auto">
          <a:xfrm>
            <a:off x="4013895" y="8901491"/>
            <a:ext cx="3071168" cy="46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2" rIns="94005" bIns="47002" anchor="b"/>
          <a:lstStyle>
            <a:lvl1pPr defTabSz="965200">
              <a:spcBef>
                <a:spcPct val="30000"/>
              </a:spcBef>
              <a:defRPr sz="1200">
                <a:solidFill>
                  <a:schemeClr val="tx1"/>
                </a:solidFill>
                <a:latin typeface="Calibri" panose="020F0502020204030204" pitchFamily="34" charset="0"/>
              </a:defRPr>
            </a:lvl1pPr>
            <a:lvl2pPr marL="742950" indent="-285750" defTabSz="965200">
              <a:spcBef>
                <a:spcPct val="30000"/>
              </a:spcBef>
              <a:defRPr sz="1200">
                <a:solidFill>
                  <a:schemeClr val="tx1"/>
                </a:solidFill>
                <a:latin typeface="Calibri" panose="020F0502020204030204" pitchFamily="34" charset="0"/>
              </a:defRPr>
            </a:lvl2pPr>
            <a:lvl3pPr marL="1143000" indent="-228600" defTabSz="965200">
              <a:spcBef>
                <a:spcPct val="30000"/>
              </a:spcBef>
              <a:defRPr sz="1200">
                <a:solidFill>
                  <a:schemeClr val="tx1"/>
                </a:solidFill>
                <a:latin typeface="Calibri" panose="020F0502020204030204" pitchFamily="34" charset="0"/>
              </a:defRPr>
            </a:lvl3pPr>
            <a:lvl4pPr marL="1600200" indent="-228600" defTabSz="965200">
              <a:spcBef>
                <a:spcPct val="30000"/>
              </a:spcBef>
              <a:defRPr sz="1200">
                <a:solidFill>
                  <a:schemeClr val="tx1"/>
                </a:solidFill>
                <a:latin typeface="Calibri" panose="020F0502020204030204" pitchFamily="34" charset="0"/>
              </a:defRPr>
            </a:lvl4pPr>
            <a:lvl5pPr marL="2057400" indent="-228600" defTabSz="96520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FA28917-3CE8-4B2B-A71F-19ADA892846F}" type="slidenum">
              <a:rPr lang="en-US" altLang="en-US" sz="1300"/>
              <a:pPr algn="r" eaLnBrk="1" hangingPunct="1">
                <a:spcBef>
                  <a:spcPct val="0"/>
                </a:spcBef>
              </a:pPr>
              <a:t>48</a:t>
            </a:fld>
            <a:endParaRPr lang="en-US" altLang="en-US" sz="1300" dirty="0"/>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620688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043">
              <a:spcBef>
                <a:spcPct val="30000"/>
              </a:spcBef>
              <a:defRPr sz="1200">
                <a:solidFill>
                  <a:schemeClr val="tx1"/>
                </a:solidFill>
                <a:latin typeface="Calibri" panose="020F0502020204030204" pitchFamily="34" charset="0"/>
              </a:defRPr>
            </a:lvl1pPr>
            <a:lvl2pPr marL="722816" indent="-278006" defTabSz="939043">
              <a:spcBef>
                <a:spcPct val="30000"/>
              </a:spcBef>
              <a:defRPr sz="1200">
                <a:solidFill>
                  <a:schemeClr val="tx1"/>
                </a:solidFill>
                <a:latin typeface="Calibri" panose="020F0502020204030204" pitchFamily="34" charset="0"/>
              </a:defRPr>
            </a:lvl2pPr>
            <a:lvl3pPr marL="1112025" indent="-222405" defTabSz="939043">
              <a:spcBef>
                <a:spcPct val="30000"/>
              </a:spcBef>
              <a:defRPr sz="1200">
                <a:solidFill>
                  <a:schemeClr val="tx1"/>
                </a:solidFill>
                <a:latin typeface="Calibri" panose="020F0502020204030204" pitchFamily="34" charset="0"/>
              </a:defRPr>
            </a:lvl3pPr>
            <a:lvl4pPr marL="1556835" indent="-222405" defTabSz="939043">
              <a:spcBef>
                <a:spcPct val="30000"/>
              </a:spcBef>
              <a:defRPr sz="1200">
                <a:solidFill>
                  <a:schemeClr val="tx1"/>
                </a:solidFill>
                <a:latin typeface="Calibri" panose="020F0502020204030204" pitchFamily="34" charset="0"/>
              </a:defRPr>
            </a:lvl4pPr>
            <a:lvl5pPr marL="2001644" indent="-222405" defTabSz="939043">
              <a:spcBef>
                <a:spcPct val="30000"/>
              </a:spcBef>
              <a:defRPr sz="1200">
                <a:solidFill>
                  <a:schemeClr val="tx1"/>
                </a:solidFill>
                <a:latin typeface="Calibri" panose="020F0502020204030204" pitchFamily="34" charset="0"/>
              </a:defRPr>
            </a:lvl5pPr>
            <a:lvl6pPr marL="2446454" indent="-222405" defTabSz="939043"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9043"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9043"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90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4050A48-658A-4928-8765-7FF993E8EE1F}" type="slidenum">
              <a:rPr lang="en-US" altLang="en-US" sz="1300"/>
              <a:pPr>
                <a:spcBef>
                  <a:spcPct val="0"/>
                </a:spcBef>
              </a:pPr>
              <a:t>49</a:t>
            </a:fld>
            <a:endParaRPr lang="en-US" altLang="en-US" sz="1300" dirty="0"/>
          </a:p>
        </p:txBody>
      </p:sp>
      <p:sp>
        <p:nvSpPr>
          <p:cNvPr id="95235" name="Rectangle 7"/>
          <p:cNvSpPr txBox="1">
            <a:spLocks noGrp="1" noChangeArrowheads="1"/>
          </p:cNvSpPr>
          <p:nvPr/>
        </p:nvSpPr>
        <p:spPr bwMode="auto">
          <a:xfrm>
            <a:off x="4013895" y="8901491"/>
            <a:ext cx="3071168" cy="46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2" rIns="94005" bIns="47002" anchor="b"/>
          <a:lstStyle>
            <a:lvl1pPr defTabSz="965200">
              <a:spcBef>
                <a:spcPct val="30000"/>
              </a:spcBef>
              <a:defRPr sz="1200">
                <a:solidFill>
                  <a:schemeClr val="tx1"/>
                </a:solidFill>
                <a:latin typeface="Calibri" panose="020F0502020204030204" pitchFamily="34" charset="0"/>
              </a:defRPr>
            </a:lvl1pPr>
            <a:lvl2pPr marL="742950" indent="-285750" defTabSz="965200">
              <a:spcBef>
                <a:spcPct val="30000"/>
              </a:spcBef>
              <a:defRPr sz="1200">
                <a:solidFill>
                  <a:schemeClr val="tx1"/>
                </a:solidFill>
                <a:latin typeface="Calibri" panose="020F0502020204030204" pitchFamily="34" charset="0"/>
              </a:defRPr>
            </a:lvl2pPr>
            <a:lvl3pPr marL="1143000" indent="-228600" defTabSz="965200">
              <a:spcBef>
                <a:spcPct val="30000"/>
              </a:spcBef>
              <a:defRPr sz="1200">
                <a:solidFill>
                  <a:schemeClr val="tx1"/>
                </a:solidFill>
                <a:latin typeface="Calibri" panose="020F0502020204030204" pitchFamily="34" charset="0"/>
              </a:defRPr>
            </a:lvl3pPr>
            <a:lvl4pPr marL="1600200" indent="-228600" defTabSz="965200">
              <a:spcBef>
                <a:spcPct val="30000"/>
              </a:spcBef>
              <a:defRPr sz="1200">
                <a:solidFill>
                  <a:schemeClr val="tx1"/>
                </a:solidFill>
                <a:latin typeface="Calibri" panose="020F0502020204030204" pitchFamily="34" charset="0"/>
              </a:defRPr>
            </a:lvl4pPr>
            <a:lvl5pPr marL="2057400" indent="-228600" defTabSz="96520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AE14FFA-FB76-4613-8D3C-06C2D966AAF1}" type="slidenum">
              <a:rPr lang="en-US" altLang="en-US" sz="1300"/>
              <a:pPr algn="r" eaLnBrk="1" hangingPunct="1">
                <a:spcBef>
                  <a:spcPct val="0"/>
                </a:spcBef>
              </a:pPr>
              <a:t>49</a:t>
            </a:fld>
            <a:endParaRPr lang="en-US" altLang="en-US" sz="1300" dirty="0"/>
          </a:p>
        </p:txBody>
      </p:sp>
      <p:sp>
        <p:nvSpPr>
          <p:cNvPr id="95236" name="Rectangle 2"/>
          <p:cNvSpPr>
            <a:spLocks noGrp="1" noRot="1" noChangeAspect="1" noChangeArrowheads="1" noTextEdit="1"/>
          </p:cNvSpPr>
          <p:nvPr>
            <p:ph type="sldImg"/>
          </p:nvPr>
        </p:nvSpPr>
        <p:spPr>
          <a:ln/>
        </p:spPr>
      </p:sp>
      <p:sp>
        <p:nvSpPr>
          <p:cNvPr id="952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T100-12</a:t>
            </a:r>
          </a:p>
          <a:p>
            <a:pPr eaLnBrk="1" hangingPunct="1"/>
            <a:r>
              <a:rPr lang="en-US" altLang="en-US" dirty="0"/>
              <a:t>T200-17</a:t>
            </a:r>
          </a:p>
          <a:p>
            <a:pPr eaLnBrk="1" hangingPunct="1"/>
            <a:endParaRPr lang="en-US" altLang="en-US" dirty="0"/>
          </a:p>
        </p:txBody>
      </p:sp>
    </p:spTree>
    <p:extLst>
      <p:ext uri="{BB962C8B-B14F-4D97-AF65-F5344CB8AC3E}">
        <p14:creationId xmlns:p14="http://schemas.microsoft.com/office/powerpoint/2010/main" val="2767471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043">
              <a:spcBef>
                <a:spcPct val="30000"/>
              </a:spcBef>
              <a:defRPr sz="1200">
                <a:solidFill>
                  <a:schemeClr val="tx1"/>
                </a:solidFill>
                <a:latin typeface="Calibri" panose="020F0502020204030204" pitchFamily="34" charset="0"/>
              </a:defRPr>
            </a:lvl1pPr>
            <a:lvl2pPr marL="722816" indent="-278006" defTabSz="939043">
              <a:spcBef>
                <a:spcPct val="30000"/>
              </a:spcBef>
              <a:defRPr sz="1200">
                <a:solidFill>
                  <a:schemeClr val="tx1"/>
                </a:solidFill>
                <a:latin typeface="Calibri" panose="020F0502020204030204" pitchFamily="34" charset="0"/>
              </a:defRPr>
            </a:lvl2pPr>
            <a:lvl3pPr marL="1112025" indent="-222405" defTabSz="939043">
              <a:spcBef>
                <a:spcPct val="30000"/>
              </a:spcBef>
              <a:defRPr sz="1200">
                <a:solidFill>
                  <a:schemeClr val="tx1"/>
                </a:solidFill>
                <a:latin typeface="Calibri" panose="020F0502020204030204" pitchFamily="34" charset="0"/>
              </a:defRPr>
            </a:lvl3pPr>
            <a:lvl4pPr marL="1556835" indent="-222405" defTabSz="939043">
              <a:spcBef>
                <a:spcPct val="30000"/>
              </a:spcBef>
              <a:defRPr sz="1200">
                <a:solidFill>
                  <a:schemeClr val="tx1"/>
                </a:solidFill>
                <a:latin typeface="Calibri" panose="020F0502020204030204" pitchFamily="34" charset="0"/>
              </a:defRPr>
            </a:lvl4pPr>
            <a:lvl5pPr marL="2001644" indent="-222405" defTabSz="939043">
              <a:spcBef>
                <a:spcPct val="30000"/>
              </a:spcBef>
              <a:defRPr sz="1200">
                <a:solidFill>
                  <a:schemeClr val="tx1"/>
                </a:solidFill>
                <a:latin typeface="Calibri" panose="020F0502020204030204" pitchFamily="34" charset="0"/>
              </a:defRPr>
            </a:lvl5pPr>
            <a:lvl6pPr marL="2446454" indent="-222405" defTabSz="939043"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9043"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9043"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90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40217B-80DD-4164-A379-DACE793F604E}" type="slidenum">
              <a:rPr lang="en-US" altLang="en-US" sz="1300"/>
              <a:pPr>
                <a:spcBef>
                  <a:spcPct val="0"/>
                </a:spcBef>
              </a:pPr>
              <a:t>50</a:t>
            </a:fld>
            <a:endParaRPr lang="en-US" altLang="en-US" sz="1300" dirty="0"/>
          </a:p>
        </p:txBody>
      </p:sp>
      <p:sp>
        <p:nvSpPr>
          <p:cNvPr id="97283" name="Rectangle 7"/>
          <p:cNvSpPr txBox="1">
            <a:spLocks noGrp="1" noChangeArrowheads="1"/>
          </p:cNvSpPr>
          <p:nvPr/>
        </p:nvSpPr>
        <p:spPr bwMode="auto">
          <a:xfrm>
            <a:off x="4013895" y="8901491"/>
            <a:ext cx="3071168" cy="46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2" rIns="94005" bIns="47002" anchor="b"/>
          <a:lstStyle>
            <a:lvl1pPr defTabSz="965200">
              <a:spcBef>
                <a:spcPct val="30000"/>
              </a:spcBef>
              <a:defRPr sz="1200">
                <a:solidFill>
                  <a:schemeClr val="tx1"/>
                </a:solidFill>
                <a:latin typeface="Calibri" panose="020F0502020204030204" pitchFamily="34" charset="0"/>
              </a:defRPr>
            </a:lvl1pPr>
            <a:lvl2pPr marL="742950" indent="-285750" defTabSz="965200">
              <a:spcBef>
                <a:spcPct val="30000"/>
              </a:spcBef>
              <a:defRPr sz="1200">
                <a:solidFill>
                  <a:schemeClr val="tx1"/>
                </a:solidFill>
                <a:latin typeface="Calibri" panose="020F0502020204030204" pitchFamily="34" charset="0"/>
              </a:defRPr>
            </a:lvl2pPr>
            <a:lvl3pPr marL="1143000" indent="-228600" defTabSz="965200">
              <a:spcBef>
                <a:spcPct val="30000"/>
              </a:spcBef>
              <a:defRPr sz="1200">
                <a:solidFill>
                  <a:schemeClr val="tx1"/>
                </a:solidFill>
                <a:latin typeface="Calibri" panose="020F0502020204030204" pitchFamily="34" charset="0"/>
              </a:defRPr>
            </a:lvl3pPr>
            <a:lvl4pPr marL="1600200" indent="-228600" defTabSz="965200">
              <a:spcBef>
                <a:spcPct val="30000"/>
              </a:spcBef>
              <a:defRPr sz="1200">
                <a:solidFill>
                  <a:schemeClr val="tx1"/>
                </a:solidFill>
                <a:latin typeface="Calibri" panose="020F0502020204030204" pitchFamily="34" charset="0"/>
              </a:defRPr>
            </a:lvl4pPr>
            <a:lvl5pPr marL="2057400" indent="-228600" defTabSz="96520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C611D16-B7EF-40E6-B0B2-AB944901DD2F}" type="slidenum">
              <a:rPr lang="en-US" altLang="en-US" sz="1300"/>
              <a:pPr algn="r" eaLnBrk="1" hangingPunct="1">
                <a:spcBef>
                  <a:spcPct val="0"/>
                </a:spcBef>
              </a:pPr>
              <a:t>50</a:t>
            </a:fld>
            <a:endParaRPr lang="en-US" altLang="en-US" sz="1300" dirty="0"/>
          </a:p>
        </p:txBody>
      </p:sp>
      <p:sp>
        <p:nvSpPr>
          <p:cNvPr id="97284" name="Rectangle 2"/>
          <p:cNvSpPr>
            <a:spLocks noGrp="1" noRot="1" noChangeAspect="1" noChangeArrowheads="1" noTextEdit="1"/>
          </p:cNvSpPr>
          <p:nvPr>
            <p:ph type="sldImg"/>
          </p:nvPr>
        </p:nvSpPr>
        <p:spPr>
          <a:ln/>
        </p:spPr>
      </p:sp>
      <p:sp>
        <p:nvSpPr>
          <p:cNvPr id="972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2339779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043">
              <a:spcBef>
                <a:spcPct val="30000"/>
              </a:spcBef>
              <a:defRPr sz="1200">
                <a:solidFill>
                  <a:schemeClr val="tx1"/>
                </a:solidFill>
                <a:latin typeface="Calibri" panose="020F0502020204030204" pitchFamily="34" charset="0"/>
              </a:defRPr>
            </a:lvl1pPr>
            <a:lvl2pPr marL="722816" indent="-278006" defTabSz="939043">
              <a:spcBef>
                <a:spcPct val="30000"/>
              </a:spcBef>
              <a:defRPr sz="1200">
                <a:solidFill>
                  <a:schemeClr val="tx1"/>
                </a:solidFill>
                <a:latin typeface="Calibri" panose="020F0502020204030204" pitchFamily="34" charset="0"/>
              </a:defRPr>
            </a:lvl2pPr>
            <a:lvl3pPr marL="1112025" indent="-222405" defTabSz="939043">
              <a:spcBef>
                <a:spcPct val="30000"/>
              </a:spcBef>
              <a:defRPr sz="1200">
                <a:solidFill>
                  <a:schemeClr val="tx1"/>
                </a:solidFill>
                <a:latin typeface="Calibri" panose="020F0502020204030204" pitchFamily="34" charset="0"/>
              </a:defRPr>
            </a:lvl3pPr>
            <a:lvl4pPr marL="1556835" indent="-222405" defTabSz="939043">
              <a:spcBef>
                <a:spcPct val="30000"/>
              </a:spcBef>
              <a:defRPr sz="1200">
                <a:solidFill>
                  <a:schemeClr val="tx1"/>
                </a:solidFill>
                <a:latin typeface="Calibri" panose="020F0502020204030204" pitchFamily="34" charset="0"/>
              </a:defRPr>
            </a:lvl4pPr>
            <a:lvl5pPr marL="2001644" indent="-222405" defTabSz="939043">
              <a:spcBef>
                <a:spcPct val="30000"/>
              </a:spcBef>
              <a:defRPr sz="1200">
                <a:solidFill>
                  <a:schemeClr val="tx1"/>
                </a:solidFill>
                <a:latin typeface="Calibri" panose="020F0502020204030204" pitchFamily="34" charset="0"/>
              </a:defRPr>
            </a:lvl5pPr>
            <a:lvl6pPr marL="2446454" indent="-222405" defTabSz="939043"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9043"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9043"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90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D36EEA-E648-4ED4-9581-5C022EEF000C}" type="slidenum">
              <a:rPr lang="en-US" altLang="en-US" sz="1300"/>
              <a:pPr>
                <a:spcBef>
                  <a:spcPct val="0"/>
                </a:spcBef>
              </a:pPr>
              <a:t>61</a:t>
            </a:fld>
            <a:endParaRPr lang="en-US" altLang="en-US" sz="1300" dirty="0"/>
          </a:p>
        </p:txBody>
      </p:sp>
      <p:sp>
        <p:nvSpPr>
          <p:cNvPr id="107523" name="Rectangle 7"/>
          <p:cNvSpPr txBox="1">
            <a:spLocks noGrp="1" noChangeArrowheads="1"/>
          </p:cNvSpPr>
          <p:nvPr/>
        </p:nvSpPr>
        <p:spPr bwMode="auto">
          <a:xfrm>
            <a:off x="4013895" y="8901491"/>
            <a:ext cx="3071168" cy="46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2" rIns="94005" bIns="47002" anchor="b"/>
          <a:lstStyle>
            <a:lvl1pPr defTabSz="965200">
              <a:spcBef>
                <a:spcPct val="30000"/>
              </a:spcBef>
              <a:defRPr sz="1200">
                <a:solidFill>
                  <a:schemeClr val="tx1"/>
                </a:solidFill>
                <a:latin typeface="Calibri" panose="020F0502020204030204" pitchFamily="34" charset="0"/>
              </a:defRPr>
            </a:lvl1pPr>
            <a:lvl2pPr marL="742950" indent="-285750" defTabSz="965200">
              <a:spcBef>
                <a:spcPct val="30000"/>
              </a:spcBef>
              <a:defRPr sz="1200">
                <a:solidFill>
                  <a:schemeClr val="tx1"/>
                </a:solidFill>
                <a:latin typeface="Calibri" panose="020F0502020204030204" pitchFamily="34" charset="0"/>
              </a:defRPr>
            </a:lvl2pPr>
            <a:lvl3pPr marL="1143000" indent="-228600" defTabSz="965200">
              <a:spcBef>
                <a:spcPct val="30000"/>
              </a:spcBef>
              <a:defRPr sz="1200">
                <a:solidFill>
                  <a:schemeClr val="tx1"/>
                </a:solidFill>
                <a:latin typeface="Calibri" panose="020F0502020204030204" pitchFamily="34" charset="0"/>
              </a:defRPr>
            </a:lvl3pPr>
            <a:lvl4pPr marL="1600200" indent="-228600" defTabSz="965200">
              <a:spcBef>
                <a:spcPct val="30000"/>
              </a:spcBef>
              <a:defRPr sz="1200">
                <a:solidFill>
                  <a:schemeClr val="tx1"/>
                </a:solidFill>
                <a:latin typeface="Calibri" panose="020F0502020204030204" pitchFamily="34" charset="0"/>
              </a:defRPr>
            </a:lvl4pPr>
            <a:lvl5pPr marL="2057400" indent="-228600" defTabSz="96520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A11C715-55B0-4BCF-AFAC-BCF93D10EF8E}" type="slidenum">
              <a:rPr lang="en-US" altLang="en-US" sz="1300"/>
              <a:pPr algn="r" eaLnBrk="1" hangingPunct="1">
                <a:spcBef>
                  <a:spcPct val="0"/>
                </a:spcBef>
              </a:pPr>
              <a:t>61</a:t>
            </a:fld>
            <a:endParaRPr lang="en-US" altLang="en-US" sz="1300" dirty="0"/>
          </a:p>
        </p:txBody>
      </p:sp>
      <p:sp>
        <p:nvSpPr>
          <p:cNvPr id="107524" name="Rectangle 2"/>
          <p:cNvSpPr>
            <a:spLocks noGrp="1" noRot="1" noChangeAspect="1" noChangeArrowheads="1" noTextEdit="1"/>
          </p:cNvSpPr>
          <p:nvPr>
            <p:ph type="sldImg"/>
          </p:nvPr>
        </p:nvSpPr>
        <p:spPr>
          <a:xfrm>
            <a:off x="1223963" y="711200"/>
            <a:ext cx="4641850" cy="3482975"/>
          </a:xfrm>
          <a:ln/>
        </p:spPr>
      </p:sp>
      <p:sp>
        <p:nvSpPr>
          <p:cNvPr id="107525" name="Rectangle 3"/>
          <p:cNvSpPr>
            <a:spLocks noGrp="1" noChangeArrowheads="1"/>
          </p:cNvSpPr>
          <p:nvPr>
            <p:ph type="body" idx="1"/>
          </p:nvPr>
        </p:nvSpPr>
        <p:spPr>
          <a:xfrm>
            <a:off x="944265" y="4429049"/>
            <a:ext cx="5198070" cy="42725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65" tIns="46282" rIns="92565" bIns="46282"/>
          <a:lstStyle/>
          <a:p>
            <a:pPr eaLnBrk="1" hangingPunct="1"/>
            <a:endParaRPr lang="en-US" altLang="en-US" dirty="0"/>
          </a:p>
        </p:txBody>
      </p:sp>
    </p:spTree>
    <p:extLst>
      <p:ext uri="{BB962C8B-B14F-4D97-AF65-F5344CB8AC3E}">
        <p14:creationId xmlns:p14="http://schemas.microsoft.com/office/powerpoint/2010/main" val="11317839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043">
              <a:spcBef>
                <a:spcPct val="30000"/>
              </a:spcBef>
              <a:defRPr sz="1200">
                <a:solidFill>
                  <a:schemeClr val="tx1"/>
                </a:solidFill>
                <a:latin typeface="Calibri" panose="020F0502020204030204" pitchFamily="34" charset="0"/>
              </a:defRPr>
            </a:lvl1pPr>
            <a:lvl2pPr marL="722816" indent="-278006" defTabSz="939043">
              <a:spcBef>
                <a:spcPct val="30000"/>
              </a:spcBef>
              <a:defRPr sz="1200">
                <a:solidFill>
                  <a:schemeClr val="tx1"/>
                </a:solidFill>
                <a:latin typeface="Calibri" panose="020F0502020204030204" pitchFamily="34" charset="0"/>
              </a:defRPr>
            </a:lvl2pPr>
            <a:lvl3pPr marL="1112025" indent="-222405" defTabSz="939043">
              <a:spcBef>
                <a:spcPct val="30000"/>
              </a:spcBef>
              <a:defRPr sz="1200">
                <a:solidFill>
                  <a:schemeClr val="tx1"/>
                </a:solidFill>
                <a:latin typeface="Calibri" panose="020F0502020204030204" pitchFamily="34" charset="0"/>
              </a:defRPr>
            </a:lvl3pPr>
            <a:lvl4pPr marL="1556835" indent="-222405" defTabSz="939043">
              <a:spcBef>
                <a:spcPct val="30000"/>
              </a:spcBef>
              <a:defRPr sz="1200">
                <a:solidFill>
                  <a:schemeClr val="tx1"/>
                </a:solidFill>
                <a:latin typeface="Calibri" panose="020F0502020204030204" pitchFamily="34" charset="0"/>
              </a:defRPr>
            </a:lvl4pPr>
            <a:lvl5pPr marL="2001644" indent="-222405" defTabSz="939043">
              <a:spcBef>
                <a:spcPct val="30000"/>
              </a:spcBef>
              <a:defRPr sz="1200">
                <a:solidFill>
                  <a:schemeClr val="tx1"/>
                </a:solidFill>
                <a:latin typeface="Calibri" panose="020F0502020204030204" pitchFamily="34" charset="0"/>
              </a:defRPr>
            </a:lvl5pPr>
            <a:lvl6pPr marL="2446454" indent="-222405" defTabSz="939043"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9043"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9043"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90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246EF0-A8F1-47D0-A9FD-DA6FCF356CF8}" type="slidenum">
              <a:rPr lang="en-US" altLang="en-US" sz="1300"/>
              <a:pPr>
                <a:spcBef>
                  <a:spcPct val="0"/>
                </a:spcBef>
              </a:pPr>
              <a:t>66</a:t>
            </a:fld>
            <a:endParaRPr lang="en-US" altLang="en-US" sz="1300" dirty="0"/>
          </a:p>
        </p:txBody>
      </p:sp>
      <p:sp>
        <p:nvSpPr>
          <p:cNvPr id="113667" name="Rectangle 7"/>
          <p:cNvSpPr txBox="1">
            <a:spLocks noGrp="1" noChangeArrowheads="1"/>
          </p:cNvSpPr>
          <p:nvPr/>
        </p:nvSpPr>
        <p:spPr bwMode="auto">
          <a:xfrm>
            <a:off x="4013895" y="8901491"/>
            <a:ext cx="3071168" cy="46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2" rIns="94005" bIns="47002" anchor="b"/>
          <a:lstStyle>
            <a:lvl1pPr defTabSz="965200">
              <a:spcBef>
                <a:spcPct val="30000"/>
              </a:spcBef>
              <a:defRPr sz="1200">
                <a:solidFill>
                  <a:schemeClr val="tx1"/>
                </a:solidFill>
                <a:latin typeface="Calibri" panose="020F0502020204030204" pitchFamily="34" charset="0"/>
              </a:defRPr>
            </a:lvl1pPr>
            <a:lvl2pPr marL="742950" indent="-285750" defTabSz="965200">
              <a:spcBef>
                <a:spcPct val="30000"/>
              </a:spcBef>
              <a:defRPr sz="1200">
                <a:solidFill>
                  <a:schemeClr val="tx1"/>
                </a:solidFill>
                <a:latin typeface="Calibri" panose="020F0502020204030204" pitchFamily="34" charset="0"/>
              </a:defRPr>
            </a:lvl2pPr>
            <a:lvl3pPr marL="1143000" indent="-228600" defTabSz="965200">
              <a:spcBef>
                <a:spcPct val="30000"/>
              </a:spcBef>
              <a:defRPr sz="1200">
                <a:solidFill>
                  <a:schemeClr val="tx1"/>
                </a:solidFill>
                <a:latin typeface="Calibri" panose="020F0502020204030204" pitchFamily="34" charset="0"/>
              </a:defRPr>
            </a:lvl3pPr>
            <a:lvl4pPr marL="1600200" indent="-228600" defTabSz="965200">
              <a:spcBef>
                <a:spcPct val="30000"/>
              </a:spcBef>
              <a:defRPr sz="1200">
                <a:solidFill>
                  <a:schemeClr val="tx1"/>
                </a:solidFill>
                <a:latin typeface="Calibri" panose="020F0502020204030204" pitchFamily="34" charset="0"/>
              </a:defRPr>
            </a:lvl4pPr>
            <a:lvl5pPr marL="2057400" indent="-228600" defTabSz="96520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22FC77D-2F52-476B-9757-2058D71C222B}" type="slidenum">
              <a:rPr lang="en-US" altLang="en-US" sz="1300"/>
              <a:pPr algn="r" eaLnBrk="1" hangingPunct="1">
                <a:spcBef>
                  <a:spcPct val="0"/>
                </a:spcBef>
              </a:pPr>
              <a:t>66</a:t>
            </a:fld>
            <a:endParaRPr lang="en-US" altLang="en-US" sz="1300" dirty="0"/>
          </a:p>
        </p:txBody>
      </p:sp>
      <p:sp>
        <p:nvSpPr>
          <p:cNvPr id="113668" name="Rectangle 2"/>
          <p:cNvSpPr>
            <a:spLocks noGrp="1" noRot="1" noChangeAspect="1" noChangeArrowheads="1" noTextEdit="1"/>
          </p:cNvSpPr>
          <p:nvPr>
            <p:ph type="sldImg"/>
          </p:nvPr>
        </p:nvSpPr>
        <p:spPr>
          <a:ln/>
        </p:spPr>
      </p:sp>
      <p:sp>
        <p:nvSpPr>
          <p:cNvPr id="1136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541453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5EA6AA7-B8E4-4841-A829-8484E14450E7}" type="slidenum">
              <a:rPr lang="en-US"/>
              <a:pPr/>
              <a:t>5</a:t>
            </a:fld>
            <a:endParaRPr lang="en-US" dirty="0"/>
          </a:p>
        </p:txBody>
      </p:sp>
      <p:sp>
        <p:nvSpPr>
          <p:cNvPr id="107521" name="Rectangle 7"/>
          <p:cNvSpPr txBox="1">
            <a:spLocks noGrp="1" noChangeArrowheads="1"/>
          </p:cNvSpPr>
          <p:nvPr/>
        </p:nvSpPr>
        <p:spPr bwMode="auto">
          <a:xfrm>
            <a:off x="4013895" y="8901494"/>
            <a:ext cx="3071168" cy="469560"/>
          </a:xfrm>
          <a:prstGeom prst="rect">
            <a:avLst/>
          </a:prstGeom>
          <a:noFill/>
          <a:ln w="9525">
            <a:noFill/>
            <a:miter lim="800000"/>
            <a:headEnd/>
            <a:tailEnd/>
          </a:ln>
        </p:spPr>
        <p:txBody>
          <a:bodyPr lIns="94005" tIns="47002" rIns="94005" bIns="47002" anchor="b"/>
          <a:lstStyle/>
          <a:p>
            <a:pPr algn="r" defTabSz="939844"/>
            <a:fld id="{EC3E7309-4A8F-4513-AE5E-7364D0681B6E}" type="slidenum">
              <a:rPr lang="en-US" sz="1300">
                <a:latin typeface="Calibri" pitchFamily="34" charset="0"/>
              </a:rPr>
              <a:pPr algn="r" defTabSz="939844"/>
              <a:t>5</a:t>
            </a:fld>
            <a:endParaRPr lang="en-US" sz="1300" dirty="0">
              <a:latin typeface="Calibri" pitchFamily="34" charset="0"/>
            </a:endParaRP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38490326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043">
              <a:spcBef>
                <a:spcPct val="30000"/>
              </a:spcBef>
              <a:defRPr sz="1200">
                <a:solidFill>
                  <a:schemeClr val="tx1"/>
                </a:solidFill>
                <a:latin typeface="Calibri" panose="020F0502020204030204" pitchFamily="34" charset="0"/>
              </a:defRPr>
            </a:lvl1pPr>
            <a:lvl2pPr marL="722816" indent="-278006" defTabSz="939043">
              <a:spcBef>
                <a:spcPct val="30000"/>
              </a:spcBef>
              <a:defRPr sz="1200">
                <a:solidFill>
                  <a:schemeClr val="tx1"/>
                </a:solidFill>
                <a:latin typeface="Calibri" panose="020F0502020204030204" pitchFamily="34" charset="0"/>
              </a:defRPr>
            </a:lvl2pPr>
            <a:lvl3pPr marL="1112025" indent="-222405" defTabSz="939043">
              <a:spcBef>
                <a:spcPct val="30000"/>
              </a:spcBef>
              <a:defRPr sz="1200">
                <a:solidFill>
                  <a:schemeClr val="tx1"/>
                </a:solidFill>
                <a:latin typeface="Calibri" panose="020F0502020204030204" pitchFamily="34" charset="0"/>
              </a:defRPr>
            </a:lvl3pPr>
            <a:lvl4pPr marL="1556835" indent="-222405" defTabSz="939043">
              <a:spcBef>
                <a:spcPct val="30000"/>
              </a:spcBef>
              <a:defRPr sz="1200">
                <a:solidFill>
                  <a:schemeClr val="tx1"/>
                </a:solidFill>
                <a:latin typeface="Calibri" panose="020F0502020204030204" pitchFamily="34" charset="0"/>
              </a:defRPr>
            </a:lvl4pPr>
            <a:lvl5pPr marL="2001644" indent="-222405" defTabSz="939043">
              <a:spcBef>
                <a:spcPct val="30000"/>
              </a:spcBef>
              <a:defRPr sz="1200">
                <a:solidFill>
                  <a:schemeClr val="tx1"/>
                </a:solidFill>
                <a:latin typeface="Calibri" panose="020F0502020204030204" pitchFamily="34" charset="0"/>
              </a:defRPr>
            </a:lvl5pPr>
            <a:lvl6pPr marL="2446454" indent="-222405" defTabSz="939043"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9043"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9043"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90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BDCEC0-3388-4A06-BBFC-8B0A4B3F4DD0}" type="slidenum">
              <a:rPr lang="en-US" altLang="en-US" sz="1300"/>
              <a:pPr>
                <a:spcBef>
                  <a:spcPct val="0"/>
                </a:spcBef>
              </a:pPr>
              <a:t>67</a:t>
            </a:fld>
            <a:endParaRPr lang="en-US" altLang="en-US" sz="1300" dirty="0"/>
          </a:p>
        </p:txBody>
      </p:sp>
      <p:sp>
        <p:nvSpPr>
          <p:cNvPr id="115715" name="Rectangle 7"/>
          <p:cNvSpPr txBox="1">
            <a:spLocks noGrp="1" noChangeArrowheads="1"/>
          </p:cNvSpPr>
          <p:nvPr/>
        </p:nvSpPr>
        <p:spPr bwMode="auto">
          <a:xfrm>
            <a:off x="4013895" y="8901491"/>
            <a:ext cx="3071168" cy="46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2" rIns="94005" bIns="47002" anchor="b"/>
          <a:lstStyle>
            <a:lvl1pPr defTabSz="965200">
              <a:spcBef>
                <a:spcPct val="30000"/>
              </a:spcBef>
              <a:defRPr sz="1200">
                <a:solidFill>
                  <a:schemeClr val="tx1"/>
                </a:solidFill>
                <a:latin typeface="Calibri" panose="020F0502020204030204" pitchFamily="34" charset="0"/>
              </a:defRPr>
            </a:lvl1pPr>
            <a:lvl2pPr marL="742950" indent="-285750" defTabSz="965200">
              <a:spcBef>
                <a:spcPct val="30000"/>
              </a:spcBef>
              <a:defRPr sz="1200">
                <a:solidFill>
                  <a:schemeClr val="tx1"/>
                </a:solidFill>
                <a:latin typeface="Calibri" panose="020F0502020204030204" pitchFamily="34" charset="0"/>
              </a:defRPr>
            </a:lvl2pPr>
            <a:lvl3pPr marL="1143000" indent="-228600" defTabSz="965200">
              <a:spcBef>
                <a:spcPct val="30000"/>
              </a:spcBef>
              <a:defRPr sz="1200">
                <a:solidFill>
                  <a:schemeClr val="tx1"/>
                </a:solidFill>
                <a:latin typeface="Calibri" panose="020F0502020204030204" pitchFamily="34" charset="0"/>
              </a:defRPr>
            </a:lvl3pPr>
            <a:lvl4pPr marL="1600200" indent="-228600" defTabSz="965200">
              <a:spcBef>
                <a:spcPct val="30000"/>
              </a:spcBef>
              <a:defRPr sz="1200">
                <a:solidFill>
                  <a:schemeClr val="tx1"/>
                </a:solidFill>
                <a:latin typeface="Calibri" panose="020F0502020204030204" pitchFamily="34" charset="0"/>
              </a:defRPr>
            </a:lvl4pPr>
            <a:lvl5pPr marL="2057400" indent="-228600" defTabSz="96520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D4C20F6-0AAA-402E-A9FC-6EC89911620A}" type="slidenum">
              <a:rPr lang="en-US" altLang="en-US" sz="1300"/>
              <a:pPr algn="r" eaLnBrk="1" hangingPunct="1">
                <a:spcBef>
                  <a:spcPct val="0"/>
                </a:spcBef>
              </a:pPr>
              <a:t>67</a:t>
            </a:fld>
            <a:endParaRPr lang="en-US" altLang="en-US" sz="1300" dirty="0"/>
          </a:p>
        </p:txBody>
      </p:sp>
      <p:sp>
        <p:nvSpPr>
          <p:cNvPr id="115716" name="Rectangle 2"/>
          <p:cNvSpPr>
            <a:spLocks noGrp="1" noRot="1" noChangeAspect="1" noChangeArrowheads="1" noTextEdit="1"/>
          </p:cNvSpPr>
          <p:nvPr>
            <p:ph type="sldImg"/>
          </p:nvPr>
        </p:nvSpPr>
        <p:spPr>
          <a:ln/>
        </p:spPr>
      </p:sp>
      <p:sp>
        <p:nvSpPr>
          <p:cNvPr id="1157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817127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321">
              <a:spcBef>
                <a:spcPct val="30000"/>
              </a:spcBef>
              <a:defRPr sz="1200">
                <a:solidFill>
                  <a:schemeClr val="tx1"/>
                </a:solidFill>
                <a:latin typeface="Calibri" panose="020F0502020204030204" pitchFamily="34" charset="0"/>
              </a:defRPr>
            </a:lvl1pPr>
            <a:lvl2pPr marL="722816" indent="-278006" defTabSz="931321">
              <a:spcBef>
                <a:spcPct val="30000"/>
              </a:spcBef>
              <a:defRPr sz="1200">
                <a:solidFill>
                  <a:schemeClr val="tx1"/>
                </a:solidFill>
                <a:latin typeface="Calibri" panose="020F0502020204030204" pitchFamily="34" charset="0"/>
              </a:defRPr>
            </a:lvl2pPr>
            <a:lvl3pPr marL="1112025" indent="-222405" defTabSz="931321">
              <a:spcBef>
                <a:spcPct val="30000"/>
              </a:spcBef>
              <a:defRPr sz="1200">
                <a:solidFill>
                  <a:schemeClr val="tx1"/>
                </a:solidFill>
                <a:latin typeface="Calibri" panose="020F0502020204030204" pitchFamily="34" charset="0"/>
              </a:defRPr>
            </a:lvl3pPr>
            <a:lvl4pPr marL="1556835" indent="-222405" defTabSz="931321">
              <a:spcBef>
                <a:spcPct val="30000"/>
              </a:spcBef>
              <a:defRPr sz="1200">
                <a:solidFill>
                  <a:schemeClr val="tx1"/>
                </a:solidFill>
                <a:latin typeface="Calibri" panose="020F0502020204030204" pitchFamily="34" charset="0"/>
              </a:defRPr>
            </a:lvl4pPr>
            <a:lvl5pPr marL="2001644" indent="-222405" defTabSz="931321">
              <a:spcBef>
                <a:spcPct val="30000"/>
              </a:spcBef>
              <a:defRPr sz="1200">
                <a:solidFill>
                  <a:schemeClr val="tx1"/>
                </a:solidFill>
                <a:latin typeface="Calibri" panose="020F0502020204030204" pitchFamily="34" charset="0"/>
              </a:defRPr>
            </a:lvl5pPr>
            <a:lvl6pPr marL="2446454" indent="-222405" defTabSz="931321"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1321"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1321"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1321"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8E3AA0-74D5-4EA1-BE49-E536F1F5B9EF}" type="slidenum">
              <a:rPr lang="en-US" altLang="en-US" sz="1300">
                <a:latin typeface="Arial" panose="020B0604020202020204" pitchFamily="34" charset="0"/>
              </a:rPr>
              <a:pPr>
                <a:spcBef>
                  <a:spcPct val="0"/>
                </a:spcBef>
              </a:pPr>
              <a:t>68</a:t>
            </a:fld>
            <a:endParaRPr lang="en-US" altLang="en-US" sz="1300" dirty="0">
              <a:latin typeface="Arial" panose="020B0604020202020204"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7021862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043">
              <a:spcBef>
                <a:spcPct val="30000"/>
              </a:spcBef>
              <a:defRPr sz="1200">
                <a:solidFill>
                  <a:schemeClr val="tx1"/>
                </a:solidFill>
                <a:latin typeface="Calibri" panose="020F0502020204030204" pitchFamily="34" charset="0"/>
              </a:defRPr>
            </a:lvl1pPr>
            <a:lvl2pPr marL="722816" indent="-278006" defTabSz="939043">
              <a:spcBef>
                <a:spcPct val="30000"/>
              </a:spcBef>
              <a:defRPr sz="1200">
                <a:solidFill>
                  <a:schemeClr val="tx1"/>
                </a:solidFill>
                <a:latin typeface="Calibri" panose="020F0502020204030204" pitchFamily="34" charset="0"/>
              </a:defRPr>
            </a:lvl2pPr>
            <a:lvl3pPr marL="1112025" indent="-222405" defTabSz="939043">
              <a:spcBef>
                <a:spcPct val="30000"/>
              </a:spcBef>
              <a:defRPr sz="1200">
                <a:solidFill>
                  <a:schemeClr val="tx1"/>
                </a:solidFill>
                <a:latin typeface="Calibri" panose="020F0502020204030204" pitchFamily="34" charset="0"/>
              </a:defRPr>
            </a:lvl3pPr>
            <a:lvl4pPr marL="1556835" indent="-222405" defTabSz="939043">
              <a:spcBef>
                <a:spcPct val="30000"/>
              </a:spcBef>
              <a:defRPr sz="1200">
                <a:solidFill>
                  <a:schemeClr val="tx1"/>
                </a:solidFill>
                <a:latin typeface="Calibri" panose="020F0502020204030204" pitchFamily="34" charset="0"/>
              </a:defRPr>
            </a:lvl4pPr>
            <a:lvl5pPr marL="2001644" indent="-222405" defTabSz="939043">
              <a:spcBef>
                <a:spcPct val="30000"/>
              </a:spcBef>
              <a:defRPr sz="1200">
                <a:solidFill>
                  <a:schemeClr val="tx1"/>
                </a:solidFill>
                <a:latin typeface="Calibri" panose="020F0502020204030204" pitchFamily="34" charset="0"/>
              </a:defRPr>
            </a:lvl5pPr>
            <a:lvl6pPr marL="2446454" indent="-222405" defTabSz="939043"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9043"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9043"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90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E1FBDA-183D-40B5-AEB8-BE7E47795206}" type="slidenum">
              <a:rPr lang="en-US" altLang="en-US" sz="1300"/>
              <a:pPr>
                <a:spcBef>
                  <a:spcPct val="0"/>
                </a:spcBef>
              </a:pPr>
              <a:t>69</a:t>
            </a:fld>
            <a:endParaRPr lang="en-US" altLang="en-US" sz="1300" dirty="0"/>
          </a:p>
        </p:txBody>
      </p:sp>
      <p:sp>
        <p:nvSpPr>
          <p:cNvPr id="119811" name="Rectangle 7"/>
          <p:cNvSpPr txBox="1">
            <a:spLocks noGrp="1" noChangeArrowheads="1"/>
          </p:cNvSpPr>
          <p:nvPr/>
        </p:nvSpPr>
        <p:spPr bwMode="auto">
          <a:xfrm>
            <a:off x="4013895" y="8901491"/>
            <a:ext cx="3071168" cy="46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2" rIns="94005" bIns="47002" anchor="b"/>
          <a:lstStyle>
            <a:lvl1pPr defTabSz="965200">
              <a:spcBef>
                <a:spcPct val="30000"/>
              </a:spcBef>
              <a:defRPr sz="1200">
                <a:solidFill>
                  <a:schemeClr val="tx1"/>
                </a:solidFill>
                <a:latin typeface="Calibri" panose="020F0502020204030204" pitchFamily="34" charset="0"/>
              </a:defRPr>
            </a:lvl1pPr>
            <a:lvl2pPr marL="742950" indent="-285750" defTabSz="965200">
              <a:spcBef>
                <a:spcPct val="30000"/>
              </a:spcBef>
              <a:defRPr sz="1200">
                <a:solidFill>
                  <a:schemeClr val="tx1"/>
                </a:solidFill>
                <a:latin typeface="Calibri" panose="020F0502020204030204" pitchFamily="34" charset="0"/>
              </a:defRPr>
            </a:lvl2pPr>
            <a:lvl3pPr marL="1143000" indent="-228600" defTabSz="965200">
              <a:spcBef>
                <a:spcPct val="30000"/>
              </a:spcBef>
              <a:defRPr sz="1200">
                <a:solidFill>
                  <a:schemeClr val="tx1"/>
                </a:solidFill>
                <a:latin typeface="Calibri" panose="020F0502020204030204" pitchFamily="34" charset="0"/>
              </a:defRPr>
            </a:lvl3pPr>
            <a:lvl4pPr marL="1600200" indent="-228600" defTabSz="965200">
              <a:spcBef>
                <a:spcPct val="30000"/>
              </a:spcBef>
              <a:defRPr sz="1200">
                <a:solidFill>
                  <a:schemeClr val="tx1"/>
                </a:solidFill>
                <a:latin typeface="Calibri" panose="020F0502020204030204" pitchFamily="34" charset="0"/>
              </a:defRPr>
            </a:lvl4pPr>
            <a:lvl5pPr marL="2057400" indent="-228600" defTabSz="96520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FEB91B6-847B-4F54-BC39-65A89AC75F9B}" type="slidenum">
              <a:rPr lang="en-US" altLang="en-US" sz="1300"/>
              <a:pPr algn="r" eaLnBrk="1" hangingPunct="1">
                <a:spcBef>
                  <a:spcPct val="0"/>
                </a:spcBef>
              </a:pPr>
              <a:t>69</a:t>
            </a:fld>
            <a:endParaRPr lang="en-US" altLang="en-US" sz="1300" dirty="0"/>
          </a:p>
        </p:txBody>
      </p:sp>
      <p:sp>
        <p:nvSpPr>
          <p:cNvPr id="119812" name="Rectangle 2"/>
          <p:cNvSpPr>
            <a:spLocks noGrp="1" noRot="1" noChangeAspect="1" noChangeArrowheads="1" noTextEdit="1"/>
          </p:cNvSpPr>
          <p:nvPr>
            <p:ph type="sldImg"/>
          </p:nvPr>
        </p:nvSpPr>
        <p:spPr>
          <a:ln/>
        </p:spPr>
      </p:sp>
      <p:sp>
        <p:nvSpPr>
          <p:cNvPr id="1198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0989845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043">
              <a:spcBef>
                <a:spcPct val="30000"/>
              </a:spcBef>
              <a:defRPr sz="1200">
                <a:solidFill>
                  <a:schemeClr val="tx1"/>
                </a:solidFill>
                <a:latin typeface="Calibri" panose="020F0502020204030204" pitchFamily="34" charset="0"/>
              </a:defRPr>
            </a:lvl1pPr>
            <a:lvl2pPr marL="722816" indent="-278006" defTabSz="939043">
              <a:spcBef>
                <a:spcPct val="30000"/>
              </a:spcBef>
              <a:defRPr sz="1200">
                <a:solidFill>
                  <a:schemeClr val="tx1"/>
                </a:solidFill>
                <a:latin typeface="Calibri" panose="020F0502020204030204" pitchFamily="34" charset="0"/>
              </a:defRPr>
            </a:lvl2pPr>
            <a:lvl3pPr marL="1112025" indent="-222405" defTabSz="939043">
              <a:spcBef>
                <a:spcPct val="30000"/>
              </a:spcBef>
              <a:defRPr sz="1200">
                <a:solidFill>
                  <a:schemeClr val="tx1"/>
                </a:solidFill>
                <a:latin typeface="Calibri" panose="020F0502020204030204" pitchFamily="34" charset="0"/>
              </a:defRPr>
            </a:lvl3pPr>
            <a:lvl4pPr marL="1556835" indent="-222405" defTabSz="939043">
              <a:spcBef>
                <a:spcPct val="30000"/>
              </a:spcBef>
              <a:defRPr sz="1200">
                <a:solidFill>
                  <a:schemeClr val="tx1"/>
                </a:solidFill>
                <a:latin typeface="Calibri" panose="020F0502020204030204" pitchFamily="34" charset="0"/>
              </a:defRPr>
            </a:lvl4pPr>
            <a:lvl5pPr marL="2001644" indent="-222405" defTabSz="939043">
              <a:spcBef>
                <a:spcPct val="30000"/>
              </a:spcBef>
              <a:defRPr sz="1200">
                <a:solidFill>
                  <a:schemeClr val="tx1"/>
                </a:solidFill>
                <a:latin typeface="Calibri" panose="020F0502020204030204" pitchFamily="34" charset="0"/>
              </a:defRPr>
            </a:lvl5pPr>
            <a:lvl6pPr marL="2446454" indent="-222405" defTabSz="939043"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9043"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9043"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90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891CAF-334B-41AC-8E82-681163071CCF}" type="slidenum">
              <a:rPr lang="en-US" altLang="en-US" sz="1300"/>
              <a:pPr>
                <a:spcBef>
                  <a:spcPct val="0"/>
                </a:spcBef>
              </a:pPr>
              <a:t>70</a:t>
            </a:fld>
            <a:endParaRPr lang="en-US" altLang="en-US" sz="1300" dirty="0"/>
          </a:p>
        </p:txBody>
      </p:sp>
      <p:sp>
        <p:nvSpPr>
          <p:cNvPr id="121859" name="Rectangle 7"/>
          <p:cNvSpPr txBox="1">
            <a:spLocks noGrp="1" noChangeArrowheads="1"/>
          </p:cNvSpPr>
          <p:nvPr/>
        </p:nvSpPr>
        <p:spPr bwMode="auto">
          <a:xfrm>
            <a:off x="4013895" y="8901491"/>
            <a:ext cx="3071168" cy="46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2" rIns="94005" bIns="47002" anchor="b"/>
          <a:lstStyle>
            <a:lvl1pPr defTabSz="965200">
              <a:spcBef>
                <a:spcPct val="30000"/>
              </a:spcBef>
              <a:defRPr sz="1200">
                <a:solidFill>
                  <a:schemeClr val="tx1"/>
                </a:solidFill>
                <a:latin typeface="Calibri" panose="020F0502020204030204" pitchFamily="34" charset="0"/>
              </a:defRPr>
            </a:lvl1pPr>
            <a:lvl2pPr marL="742950" indent="-285750" defTabSz="965200">
              <a:spcBef>
                <a:spcPct val="30000"/>
              </a:spcBef>
              <a:defRPr sz="1200">
                <a:solidFill>
                  <a:schemeClr val="tx1"/>
                </a:solidFill>
                <a:latin typeface="Calibri" panose="020F0502020204030204" pitchFamily="34" charset="0"/>
              </a:defRPr>
            </a:lvl2pPr>
            <a:lvl3pPr marL="1143000" indent="-228600" defTabSz="965200">
              <a:spcBef>
                <a:spcPct val="30000"/>
              </a:spcBef>
              <a:defRPr sz="1200">
                <a:solidFill>
                  <a:schemeClr val="tx1"/>
                </a:solidFill>
                <a:latin typeface="Calibri" panose="020F0502020204030204" pitchFamily="34" charset="0"/>
              </a:defRPr>
            </a:lvl3pPr>
            <a:lvl4pPr marL="1600200" indent="-228600" defTabSz="965200">
              <a:spcBef>
                <a:spcPct val="30000"/>
              </a:spcBef>
              <a:defRPr sz="1200">
                <a:solidFill>
                  <a:schemeClr val="tx1"/>
                </a:solidFill>
                <a:latin typeface="Calibri" panose="020F0502020204030204" pitchFamily="34" charset="0"/>
              </a:defRPr>
            </a:lvl4pPr>
            <a:lvl5pPr marL="2057400" indent="-228600" defTabSz="96520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744B67B-A88F-4CC0-8524-5A231C4765C8}" type="slidenum">
              <a:rPr lang="en-US" altLang="en-US" sz="1300"/>
              <a:pPr algn="r" eaLnBrk="1" hangingPunct="1">
                <a:spcBef>
                  <a:spcPct val="0"/>
                </a:spcBef>
              </a:pPr>
              <a:t>70</a:t>
            </a:fld>
            <a:endParaRPr lang="en-US" altLang="en-US" sz="1300" dirty="0"/>
          </a:p>
        </p:txBody>
      </p:sp>
      <p:sp>
        <p:nvSpPr>
          <p:cNvPr id="121860" name="Rectangle 2"/>
          <p:cNvSpPr>
            <a:spLocks noGrp="1" noRot="1" noChangeAspect="1" noChangeArrowheads="1" noTextEdit="1"/>
          </p:cNvSpPr>
          <p:nvPr>
            <p:ph type="sldImg"/>
          </p:nvPr>
        </p:nvSpPr>
        <p:spPr>
          <a:ln/>
        </p:spPr>
      </p:sp>
      <p:sp>
        <p:nvSpPr>
          <p:cNvPr id="1218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1040624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321">
              <a:spcBef>
                <a:spcPct val="30000"/>
              </a:spcBef>
              <a:defRPr sz="1200">
                <a:solidFill>
                  <a:schemeClr val="tx1"/>
                </a:solidFill>
                <a:latin typeface="Calibri" panose="020F0502020204030204" pitchFamily="34" charset="0"/>
              </a:defRPr>
            </a:lvl1pPr>
            <a:lvl2pPr marL="722816" indent="-278006" defTabSz="931321">
              <a:spcBef>
                <a:spcPct val="30000"/>
              </a:spcBef>
              <a:defRPr sz="1200">
                <a:solidFill>
                  <a:schemeClr val="tx1"/>
                </a:solidFill>
                <a:latin typeface="Calibri" panose="020F0502020204030204" pitchFamily="34" charset="0"/>
              </a:defRPr>
            </a:lvl2pPr>
            <a:lvl3pPr marL="1112025" indent="-222405" defTabSz="931321">
              <a:spcBef>
                <a:spcPct val="30000"/>
              </a:spcBef>
              <a:defRPr sz="1200">
                <a:solidFill>
                  <a:schemeClr val="tx1"/>
                </a:solidFill>
                <a:latin typeface="Calibri" panose="020F0502020204030204" pitchFamily="34" charset="0"/>
              </a:defRPr>
            </a:lvl3pPr>
            <a:lvl4pPr marL="1556835" indent="-222405" defTabSz="931321">
              <a:spcBef>
                <a:spcPct val="30000"/>
              </a:spcBef>
              <a:defRPr sz="1200">
                <a:solidFill>
                  <a:schemeClr val="tx1"/>
                </a:solidFill>
                <a:latin typeface="Calibri" panose="020F0502020204030204" pitchFamily="34" charset="0"/>
              </a:defRPr>
            </a:lvl4pPr>
            <a:lvl5pPr marL="2001644" indent="-222405" defTabSz="931321">
              <a:spcBef>
                <a:spcPct val="30000"/>
              </a:spcBef>
              <a:defRPr sz="1200">
                <a:solidFill>
                  <a:schemeClr val="tx1"/>
                </a:solidFill>
                <a:latin typeface="Calibri" panose="020F0502020204030204" pitchFamily="34" charset="0"/>
              </a:defRPr>
            </a:lvl5pPr>
            <a:lvl6pPr marL="2446454" indent="-222405" defTabSz="931321"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1321"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1321"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1321"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B722C1-325E-44BD-9E87-45494C6E9D52}" type="slidenum">
              <a:rPr lang="en-US" altLang="en-US" sz="1300">
                <a:latin typeface="Arial" panose="020B0604020202020204" pitchFamily="34" charset="0"/>
              </a:rPr>
              <a:pPr>
                <a:spcBef>
                  <a:spcPct val="0"/>
                </a:spcBef>
              </a:pPr>
              <a:t>71</a:t>
            </a:fld>
            <a:endParaRPr lang="en-US" altLang="en-US" sz="1300" dirty="0">
              <a:latin typeface="Arial" panose="020B0604020202020204" pitchFamily="34" charset="0"/>
            </a:endParaRPr>
          </a:p>
        </p:txBody>
      </p:sp>
      <p:sp>
        <p:nvSpPr>
          <p:cNvPr id="123907" name="Rectangle 2"/>
          <p:cNvSpPr>
            <a:spLocks noGrp="1" noRot="1" noChangeAspect="1" noChangeArrowheads="1" noTextEdit="1"/>
          </p:cNvSpPr>
          <p:nvPr>
            <p:ph type="sldImg"/>
          </p:nvPr>
        </p:nvSpPr>
        <p:spPr>
          <a:xfrm>
            <a:off x="1166813" y="671513"/>
            <a:ext cx="4756150" cy="3568700"/>
          </a:xfrm>
          <a:ln/>
        </p:spPr>
      </p:sp>
      <p:sp>
        <p:nvSpPr>
          <p:cNvPr id="123908" name="Rectangle 3"/>
          <p:cNvSpPr>
            <a:spLocks noGrp="1" noChangeArrowheads="1"/>
          </p:cNvSpPr>
          <p:nvPr>
            <p:ph type="body" idx="1"/>
          </p:nvPr>
        </p:nvSpPr>
        <p:spPr>
          <a:xfrm>
            <a:off x="958107" y="4463143"/>
            <a:ext cx="5170388" cy="42415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8817184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321">
              <a:spcBef>
                <a:spcPct val="30000"/>
              </a:spcBef>
              <a:defRPr sz="1200">
                <a:solidFill>
                  <a:schemeClr val="tx1"/>
                </a:solidFill>
                <a:latin typeface="Calibri" panose="020F0502020204030204" pitchFamily="34" charset="0"/>
              </a:defRPr>
            </a:lvl1pPr>
            <a:lvl2pPr marL="722816" indent="-278006" defTabSz="931321">
              <a:spcBef>
                <a:spcPct val="30000"/>
              </a:spcBef>
              <a:defRPr sz="1200">
                <a:solidFill>
                  <a:schemeClr val="tx1"/>
                </a:solidFill>
                <a:latin typeface="Calibri" panose="020F0502020204030204" pitchFamily="34" charset="0"/>
              </a:defRPr>
            </a:lvl2pPr>
            <a:lvl3pPr marL="1112025" indent="-222405" defTabSz="931321">
              <a:spcBef>
                <a:spcPct val="30000"/>
              </a:spcBef>
              <a:defRPr sz="1200">
                <a:solidFill>
                  <a:schemeClr val="tx1"/>
                </a:solidFill>
                <a:latin typeface="Calibri" panose="020F0502020204030204" pitchFamily="34" charset="0"/>
              </a:defRPr>
            </a:lvl3pPr>
            <a:lvl4pPr marL="1556835" indent="-222405" defTabSz="931321">
              <a:spcBef>
                <a:spcPct val="30000"/>
              </a:spcBef>
              <a:defRPr sz="1200">
                <a:solidFill>
                  <a:schemeClr val="tx1"/>
                </a:solidFill>
                <a:latin typeface="Calibri" panose="020F0502020204030204" pitchFamily="34" charset="0"/>
              </a:defRPr>
            </a:lvl4pPr>
            <a:lvl5pPr marL="2001644" indent="-222405" defTabSz="931321">
              <a:spcBef>
                <a:spcPct val="30000"/>
              </a:spcBef>
              <a:defRPr sz="1200">
                <a:solidFill>
                  <a:schemeClr val="tx1"/>
                </a:solidFill>
                <a:latin typeface="Calibri" panose="020F0502020204030204" pitchFamily="34" charset="0"/>
              </a:defRPr>
            </a:lvl5pPr>
            <a:lvl6pPr marL="2446454" indent="-222405" defTabSz="931321"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1321"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1321"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1321"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340667-91F0-4AC0-83CD-43548AEF6EE5}" type="slidenum">
              <a:rPr lang="en-US" altLang="en-US" sz="1300">
                <a:latin typeface="Arial" panose="020B0604020202020204" pitchFamily="34" charset="0"/>
              </a:rPr>
              <a:pPr>
                <a:spcBef>
                  <a:spcPct val="0"/>
                </a:spcBef>
              </a:pPr>
              <a:t>72</a:t>
            </a:fld>
            <a:endParaRPr lang="en-US" altLang="en-US" sz="1300" dirty="0">
              <a:latin typeface="Arial" panose="020B0604020202020204" pitchFamily="34" charset="0"/>
            </a:endParaRPr>
          </a:p>
        </p:txBody>
      </p:sp>
      <p:sp>
        <p:nvSpPr>
          <p:cNvPr id="125955" name="Rectangle 7"/>
          <p:cNvSpPr txBox="1">
            <a:spLocks noGrp="1" noChangeArrowheads="1"/>
          </p:cNvSpPr>
          <p:nvPr/>
        </p:nvSpPr>
        <p:spPr bwMode="auto">
          <a:xfrm>
            <a:off x="4013895" y="8901491"/>
            <a:ext cx="3071168" cy="46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4" tIns="46572" rIns="93144" bIns="46572" anchor="b"/>
          <a:lstStyle>
            <a:lvl1pPr defTabSz="957263">
              <a:spcBef>
                <a:spcPct val="30000"/>
              </a:spcBef>
              <a:defRPr sz="1200">
                <a:solidFill>
                  <a:schemeClr val="tx1"/>
                </a:solidFill>
                <a:latin typeface="Calibri" panose="020F0502020204030204" pitchFamily="34" charset="0"/>
              </a:defRPr>
            </a:lvl1pPr>
            <a:lvl2pPr marL="742950" indent="-285750" defTabSz="957263">
              <a:spcBef>
                <a:spcPct val="30000"/>
              </a:spcBef>
              <a:defRPr sz="1200">
                <a:solidFill>
                  <a:schemeClr val="tx1"/>
                </a:solidFill>
                <a:latin typeface="Calibri" panose="020F0502020204030204" pitchFamily="34" charset="0"/>
              </a:defRPr>
            </a:lvl2pPr>
            <a:lvl3pPr marL="1143000" indent="-228600" defTabSz="957263">
              <a:spcBef>
                <a:spcPct val="30000"/>
              </a:spcBef>
              <a:defRPr sz="1200">
                <a:solidFill>
                  <a:schemeClr val="tx1"/>
                </a:solidFill>
                <a:latin typeface="Calibri" panose="020F0502020204030204" pitchFamily="34" charset="0"/>
              </a:defRPr>
            </a:lvl3pPr>
            <a:lvl4pPr marL="1600200" indent="-228600" defTabSz="957263">
              <a:spcBef>
                <a:spcPct val="30000"/>
              </a:spcBef>
              <a:defRPr sz="1200">
                <a:solidFill>
                  <a:schemeClr val="tx1"/>
                </a:solidFill>
                <a:latin typeface="Calibri" panose="020F0502020204030204" pitchFamily="34" charset="0"/>
              </a:defRPr>
            </a:lvl4pPr>
            <a:lvl5pPr marL="2057400" indent="-228600" defTabSz="957263">
              <a:spcBef>
                <a:spcPct val="30000"/>
              </a:spcBef>
              <a:defRPr sz="1200">
                <a:solidFill>
                  <a:schemeClr val="tx1"/>
                </a:solidFill>
                <a:latin typeface="Calibri" panose="020F0502020204030204" pitchFamily="34" charset="0"/>
              </a:defRPr>
            </a:lvl5pPr>
            <a:lvl6pPr marL="2514600" indent="-228600" defTabSz="9572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72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72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72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9B122C5-BCC7-4B0D-AB53-64E1CCFA6CA2}" type="slidenum">
              <a:rPr lang="en-US" altLang="en-US" sz="1300">
                <a:latin typeface="Arial" panose="020B0604020202020204" pitchFamily="34" charset="0"/>
              </a:rPr>
              <a:pPr algn="r" eaLnBrk="1" hangingPunct="1">
                <a:spcBef>
                  <a:spcPct val="0"/>
                </a:spcBef>
              </a:pPr>
              <a:t>72</a:t>
            </a:fld>
            <a:endParaRPr lang="en-US" altLang="en-US" sz="1300" dirty="0">
              <a:latin typeface="Arial" panose="020B0604020202020204" pitchFamily="34" charset="0"/>
            </a:endParaRPr>
          </a:p>
        </p:txBody>
      </p:sp>
      <p:sp>
        <p:nvSpPr>
          <p:cNvPr id="125956" name="Rectangle 2"/>
          <p:cNvSpPr>
            <a:spLocks noGrp="1" noRot="1" noChangeAspect="1" noChangeArrowheads="1" noTextEdit="1"/>
          </p:cNvSpPr>
          <p:nvPr>
            <p:ph type="sldImg"/>
          </p:nvPr>
        </p:nvSpPr>
        <p:spPr>
          <a:ln/>
        </p:spPr>
      </p:sp>
      <p:sp>
        <p:nvSpPr>
          <p:cNvPr id="1259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7532920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321">
              <a:spcBef>
                <a:spcPct val="30000"/>
              </a:spcBef>
              <a:defRPr sz="1200">
                <a:solidFill>
                  <a:schemeClr val="tx1"/>
                </a:solidFill>
                <a:latin typeface="Calibri" panose="020F0502020204030204" pitchFamily="34" charset="0"/>
              </a:defRPr>
            </a:lvl1pPr>
            <a:lvl2pPr marL="722816" indent="-278006" defTabSz="931321">
              <a:spcBef>
                <a:spcPct val="30000"/>
              </a:spcBef>
              <a:defRPr sz="1200">
                <a:solidFill>
                  <a:schemeClr val="tx1"/>
                </a:solidFill>
                <a:latin typeface="Calibri" panose="020F0502020204030204" pitchFamily="34" charset="0"/>
              </a:defRPr>
            </a:lvl2pPr>
            <a:lvl3pPr marL="1112025" indent="-222405" defTabSz="931321">
              <a:spcBef>
                <a:spcPct val="30000"/>
              </a:spcBef>
              <a:defRPr sz="1200">
                <a:solidFill>
                  <a:schemeClr val="tx1"/>
                </a:solidFill>
                <a:latin typeface="Calibri" panose="020F0502020204030204" pitchFamily="34" charset="0"/>
              </a:defRPr>
            </a:lvl3pPr>
            <a:lvl4pPr marL="1556835" indent="-222405" defTabSz="931321">
              <a:spcBef>
                <a:spcPct val="30000"/>
              </a:spcBef>
              <a:defRPr sz="1200">
                <a:solidFill>
                  <a:schemeClr val="tx1"/>
                </a:solidFill>
                <a:latin typeface="Calibri" panose="020F0502020204030204" pitchFamily="34" charset="0"/>
              </a:defRPr>
            </a:lvl4pPr>
            <a:lvl5pPr marL="2001644" indent="-222405" defTabSz="931321">
              <a:spcBef>
                <a:spcPct val="30000"/>
              </a:spcBef>
              <a:defRPr sz="1200">
                <a:solidFill>
                  <a:schemeClr val="tx1"/>
                </a:solidFill>
                <a:latin typeface="Calibri" panose="020F0502020204030204" pitchFamily="34" charset="0"/>
              </a:defRPr>
            </a:lvl5pPr>
            <a:lvl6pPr marL="2446454" indent="-222405" defTabSz="931321"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1321"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1321"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1321"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680AE0-6FF8-4916-AEAE-87F4118D80AC}" type="slidenum">
              <a:rPr lang="en-US" altLang="en-US" sz="1300">
                <a:latin typeface="Arial" panose="020B0604020202020204" pitchFamily="34" charset="0"/>
              </a:rPr>
              <a:pPr>
                <a:spcBef>
                  <a:spcPct val="0"/>
                </a:spcBef>
              </a:pPr>
              <a:t>75</a:t>
            </a:fld>
            <a:endParaRPr lang="en-US" altLang="en-US" sz="1300" dirty="0">
              <a:latin typeface="Arial" panose="020B0604020202020204" pitchFamily="34"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0798566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321">
              <a:spcBef>
                <a:spcPct val="30000"/>
              </a:spcBef>
              <a:defRPr sz="1200">
                <a:solidFill>
                  <a:schemeClr val="tx1"/>
                </a:solidFill>
                <a:latin typeface="Calibri" panose="020F0502020204030204" pitchFamily="34" charset="0"/>
              </a:defRPr>
            </a:lvl1pPr>
            <a:lvl2pPr marL="722816" indent="-278006" defTabSz="931321">
              <a:spcBef>
                <a:spcPct val="30000"/>
              </a:spcBef>
              <a:defRPr sz="1200">
                <a:solidFill>
                  <a:schemeClr val="tx1"/>
                </a:solidFill>
                <a:latin typeface="Calibri" panose="020F0502020204030204" pitchFamily="34" charset="0"/>
              </a:defRPr>
            </a:lvl2pPr>
            <a:lvl3pPr marL="1112025" indent="-222405" defTabSz="931321">
              <a:spcBef>
                <a:spcPct val="30000"/>
              </a:spcBef>
              <a:defRPr sz="1200">
                <a:solidFill>
                  <a:schemeClr val="tx1"/>
                </a:solidFill>
                <a:latin typeface="Calibri" panose="020F0502020204030204" pitchFamily="34" charset="0"/>
              </a:defRPr>
            </a:lvl3pPr>
            <a:lvl4pPr marL="1556835" indent="-222405" defTabSz="931321">
              <a:spcBef>
                <a:spcPct val="30000"/>
              </a:spcBef>
              <a:defRPr sz="1200">
                <a:solidFill>
                  <a:schemeClr val="tx1"/>
                </a:solidFill>
                <a:latin typeface="Calibri" panose="020F0502020204030204" pitchFamily="34" charset="0"/>
              </a:defRPr>
            </a:lvl4pPr>
            <a:lvl5pPr marL="2001644" indent="-222405" defTabSz="931321">
              <a:spcBef>
                <a:spcPct val="30000"/>
              </a:spcBef>
              <a:defRPr sz="1200">
                <a:solidFill>
                  <a:schemeClr val="tx1"/>
                </a:solidFill>
                <a:latin typeface="Calibri" panose="020F0502020204030204" pitchFamily="34" charset="0"/>
              </a:defRPr>
            </a:lvl5pPr>
            <a:lvl6pPr marL="2446454" indent="-222405" defTabSz="931321"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1321"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1321"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1321"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F939C1-EE22-40CA-A0DE-C631FDD3348B}" type="slidenum">
              <a:rPr lang="en-US" altLang="en-US" sz="1300">
                <a:latin typeface="Arial" panose="020B0604020202020204" pitchFamily="34" charset="0"/>
              </a:rPr>
              <a:pPr>
                <a:spcBef>
                  <a:spcPct val="0"/>
                </a:spcBef>
              </a:pPr>
              <a:t>76</a:t>
            </a:fld>
            <a:endParaRPr lang="en-US" altLang="en-US" sz="1300" dirty="0">
              <a:latin typeface="Arial" panose="020B0604020202020204" pitchFamily="34"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6530703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321">
              <a:spcBef>
                <a:spcPct val="30000"/>
              </a:spcBef>
              <a:defRPr sz="1200">
                <a:solidFill>
                  <a:schemeClr val="tx1"/>
                </a:solidFill>
                <a:latin typeface="Calibri" panose="020F0502020204030204" pitchFamily="34" charset="0"/>
              </a:defRPr>
            </a:lvl1pPr>
            <a:lvl2pPr marL="722816" indent="-278006" defTabSz="931321">
              <a:spcBef>
                <a:spcPct val="30000"/>
              </a:spcBef>
              <a:defRPr sz="1200">
                <a:solidFill>
                  <a:schemeClr val="tx1"/>
                </a:solidFill>
                <a:latin typeface="Calibri" panose="020F0502020204030204" pitchFamily="34" charset="0"/>
              </a:defRPr>
            </a:lvl2pPr>
            <a:lvl3pPr marL="1112025" indent="-222405" defTabSz="931321">
              <a:spcBef>
                <a:spcPct val="30000"/>
              </a:spcBef>
              <a:defRPr sz="1200">
                <a:solidFill>
                  <a:schemeClr val="tx1"/>
                </a:solidFill>
                <a:latin typeface="Calibri" panose="020F0502020204030204" pitchFamily="34" charset="0"/>
              </a:defRPr>
            </a:lvl3pPr>
            <a:lvl4pPr marL="1556835" indent="-222405" defTabSz="931321">
              <a:spcBef>
                <a:spcPct val="30000"/>
              </a:spcBef>
              <a:defRPr sz="1200">
                <a:solidFill>
                  <a:schemeClr val="tx1"/>
                </a:solidFill>
                <a:latin typeface="Calibri" panose="020F0502020204030204" pitchFamily="34" charset="0"/>
              </a:defRPr>
            </a:lvl4pPr>
            <a:lvl5pPr marL="2001644" indent="-222405" defTabSz="931321">
              <a:spcBef>
                <a:spcPct val="30000"/>
              </a:spcBef>
              <a:defRPr sz="1200">
                <a:solidFill>
                  <a:schemeClr val="tx1"/>
                </a:solidFill>
                <a:latin typeface="Calibri" panose="020F0502020204030204" pitchFamily="34" charset="0"/>
              </a:defRPr>
            </a:lvl5pPr>
            <a:lvl6pPr marL="2446454" indent="-222405" defTabSz="931321"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1321"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1321"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1321"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34E4EB-9CA1-4B3B-948B-4898E08336BA}" type="slidenum">
              <a:rPr lang="en-US" altLang="en-US" sz="1300">
                <a:latin typeface="Arial" panose="020B0604020202020204" pitchFamily="34" charset="0"/>
              </a:rPr>
              <a:pPr>
                <a:spcBef>
                  <a:spcPct val="0"/>
                </a:spcBef>
              </a:pPr>
              <a:t>77</a:t>
            </a:fld>
            <a:endParaRPr lang="en-US" altLang="en-US" sz="1300" dirty="0">
              <a:latin typeface="Arial" panose="020B0604020202020204" pitchFamily="34" charset="0"/>
            </a:endParaRPr>
          </a:p>
        </p:txBody>
      </p:sp>
      <p:sp>
        <p:nvSpPr>
          <p:cNvPr id="145411" name="Rectangle 2"/>
          <p:cNvSpPr>
            <a:spLocks noGrp="1" noRot="1" noChangeAspect="1" noChangeArrowheads="1" noTextEdit="1"/>
          </p:cNvSpPr>
          <p:nvPr>
            <p:ph type="sldImg"/>
          </p:nvPr>
        </p:nvSpPr>
        <p:spPr>
          <a:xfrm>
            <a:off x="1828800" y="631825"/>
            <a:ext cx="3451225" cy="2589213"/>
          </a:xfrm>
          <a:ln/>
        </p:spPr>
      </p:sp>
      <p:sp>
        <p:nvSpPr>
          <p:cNvPr id="145412" name="Text Box 4"/>
          <p:cNvSpPr txBox="1">
            <a:spLocks noChangeArrowheads="1"/>
          </p:cNvSpPr>
          <p:nvPr/>
        </p:nvSpPr>
        <p:spPr bwMode="auto">
          <a:xfrm>
            <a:off x="5482581" y="3524024"/>
            <a:ext cx="1291828" cy="24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42" tIns="44470" rIns="88942" bIns="44470">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50000"/>
              </a:spcBef>
            </a:pPr>
            <a:r>
              <a:rPr lang="en-US" altLang="en-US" sz="1000" dirty="0">
                <a:latin typeface="Arial" panose="020B0604020202020204" pitchFamily="34" charset="0"/>
              </a:rPr>
              <a:t>Pages 29 - 32</a:t>
            </a:r>
          </a:p>
        </p:txBody>
      </p:sp>
      <p:sp>
        <p:nvSpPr>
          <p:cNvPr id="145413"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970779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67EE637-7561-427D-BA30-845B7ECC572D}" type="slidenum">
              <a:rPr lang="en-US" smtClean="0"/>
              <a:pPr/>
              <a:t>78</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68047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321" eaLnBrk="0" hangingPunct="0">
              <a:defRPr sz="2500">
                <a:solidFill>
                  <a:schemeClr val="tx1"/>
                </a:solidFill>
                <a:latin typeface="Tahoma" panose="020B0604030504040204" pitchFamily="34" charset="0"/>
              </a:defRPr>
            </a:lvl1pPr>
            <a:lvl2pPr marL="722816" indent="-278006" defTabSz="931321" eaLnBrk="0" hangingPunct="0">
              <a:defRPr sz="2500">
                <a:solidFill>
                  <a:schemeClr val="tx1"/>
                </a:solidFill>
                <a:latin typeface="Tahoma" panose="020B0604030504040204" pitchFamily="34" charset="0"/>
              </a:defRPr>
            </a:lvl2pPr>
            <a:lvl3pPr marL="1112025" indent="-222405" defTabSz="931321" eaLnBrk="0" hangingPunct="0">
              <a:defRPr sz="2500">
                <a:solidFill>
                  <a:schemeClr val="tx1"/>
                </a:solidFill>
                <a:latin typeface="Tahoma" panose="020B0604030504040204" pitchFamily="34" charset="0"/>
              </a:defRPr>
            </a:lvl3pPr>
            <a:lvl4pPr marL="1556835" indent="-222405" defTabSz="931321" eaLnBrk="0" hangingPunct="0">
              <a:defRPr sz="2500">
                <a:solidFill>
                  <a:schemeClr val="tx1"/>
                </a:solidFill>
                <a:latin typeface="Tahoma" panose="020B0604030504040204" pitchFamily="34" charset="0"/>
              </a:defRPr>
            </a:lvl4pPr>
            <a:lvl5pPr marL="2001644" indent="-222405" defTabSz="931321" eaLnBrk="0" hangingPunct="0">
              <a:defRPr sz="2500">
                <a:solidFill>
                  <a:schemeClr val="tx1"/>
                </a:solidFill>
                <a:latin typeface="Tahoma" panose="020B0604030504040204" pitchFamily="34" charset="0"/>
              </a:defRPr>
            </a:lvl5pPr>
            <a:lvl6pPr marL="2446454" indent="-222405" algn="ctr" defTabSz="931321" eaLnBrk="0" fontAlgn="base" hangingPunct="0">
              <a:spcBef>
                <a:spcPct val="0"/>
              </a:spcBef>
              <a:spcAft>
                <a:spcPct val="0"/>
              </a:spcAft>
              <a:defRPr sz="2500">
                <a:solidFill>
                  <a:schemeClr val="tx1"/>
                </a:solidFill>
                <a:latin typeface="Tahoma" panose="020B0604030504040204" pitchFamily="34" charset="0"/>
              </a:defRPr>
            </a:lvl6pPr>
            <a:lvl7pPr marL="2891264" indent="-222405" algn="ctr" defTabSz="931321" eaLnBrk="0" fontAlgn="base" hangingPunct="0">
              <a:spcBef>
                <a:spcPct val="0"/>
              </a:spcBef>
              <a:spcAft>
                <a:spcPct val="0"/>
              </a:spcAft>
              <a:defRPr sz="2500">
                <a:solidFill>
                  <a:schemeClr val="tx1"/>
                </a:solidFill>
                <a:latin typeface="Tahoma" panose="020B0604030504040204" pitchFamily="34" charset="0"/>
              </a:defRPr>
            </a:lvl7pPr>
            <a:lvl8pPr marL="3336074" indent="-222405" algn="ctr" defTabSz="931321" eaLnBrk="0" fontAlgn="base" hangingPunct="0">
              <a:spcBef>
                <a:spcPct val="0"/>
              </a:spcBef>
              <a:spcAft>
                <a:spcPct val="0"/>
              </a:spcAft>
              <a:defRPr sz="2500">
                <a:solidFill>
                  <a:schemeClr val="tx1"/>
                </a:solidFill>
                <a:latin typeface="Tahoma" panose="020B0604030504040204" pitchFamily="34" charset="0"/>
              </a:defRPr>
            </a:lvl8pPr>
            <a:lvl9pPr marL="3780884" indent="-222405" algn="ctr" defTabSz="931321" eaLnBrk="0" fontAlgn="base" hangingPunct="0">
              <a:spcBef>
                <a:spcPct val="0"/>
              </a:spcBef>
              <a:spcAft>
                <a:spcPct val="0"/>
              </a:spcAft>
              <a:defRPr sz="2500">
                <a:solidFill>
                  <a:schemeClr val="tx1"/>
                </a:solidFill>
                <a:latin typeface="Tahoma" panose="020B0604030504040204" pitchFamily="34" charset="0"/>
              </a:defRPr>
            </a:lvl9pPr>
          </a:lstStyle>
          <a:p>
            <a:pPr eaLnBrk="1" hangingPunct="1"/>
            <a:fld id="{D7C7F3D3-EC69-4E10-8196-6430AB6B2283}" type="slidenum">
              <a:rPr lang="en-US" altLang="en-US" sz="1300">
                <a:latin typeface="Arial" panose="020B0604020202020204" pitchFamily="34" charset="0"/>
              </a:rPr>
              <a:pPr eaLnBrk="1" hangingPunct="1"/>
              <a:t>8</a:t>
            </a:fld>
            <a:endParaRPr lang="en-US" altLang="en-US" sz="1300" dirty="0">
              <a:latin typeface="Arial" panose="020B0604020202020204"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5523304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321">
              <a:spcBef>
                <a:spcPct val="30000"/>
              </a:spcBef>
              <a:defRPr sz="1200">
                <a:solidFill>
                  <a:schemeClr val="tx1"/>
                </a:solidFill>
                <a:latin typeface="Calibri" panose="020F0502020204030204" pitchFamily="34" charset="0"/>
              </a:defRPr>
            </a:lvl1pPr>
            <a:lvl2pPr marL="722816" indent="-278006" defTabSz="931321">
              <a:spcBef>
                <a:spcPct val="30000"/>
              </a:spcBef>
              <a:defRPr sz="1200">
                <a:solidFill>
                  <a:schemeClr val="tx1"/>
                </a:solidFill>
                <a:latin typeface="Calibri" panose="020F0502020204030204" pitchFamily="34" charset="0"/>
              </a:defRPr>
            </a:lvl2pPr>
            <a:lvl3pPr marL="1112025" indent="-222405" defTabSz="931321">
              <a:spcBef>
                <a:spcPct val="30000"/>
              </a:spcBef>
              <a:defRPr sz="1200">
                <a:solidFill>
                  <a:schemeClr val="tx1"/>
                </a:solidFill>
                <a:latin typeface="Calibri" panose="020F0502020204030204" pitchFamily="34" charset="0"/>
              </a:defRPr>
            </a:lvl3pPr>
            <a:lvl4pPr marL="1556835" indent="-222405" defTabSz="931321">
              <a:spcBef>
                <a:spcPct val="30000"/>
              </a:spcBef>
              <a:defRPr sz="1200">
                <a:solidFill>
                  <a:schemeClr val="tx1"/>
                </a:solidFill>
                <a:latin typeface="Calibri" panose="020F0502020204030204" pitchFamily="34" charset="0"/>
              </a:defRPr>
            </a:lvl4pPr>
            <a:lvl5pPr marL="2001644" indent="-222405" defTabSz="931321">
              <a:spcBef>
                <a:spcPct val="30000"/>
              </a:spcBef>
              <a:defRPr sz="1200">
                <a:solidFill>
                  <a:schemeClr val="tx1"/>
                </a:solidFill>
                <a:latin typeface="Calibri" panose="020F0502020204030204" pitchFamily="34" charset="0"/>
              </a:defRPr>
            </a:lvl5pPr>
            <a:lvl6pPr marL="2446454" indent="-222405" defTabSz="931321"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1321"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1321"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1321"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988439-C1CD-4B80-9FAA-D84735EA4532}" type="slidenum">
              <a:rPr lang="en-US" altLang="en-US" sz="1300">
                <a:latin typeface="Arial" panose="020B0604020202020204" pitchFamily="34" charset="0"/>
              </a:rPr>
              <a:pPr>
                <a:spcBef>
                  <a:spcPct val="0"/>
                </a:spcBef>
              </a:pPr>
              <a:t>79</a:t>
            </a:fld>
            <a:endParaRPr lang="en-US" altLang="en-US" sz="1300" dirty="0">
              <a:latin typeface="Arial" panose="020B0604020202020204" pitchFamily="34" charset="0"/>
            </a:endParaRPr>
          </a:p>
        </p:txBody>
      </p:sp>
      <p:sp>
        <p:nvSpPr>
          <p:cNvPr id="136195" name="Rectangle 7"/>
          <p:cNvSpPr txBox="1">
            <a:spLocks noGrp="1" noChangeArrowheads="1"/>
          </p:cNvSpPr>
          <p:nvPr/>
        </p:nvSpPr>
        <p:spPr bwMode="auto">
          <a:xfrm>
            <a:off x="4013895" y="8901491"/>
            <a:ext cx="3071168" cy="46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4" tIns="46572" rIns="93144" bIns="46572" anchor="b"/>
          <a:lstStyle>
            <a:lvl1pPr defTabSz="957263">
              <a:spcBef>
                <a:spcPct val="30000"/>
              </a:spcBef>
              <a:defRPr sz="1200">
                <a:solidFill>
                  <a:schemeClr val="tx1"/>
                </a:solidFill>
                <a:latin typeface="Calibri" panose="020F0502020204030204" pitchFamily="34" charset="0"/>
              </a:defRPr>
            </a:lvl1pPr>
            <a:lvl2pPr marL="742950" indent="-285750" defTabSz="957263">
              <a:spcBef>
                <a:spcPct val="30000"/>
              </a:spcBef>
              <a:defRPr sz="1200">
                <a:solidFill>
                  <a:schemeClr val="tx1"/>
                </a:solidFill>
                <a:latin typeface="Calibri" panose="020F0502020204030204" pitchFamily="34" charset="0"/>
              </a:defRPr>
            </a:lvl2pPr>
            <a:lvl3pPr marL="1143000" indent="-228600" defTabSz="957263">
              <a:spcBef>
                <a:spcPct val="30000"/>
              </a:spcBef>
              <a:defRPr sz="1200">
                <a:solidFill>
                  <a:schemeClr val="tx1"/>
                </a:solidFill>
                <a:latin typeface="Calibri" panose="020F0502020204030204" pitchFamily="34" charset="0"/>
              </a:defRPr>
            </a:lvl3pPr>
            <a:lvl4pPr marL="1600200" indent="-228600" defTabSz="957263">
              <a:spcBef>
                <a:spcPct val="30000"/>
              </a:spcBef>
              <a:defRPr sz="1200">
                <a:solidFill>
                  <a:schemeClr val="tx1"/>
                </a:solidFill>
                <a:latin typeface="Calibri" panose="020F0502020204030204" pitchFamily="34" charset="0"/>
              </a:defRPr>
            </a:lvl4pPr>
            <a:lvl5pPr marL="2057400" indent="-228600" defTabSz="957263">
              <a:spcBef>
                <a:spcPct val="30000"/>
              </a:spcBef>
              <a:defRPr sz="1200">
                <a:solidFill>
                  <a:schemeClr val="tx1"/>
                </a:solidFill>
                <a:latin typeface="Calibri" panose="020F0502020204030204" pitchFamily="34" charset="0"/>
              </a:defRPr>
            </a:lvl5pPr>
            <a:lvl6pPr marL="2514600" indent="-228600" defTabSz="9572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572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572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572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7F8FC12-935C-4506-BAAA-8D0B99442F4C}" type="slidenum">
              <a:rPr lang="en-US" altLang="en-US" sz="1300">
                <a:latin typeface="Arial" panose="020B0604020202020204" pitchFamily="34" charset="0"/>
              </a:rPr>
              <a:pPr algn="r" eaLnBrk="1" hangingPunct="1">
                <a:spcBef>
                  <a:spcPct val="0"/>
                </a:spcBef>
              </a:pPr>
              <a:t>79</a:t>
            </a:fld>
            <a:endParaRPr lang="en-US" altLang="en-US" sz="1300" dirty="0">
              <a:latin typeface="Arial" panose="020B0604020202020204" pitchFamily="34" charset="0"/>
            </a:endParaRPr>
          </a:p>
        </p:txBody>
      </p:sp>
      <p:sp>
        <p:nvSpPr>
          <p:cNvPr id="136196" name="Rectangle 2"/>
          <p:cNvSpPr>
            <a:spLocks noGrp="1" noRot="1" noChangeAspect="1" noChangeArrowheads="1" noTextEdit="1"/>
          </p:cNvSpPr>
          <p:nvPr>
            <p:ph type="sldImg"/>
          </p:nvPr>
        </p:nvSpPr>
        <p:spPr>
          <a:ln/>
        </p:spPr>
      </p:sp>
      <p:sp>
        <p:nvSpPr>
          <p:cNvPr id="1361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1328270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321">
              <a:spcBef>
                <a:spcPct val="30000"/>
              </a:spcBef>
              <a:defRPr sz="1200">
                <a:solidFill>
                  <a:schemeClr val="tx1"/>
                </a:solidFill>
                <a:latin typeface="Calibri" panose="020F0502020204030204" pitchFamily="34" charset="0"/>
              </a:defRPr>
            </a:lvl1pPr>
            <a:lvl2pPr marL="722816" indent="-278006" defTabSz="931321">
              <a:spcBef>
                <a:spcPct val="30000"/>
              </a:spcBef>
              <a:defRPr sz="1200">
                <a:solidFill>
                  <a:schemeClr val="tx1"/>
                </a:solidFill>
                <a:latin typeface="Calibri" panose="020F0502020204030204" pitchFamily="34" charset="0"/>
              </a:defRPr>
            </a:lvl2pPr>
            <a:lvl3pPr marL="1112025" indent="-222405" defTabSz="931321">
              <a:spcBef>
                <a:spcPct val="30000"/>
              </a:spcBef>
              <a:defRPr sz="1200">
                <a:solidFill>
                  <a:schemeClr val="tx1"/>
                </a:solidFill>
                <a:latin typeface="Calibri" panose="020F0502020204030204" pitchFamily="34" charset="0"/>
              </a:defRPr>
            </a:lvl3pPr>
            <a:lvl4pPr marL="1556835" indent="-222405" defTabSz="931321">
              <a:spcBef>
                <a:spcPct val="30000"/>
              </a:spcBef>
              <a:defRPr sz="1200">
                <a:solidFill>
                  <a:schemeClr val="tx1"/>
                </a:solidFill>
                <a:latin typeface="Calibri" panose="020F0502020204030204" pitchFamily="34" charset="0"/>
              </a:defRPr>
            </a:lvl4pPr>
            <a:lvl5pPr marL="2001644" indent="-222405" defTabSz="931321">
              <a:spcBef>
                <a:spcPct val="30000"/>
              </a:spcBef>
              <a:defRPr sz="1200">
                <a:solidFill>
                  <a:schemeClr val="tx1"/>
                </a:solidFill>
                <a:latin typeface="Calibri" panose="020F0502020204030204" pitchFamily="34" charset="0"/>
              </a:defRPr>
            </a:lvl5pPr>
            <a:lvl6pPr marL="2446454" indent="-222405" defTabSz="931321"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1321"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1321"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1321"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58C1B32-EE57-407F-83AB-5AF25199093D}" type="slidenum">
              <a:rPr lang="en-US" altLang="en-US" sz="1300">
                <a:latin typeface="Arial" panose="020B0604020202020204" pitchFamily="34" charset="0"/>
              </a:rPr>
              <a:pPr>
                <a:spcBef>
                  <a:spcPct val="0"/>
                </a:spcBef>
              </a:pPr>
              <a:t>81</a:t>
            </a:fld>
            <a:endParaRPr lang="en-US" altLang="en-US" sz="1300" dirty="0">
              <a:latin typeface="Arial" panose="020B0604020202020204" pitchFamily="34"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40097544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043">
              <a:spcBef>
                <a:spcPct val="30000"/>
              </a:spcBef>
              <a:defRPr sz="1200">
                <a:solidFill>
                  <a:schemeClr val="tx1"/>
                </a:solidFill>
                <a:latin typeface="Calibri" panose="020F0502020204030204" pitchFamily="34" charset="0"/>
              </a:defRPr>
            </a:lvl1pPr>
            <a:lvl2pPr marL="722816" indent="-278006" defTabSz="939043">
              <a:spcBef>
                <a:spcPct val="30000"/>
              </a:spcBef>
              <a:defRPr sz="1200">
                <a:solidFill>
                  <a:schemeClr val="tx1"/>
                </a:solidFill>
                <a:latin typeface="Calibri" panose="020F0502020204030204" pitchFamily="34" charset="0"/>
              </a:defRPr>
            </a:lvl2pPr>
            <a:lvl3pPr marL="1112025" indent="-222405" defTabSz="939043">
              <a:spcBef>
                <a:spcPct val="30000"/>
              </a:spcBef>
              <a:defRPr sz="1200">
                <a:solidFill>
                  <a:schemeClr val="tx1"/>
                </a:solidFill>
                <a:latin typeface="Calibri" panose="020F0502020204030204" pitchFamily="34" charset="0"/>
              </a:defRPr>
            </a:lvl3pPr>
            <a:lvl4pPr marL="1556835" indent="-222405" defTabSz="939043">
              <a:spcBef>
                <a:spcPct val="30000"/>
              </a:spcBef>
              <a:defRPr sz="1200">
                <a:solidFill>
                  <a:schemeClr val="tx1"/>
                </a:solidFill>
                <a:latin typeface="Calibri" panose="020F0502020204030204" pitchFamily="34" charset="0"/>
              </a:defRPr>
            </a:lvl4pPr>
            <a:lvl5pPr marL="2001644" indent="-222405" defTabSz="939043">
              <a:spcBef>
                <a:spcPct val="30000"/>
              </a:spcBef>
              <a:defRPr sz="1200">
                <a:solidFill>
                  <a:schemeClr val="tx1"/>
                </a:solidFill>
                <a:latin typeface="Calibri" panose="020F0502020204030204" pitchFamily="34" charset="0"/>
              </a:defRPr>
            </a:lvl5pPr>
            <a:lvl6pPr marL="2446454" indent="-222405" defTabSz="939043"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9043"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9043"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90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5BB53F-040F-4926-A966-26354667BBBF}" type="slidenum">
              <a:rPr lang="en-US" altLang="en-US" sz="1300"/>
              <a:pPr>
                <a:spcBef>
                  <a:spcPct val="0"/>
                </a:spcBef>
              </a:pPr>
              <a:t>82</a:t>
            </a:fld>
            <a:endParaRPr lang="en-US" altLang="en-US" sz="1300" dirty="0"/>
          </a:p>
        </p:txBody>
      </p:sp>
      <p:sp>
        <p:nvSpPr>
          <p:cNvPr id="143363" name="Rectangle 7"/>
          <p:cNvSpPr txBox="1">
            <a:spLocks noGrp="1" noChangeArrowheads="1"/>
          </p:cNvSpPr>
          <p:nvPr/>
        </p:nvSpPr>
        <p:spPr bwMode="auto">
          <a:xfrm>
            <a:off x="4013895" y="8901491"/>
            <a:ext cx="3071168" cy="46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2" rIns="94005" bIns="47002" anchor="b"/>
          <a:lstStyle>
            <a:lvl1pPr defTabSz="965200">
              <a:spcBef>
                <a:spcPct val="30000"/>
              </a:spcBef>
              <a:defRPr sz="1200">
                <a:solidFill>
                  <a:schemeClr val="tx1"/>
                </a:solidFill>
                <a:latin typeface="Calibri" panose="020F0502020204030204" pitchFamily="34" charset="0"/>
              </a:defRPr>
            </a:lvl1pPr>
            <a:lvl2pPr marL="742950" indent="-285750" defTabSz="965200">
              <a:spcBef>
                <a:spcPct val="30000"/>
              </a:spcBef>
              <a:defRPr sz="1200">
                <a:solidFill>
                  <a:schemeClr val="tx1"/>
                </a:solidFill>
                <a:latin typeface="Calibri" panose="020F0502020204030204" pitchFamily="34" charset="0"/>
              </a:defRPr>
            </a:lvl2pPr>
            <a:lvl3pPr marL="1143000" indent="-228600" defTabSz="965200">
              <a:spcBef>
                <a:spcPct val="30000"/>
              </a:spcBef>
              <a:defRPr sz="1200">
                <a:solidFill>
                  <a:schemeClr val="tx1"/>
                </a:solidFill>
                <a:latin typeface="Calibri" panose="020F0502020204030204" pitchFamily="34" charset="0"/>
              </a:defRPr>
            </a:lvl3pPr>
            <a:lvl4pPr marL="1600200" indent="-228600" defTabSz="965200">
              <a:spcBef>
                <a:spcPct val="30000"/>
              </a:spcBef>
              <a:defRPr sz="1200">
                <a:solidFill>
                  <a:schemeClr val="tx1"/>
                </a:solidFill>
                <a:latin typeface="Calibri" panose="020F0502020204030204" pitchFamily="34" charset="0"/>
              </a:defRPr>
            </a:lvl4pPr>
            <a:lvl5pPr marL="2057400" indent="-228600" defTabSz="96520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1CE4256-FC62-4F05-854A-BD147CABC58C}" type="slidenum">
              <a:rPr lang="en-US" altLang="en-US" sz="1300"/>
              <a:pPr algn="r" eaLnBrk="1" hangingPunct="1">
                <a:spcBef>
                  <a:spcPct val="0"/>
                </a:spcBef>
              </a:pPr>
              <a:t>82</a:t>
            </a:fld>
            <a:endParaRPr lang="en-US" altLang="en-US" sz="1300" dirty="0"/>
          </a:p>
        </p:txBody>
      </p:sp>
      <p:sp>
        <p:nvSpPr>
          <p:cNvPr id="143364" name="Rectangle 2"/>
          <p:cNvSpPr>
            <a:spLocks noGrp="1" noRot="1" noChangeAspect="1" noChangeArrowheads="1" noTextEdit="1"/>
          </p:cNvSpPr>
          <p:nvPr>
            <p:ph type="sldImg"/>
          </p:nvPr>
        </p:nvSpPr>
        <p:spPr>
          <a:ln/>
        </p:spPr>
      </p:sp>
      <p:sp>
        <p:nvSpPr>
          <p:cNvPr id="1433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4335101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321">
              <a:spcBef>
                <a:spcPct val="30000"/>
              </a:spcBef>
              <a:defRPr sz="1200">
                <a:solidFill>
                  <a:schemeClr val="tx1"/>
                </a:solidFill>
                <a:latin typeface="Calibri" panose="020F0502020204030204" pitchFamily="34" charset="0"/>
              </a:defRPr>
            </a:lvl1pPr>
            <a:lvl2pPr marL="722816" indent="-278006" defTabSz="931321">
              <a:spcBef>
                <a:spcPct val="30000"/>
              </a:spcBef>
              <a:defRPr sz="1200">
                <a:solidFill>
                  <a:schemeClr val="tx1"/>
                </a:solidFill>
                <a:latin typeface="Calibri" panose="020F0502020204030204" pitchFamily="34" charset="0"/>
              </a:defRPr>
            </a:lvl2pPr>
            <a:lvl3pPr marL="1112025" indent="-222405" defTabSz="931321">
              <a:spcBef>
                <a:spcPct val="30000"/>
              </a:spcBef>
              <a:defRPr sz="1200">
                <a:solidFill>
                  <a:schemeClr val="tx1"/>
                </a:solidFill>
                <a:latin typeface="Calibri" panose="020F0502020204030204" pitchFamily="34" charset="0"/>
              </a:defRPr>
            </a:lvl3pPr>
            <a:lvl4pPr marL="1556835" indent="-222405" defTabSz="931321">
              <a:spcBef>
                <a:spcPct val="30000"/>
              </a:spcBef>
              <a:defRPr sz="1200">
                <a:solidFill>
                  <a:schemeClr val="tx1"/>
                </a:solidFill>
                <a:latin typeface="Calibri" panose="020F0502020204030204" pitchFamily="34" charset="0"/>
              </a:defRPr>
            </a:lvl4pPr>
            <a:lvl5pPr marL="2001644" indent="-222405" defTabSz="931321">
              <a:spcBef>
                <a:spcPct val="30000"/>
              </a:spcBef>
              <a:defRPr sz="1200">
                <a:solidFill>
                  <a:schemeClr val="tx1"/>
                </a:solidFill>
                <a:latin typeface="Calibri" panose="020F0502020204030204" pitchFamily="34" charset="0"/>
              </a:defRPr>
            </a:lvl5pPr>
            <a:lvl6pPr marL="2446454" indent="-222405" defTabSz="931321"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1321"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1321"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1321"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CF50DB-6507-4301-B078-4CD572B6CCD4}" type="slidenum">
              <a:rPr lang="en-US" altLang="en-US" sz="1300">
                <a:latin typeface="Arial" panose="020B0604020202020204" pitchFamily="34" charset="0"/>
              </a:rPr>
              <a:pPr>
                <a:spcBef>
                  <a:spcPct val="0"/>
                </a:spcBef>
              </a:pPr>
              <a:t>83</a:t>
            </a:fld>
            <a:endParaRPr lang="en-US" altLang="en-US" sz="1300" dirty="0">
              <a:latin typeface="Arial" panose="020B0604020202020204" pitchFamily="34"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714453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321">
              <a:spcBef>
                <a:spcPct val="30000"/>
              </a:spcBef>
              <a:defRPr sz="1200">
                <a:solidFill>
                  <a:schemeClr val="tx1"/>
                </a:solidFill>
                <a:latin typeface="Calibri" panose="020F0502020204030204" pitchFamily="34" charset="0"/>
              </a:defRPr>
            </a:lvl1pPr>
            <a:lvl2pPr marL="722816" indent="-278006" defTabSz="931321">
              <a:spcBef>
                <a:spcPct val="30000"/>
              </a:spcBef>
              <a:defRPr sz="1200">
                <a:solidFill>
                  <a:schemeClr val="tx1"/>
                </a:solidFill>
                <a:latin typeface="Calibri" panose="020F0502020204030204" pitchFamily="34" charset="0"/>
              </a:defRPr>
            </a:lvl2pPr>
            <a:lvl3pPr marL="1112025" indent="-222405" defTabSz="931321">
              <a:spcBef>
                <a:spcPct val="30000"/>
              </a:spcBef>
              <a:defRPr sz="1200">
                <a:solidFill>
                  <a:schemeClr val="tx1"/>
                </a:solidFill>
                <a:latin typeface="Calibri" panose="020F0502020204030204" pitchFamily="34" charset="0"/>
              </a:defRPr>
            </a:lvl3pPr>
            <a:lvl4pPr marL="1556835" indent="-222405" defTabSz="931321">
              <a:spcBef>
                <a:spcPct val="30000"/>
              </a:spcBef>
              <a:defRPr sz="1200">
                <a:solidFill>
                  <a:schemeClr val="tx1"/>
                </a:solidFill>
                <a:latin typeface="Calibri" panose="020F0502020204030204" pitchFamily="34" charset="0"/>
              </a:defRPr>
            </a:lvl4pPr>
            <a:lvl5pPr marL="2001644" indent="-222405" defTabSz="931321">
              <a:spcBef>
                <a:spcPct val="30000"/>
              </a:spcBef>
              <a:defRPr sz="1200">
                <a:solidFill>
                  <a:schemeClr val="tx1"/>
                </a:solidFill>
                <a:latin typeface="Calibri" panose="020F0502020204030204" pitchFamily="34" charset="0"/>
              </a:defRPr>
            </a:lvl5pPr>
            <a:lvl6pPr marL="2446454" indent="-222405" defTabSz="931321"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1321"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1321"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1321"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555873-80D1-49BC-98CA-3557C721A255}" type="slidenum">
              <a:rPr lang="en-US" altLang="en-US" sz="1300">
                <a:latin typeface="Arial" panose="020B0604020202020204" pitchFamily="34" charset="0"/>
              </a:rPr>
              <a:pPr>
                <a:spcBef>
                  <a:spcPct val="0"/>
                </a:spcBef>
              </a:pPr>
              <a:t>84</a:t>
            </a:fld>
            <a:endParaRPr lang="en-US" altLang="en-US" sz="1300" dirty="0">
              <a:latin typeface="Arial" panose="020B0604020202020204" pitchFamily="34"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0941241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321">
              <a:spcBef>
                <a:spcPct val="30000"/>
              </a:spcBef>
              <a:defRPr sz="1200">
                <a:solidFill>
                  <a:schemeClr val="tx1"/>
                </a:solidFill>
                <a:latin typeface="Calibri" panose="020F0502020204030204" pitchFamily="34" charset="0"/>
              </a:defRPr>
            </a:lvl1pPr>
            <a:lvl2pPr marL="722816" indent="-278006" defTabSz="931321">
              <a:spcBef>
                <a:spcPct val="30000"/>
              </a:spcBef>
              <a:defRPr sz="1200">
                <a:solidFill>
                  <a:schemeClr val="tx1"/>
                </a:solidFill>
                <a:latin typeface="Calibri" panose="020F0502020204030204" pitchFamily="34" charset="0"/>
              </a:defRPr>
            </a:lvl2pPr>
            <a:lvl3pPr marL="1112025" indent="-222405" defTabSz="931321">
              <a:spcBef>
                <a:spcPct val="30000"/>
              </a:spcBef>
              <a:defRPr sz="1200">
                <a:solidFill>
                  <a:schemeClr val="tx1"/>
                </a:solidFill>
                <a:latin typeface="Calibri" panose="020F0502020204030204" pitchFamily="34" charset="0"/>
              </a:defRPr>
            </a:lvl3pPr>
            <a:lvl4pPr marL="1556835" indent="-222405" defTabSz="931321">
              <a:spcBef>
                <a:spcPct val="30000"/>
              </a:spcBef>
              <a:defRPr sz="1200">
                <a:solidFill>
                  <a:schemeClr val="tx1"/>
                </a:solidFill>
                <a:latin typeface="Calibri" panose="020F0502020204030204" pitchFamily="34" charset="0"/>
              </a:defRPr>
            </a:lvl4pPr>
            <a:lvl5pPr marL="2001644" indent="-222405" defTabSz="931321">
              <a:spcBef>
                <a:spcPct val="30000"/>
              </a:spcBef>
              <a:defRPr sz="1200">
                <a:solidFill>
                  <a:schemeClr val="tx1"/>
                </a:solidFill>
                <a:latin typeface="Calibri" panose="020F0502020204030204" pitchFamily="34" charset="0"/>
              </a:defRPr>
            </a:lvl5pPr>
            <a:lvl6pPr marL="2446454" indent="-222405" defTabSz="931321"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1321"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1321"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1321"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0EF50B-6F27-429B-9D6E-9129689AF985}" type="slidenum">
              <a:rPr lang="en-US" altLang="en-US" sz="1300">
                <a:latin typeface="Arial" panose="020B0604020202020204" pitchFamily="34" charset="0"/>
              </a:rPr>
              <a:pPr>
                <a:spcBef>
                  <a:spcPct val="0"/>
                </a:spcBef>
              </a:pPr>
              <a:t>85</a:t>
            </a:fld>
            <a:endParaRPr lang="en-US" altLang="en-US" sz="1300" dirty="0">
              <a:latin typeface="Arial" panose="020B0604020202020204" pitchFamily="34"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8308443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321">
              <a:spcBef>
                <a:spcPct val="30000"/>
              </a:spcBef>
              <a:defRPr sz="1200">
                <a:solidFill>
                  <a:schemeClr val="tx1"/>
                </a:solidFill>
                <a:latin typeface="Calibri" panose="020F0502020204030204" pitchFamily="34" charset="0"/>
              </a:defRPr>
            </a:lvl1pPr>
            <a:lvl2pPr marL="722816" indent="-278006" defTabSz="931321">
              <a:spcBef>
                <a:spcPct val="30000"/>
              </a:spcBef>
              <a:defRPr sz="1200">
                <a:solidFill>
                  <a:schemeClr val="tx1"/>
                </a:solidFill>
                <a:latin typeface="Calibri" panose="020F0502020204030204" pitchFamily="34" charset="0"/>
              </a:defRPr>
            </a:lvl2pPr>
            <a:lvl3pPr marL="1112025" indent="-222405" defTabSz="931321">
              <a:spcBef>
                <a:spcPct val="30000"/>
              </a:spcBef>
              <a:defRPr sz="1200">
                <a:solidFill>
                  <a:schemeClr val="tx1"/>
                </a:solidFill>
                <a:latin typeface="Calibri" panose="020F0502020204030204" pitchFamily="34" charset="0"/>
              </a:defRPr>
            </a:lvl3pPr>
            <a:lvl4pPr marL="1556835" indent="-222405" defTabSz="931321">
              <a:spcBef>
                <a:spcPct val="30000"/>
              </a:spcBef>
              <a:defRPr sz="1200">
                <a:solidFill>
                  <a:schemeClr val="tx1"/>
                </a:solidFill>
                <a:latin typeface="Calibri" panose="020F0502020204030204" pitchFamily="34" charset="0"/>
              </a:defRPr>
            </a:lvl4pPr>
            <a:lvl5pPr marL="2001644" indent="-222405" defTabSz="931321">
              <a:spcBef>
                <a:spcPct val="30000"/>
              </a:spcBef>
              <a:defRPr sz="1200">
                <a:solidFill>
                  <a:schemeClr val="tx1"/>
                </a:solidFill>
                <a:latin typeface="Calibri" panose="020F0502020204030204" pitchFamily="34" charset="0"/>
              </a:defRPr>
            </a:lvl5pPr>
            <a:lvl6pPr marL="2446454" indent="-222405" defTabSz="931321"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1321"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1321"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1321"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315989-D9DE-4942-9E97-539D1AD84F41}" type="slidenum">
              <a:rPr lang="en-US" altLang="en-US" sz="1300">
                <a:latin typeface="Arial" panose="020B0604020202020204" pitchFamily="34" charset="0"/>
              </a:rPr>
              <a:pPr>
                <a:spcBef>
                  <a:spcPct val="0"/>
                </a:spcBef>
              </a:pPr>
              <a:t>86</a:t>
            </a:fld>
            <a:endParaRPr lang="en-US" altLang="en-US" sz="1300" dirty="0">
              <a:latin typeface="Arial" panose="020B0604020202020204" pitchFamily="34"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959942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321">
              <a:spcBef>
                <a:spcPct val="30000"/>
              </a:spcBef>
              <a:defRPr sz="1200">
                <a:solidFill>
                  <a:schemeClr val="tx1"/>
                </a:solidFill>
                <a:latin typeface="Calibri" panose="020F0502020204030204" pitchFamily="34" charset="0"/>
              </a:defRPr>
            </a:lvl1pPr>
            <a:lvl2pPr marL="722816" indent="-278006" defTabSz="931321">
              <a:spcBef>
                <a:spcPct val="30000"/>
              </a:spcBef>
              <a:defRPr sz="1200">
                <a:solidFill>
                  <a:schemeClr val="tx1"/>
                </a:solidFill>
                <a:latin typeface="Calibri" panose="020F0502020204030204" pitchFamily="34" charset="0"/>
              </a:defRPr>
            </a:lvl2pPr>
            <a:lvl3pPr marL="1112025" indent="-222405" defTabSz="931321">
              <a:spcBef>
                <a:spcPct val="30000"/>
              </a:spcBef>
              <a:defRPr sz="1200">
                <a:solidFill>
                  <a:schemeClr val="tx1"/>
                </a:solidFill>
                <a:latin typeface="Calibri" panose="020F0502020204030204" pitchFamily="34" charset="0"/>
              </a:defRPr>
            </a:lvl3pPr>
            <a:lvl4pPr marL="1556835" indent="-222405" defTabSz="931321">
              <a:spcBef>
                <a:spcPct val="30000"/>
              </a:spcBef>
              <a:defRPr sz="1200">
                <a:solidFill>
                  <a:schemeClr val="tx1"/>
                </a:solidFill>
                <a:latin typeface="Calibri" panose="020F0502020204030204" pitchFamily="34" charset="0"/>
              </a:defRPr>
            </a:lvl4pPr>
            <a:lvl5pPr marL="2001644" indent="-222405" defTabSz="931321">
              <a:spcBef>
                <a:spcPct val="30000"/>
              </a:spcBef>
              <a:defRPr sz="1200">
                <a:solidFill>
                  <a:schemeClr val="tx1"/>
                </a:solidFill>
                <a:latin typeface="Calibri" panose="020F0502020204030204" pitchFamily="34" charset="0"/>
              </a:defRPr>
            </a:lvl5pPr>
            <a:lvl6pPr marL="2446454" indent="-222405" defTabSz="931321"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1321"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1321"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1321"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E0F630-A755-405D-AA63-FA351D41CD85}" type="slidenum">
              <a:rPr lang="en-US" altLang="en-US" sz="1300">
                <a:latin typeface="Arial" panose="020B0604020202020204" pitchFamily="34" charset="0"/>
              </a:rPr>
              <a:pPr>
                <a:spcBef>
                  <a:spcPct val="0"/>
                </a:spcBef>
              </a:pPr>
              <a:t>89</a:t>
            </a:fld>
            <a:endParaRPr lang="en-US" altLang="en-US" sz="1300" dirty="0">
              <a:latin typeface="Arial" panose="020B0604020202020204" pitchFamily="34"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8269310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043">
              <a:spcBef>
                <a:spcPct val="30000"/>
              </a:spcBef>
              <a:defRPr sz="1200">
                <a:solidFill>
                  <a:schemeClr val="tx1"/>
                </a:solidFill>
                <a:latin typeface="Calibri" panose="020F0502020204030204" pitchFamily="34" charset="0"/>
              </a:defRPr>
            </a:lvl1pPr>
            <a:lvl2pPr marL="722816" indent="-278006" defTabSz="939043">
              <a:spcBef>
                <a:spcPct val="30000"/>
              </a:spcBef>
              <a:defRPr sz="1200">
                <a:solidFill>
                  <a:schemeClr val="tx1"/>
                </a:solidFill>
                <a:latin typeface="Calibri" panose="020F0502020204030204" pitchFamily="34" charset="0"/>
              </a:defRPr>
            </a:lvl2pPr>
            <a:lvl3pPr marL="1112025" indent="-222405" defTabSz="939043">
              <a:spcBef>
                <a:spcPct val="30000"/>
              </a:spcBef>
              <a:defRPr sz="1200">
                <a:solidFill>
                  <a:schemeClr val="tx1"/>
                </a:solidFill>
                <a:latin typeface="Calibri" panose="020F0502020204030204" pitchFamily="34" charset="0"/>
              </a:defRPr>
            </a:lvl3pPr>
            <a:lvl4pPr marL="1556835" indent="-222405" defTabSz="939043">
              <a:spcBef>
                <a:spcPct val="30000"/>
              </a:spcBef>
              <a:defRPr sz="1200">
                <a:solidFill>
                  <a:schemeClr val="tx1"/>
                </a:solidFill>
                <a:latin typeface="Calibri" panose="020F0502020204030204" pitchFamily="34" charset="0"/>
              </a:defRPr>
            </a:lvl4pPr>
            <a:lvl5pPr marL="2001644" indent="-222405" defTabSz="939043">
              <a:spcBef>
                <a:spcPct val="30000"/>
              </a:spcBef>
              <a:defRPr sz="1200">
                <a:solidFill>
                  <a:schemeClr val="tx1"/>
                </a:solidFill>
                <a:latin typeface="Calibri" panose="020F0502020204030204" pitchFamily="34" charset="0"/>
              </a:defRPr>
            </a:lvl5pPr>
            <a:lvl6pPr marL="2446454" indent="-222405" defTabSz="939043"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9043"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9043"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90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A73DFC-3589-4189-8B4B-493A82409253}" type="slidenum">
              <a:rPr lang="en-US" altLang="en-US" sz="1300"/>
              <a:pPr>
                <a:spcBef>
                  <a:spcPct val="0"/>
                </a:spcBef>
              </a:pPr>
              <a:t>90</a:t>
            </a:fld>
            <a:endParaRPr lang="en-US" altLang="en-US" sz="1300" dirty="0"/>
          </a:p>
        </p:txBody>
      </p:sp>
      <p:sp>
        <p:nvSpPr>
          <p:cNvPr id="159747" name="Rectangle 7"/>
          <p:cNvSpPr txBox="1">
            <a:spLocks noGrp="1" noChangeArrowheads="1"/>
          </p:cNvSpPr>
          <p:nvPr/>
        </p:nvSpPr>
        <p:spPr bwMode="auto">
          <a:xfrm>
            <a:off x="4013895" y="8901491"/>
            <a:ext cx="3071168" cy="46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2" rIns="94005" bIns="47002" anchor="b"/>
          <a:lstStyle>
            <a:lvl1pPr defTabSz="965200">
              <a:spcBef>
                <a:spcPct val="30000"/>
              </a:spcBef>
              <a:defRPr sz="1200">
                <a:solidFill>
                  <a:schemeClr val="tx1"/>
                </a:solidFill>
                <a:latin typeface="Calibri" panose="020F0502020204030204" pitchFamily="34" charset="0"/>
              </a:defRPr>
            </a:lvl1pPr>
            <a:lvl2pPr marL="742950" indent="-285750" defTabSz="965200">
              <a:spcBef>
                <a:spcPct val="30000"/>
              </a:spcBef>
              <a:defRPr sz="1200">
                <a:solidFill>
                  <a:schemeClr val="tx1"/>
                </a:solidFill>
                <a:latin typeface="Calibri" panose="020F0502020204030204" pitchFamily="34" charset="0"/>
              </a:defRPr>
            </a:lvl2pPr>
            <a:lvl3pPr marL="1143000" indent="-228600" defTabSz="965200">
              <a:spcBef>
                <a:spcPct val="30000"/>
              </a:spcBef>
              <a:defRPr sz="1200">
                <a:solidFill>
                  <a:schemeClr val="tx1"/>
                </a:solidFill>
                <a:latin typeface="Calibri" panose="020F0502020204030204" pitchFamily="34" charset="0"/>
              </a:defRPr>
            </a:lvl3pPr>
            <a:lvl4pPr marL="1600200" indent="-228600" defTabSz="965200">
              <a:spcBef>
                <a:spcPct val="30000"/>
              </a:spcBef>
              <a:defRPr sz="1200">
                <a:solidFill>
                  <a:schemeClr val="tx1"/>
                </a:solidFill>
                <a:latin typeface="Calibri" panose="020F0502020204030204" pitchFamily="34" charset="0"/>
              </a:defRPr>
            </a:lvl4pPr>
            <a:lvl5pPr marL="2057400" indent="-228600" defTabSz="96520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6B5523E-B018-4B41-B473-C882D2A20A1C}" type="slidenum">
              <a:rPr lang="en-US" altLang="en-US" sz="1300"/>
              <a:pPr algn="r" eaLnBrk="1" hangingPunct="1">
                <a:spcBef>
                  <a:spcPct val="0"/>
                </a:spcBef>
              </a:pPr>
              <a:t>90</a:t>
            </a:fld>
            <a:endParaRPr lang="en-US" altLang="en-US" sz="1300" dirty="0"/>
          </a:p>
        </p:txBody>
      </p:sp>
      <p:sp>
        <p:nvSpPr>
          <p:cNvPr id="159748" name="Rectangle 2"/>
          <p:cNvSpPr>
            <a:spLocks noGrp="1" noRot="1" noChangeAspect="1" noChangeArrowheads="1" noTextEdit="1"/>
          </p:cNvSpPr>
          <p:nvPr>
            <p:ph type="sldImg"/>
          </p:nvPr>
        </p:nvSpPr>
        <p:spPr>
          <a:ln/>
        </p:spPr>
      </p:sp>
      <p:sp>
        <p:nvSpPr>
          <p:cNvPr id="159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4442979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430443-C1BA-4D04-834B-0050F0FA52ED}" type="slidenum">
              <a:rPr lang="en-US" smtClean="0"/>
              <a:pPr/>
              <a:t>94</a:t>
            </a:fld>
            <a:endParaRPr lang="en-US" dirty="0"/>
          </a:p>
        </p:txBody>
      </p:sp>
    </p:spTree>
    <p:extLst>
      <p:ext uri="{BB962C8B-B14F-4D97-AF65-F5344CB8AC3E}">
        <p14:creationId xmlns:p14="http://schemas.microsoft.com/office/powerpoint/2010/main" val="199867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pPr defTabSz="939469"/>
            <a:fld id="{C3C6DDF3-5DFC-497C-B337-6C8A401413F3}" type="slidenum">
              <a:rPr lang="en-US" smtClean="0"/>
              <a:pPr defTabSz="939469"/>
              <a:t>9</a:t>
            </a:fld>
            <a:endParaRPr lang="en-US" dirty="0"/>
          </a:p>
        </p:txBody>
      </p:sp>
      <p:sp>
        <p:nvSpPr>
          <p:cNvPr id="93187" name="Rectangle 7"/>
          <p:cNvSpPr txBox="1">
            <a:spLocks noGrp="1" noChangeArrowheads="1"/>
          </p:cNvSpPr>
          <p:nvPr/>
        </p:nvSpPr>
        <p:spPr bwMode="auto">
          <a:xfrm>
            <a:off x="4014100" y="8902050"/>
            <a:ext cx="3070860" cy="468950"/>
          </a:xfrm>
          <a:prstGeom prst="rect">
            <a:avLst/>
          </a:prstGeom>
          <a:noFill/>
          <a:ln w="9525">
            <a:noFill/>
            <a:miter lim="800000"/>
            <a:headEnd/>
            <a:tailEnd/>
          </a:ln>
        </p:spPr>
        <p:txBody>
          <a:bodyPr lIns="94005" tIns="47002" rIns="94005" bIns="47002" anchor="b"/>
          <a:lstStyle/>
          <a:p>
            <a:pPr algn="r" defTabSz="939469"/>
            <a:fld id="{94D68EA7-C8EB-4047-8407-286B32DDC134}" type="slidenum">
              <a:rPr lang="en-US" sz="1300">
                <a:latin typeface="Calibri" pitchFamily="34" charset="0"/>
              </a:rPr>
              <a:pPr algn="r" defTabSz="939469"/>
              <a:t>9</a:t>
            </a:fld>
            <a:endParaRPr lang="en-US" sz="1300" dirty="0">
              <a:latin typeface="Calibri" pitchFamily="34" charset="0"/>
            </a:endParaRPr>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786217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043">
              <a:spcBef>
                <a:spcPct val="30000"/>
              </a:spcBef>
              <a:defRPr sz="1200">
                <a:solidFill>
                  <a:schemeClr val="tx1"/>
                </a:solidFill>
                <a:latin typeface="Calibri" panose="020F0502020204030204" pitchFamily="34" charset="0"/>
              </a:defRPr>
            </a:lvl1pPr>
            <a:lvl2pPr marL="722816" indent="-278006" defTabSz="939043">
              <a:spcBef>
                <a:spcPct val="30000"/>
              </a:spcBef>
              <a:defRPr sz="1200">
                <a:solidFill>
                  <a:schemeClr val="tx1"/>
                </a:solidFill>
                <a:latin typeface="Calibri" panose="020F0502020204030204" pitchFamily="34" charset="0"/>
              </a:defRPr>
            </a:lvl2pPr>
            <a:lvl3pPr marL="1112025" indent="-222405" defTabSz="939043">
              <a:spcBef>
                <a:spcPct val="30000"/>
              </a:spcBef>
              <a:defRPr sz="1200">
                <a:solidFill>
                  <a:schemeClr val="tx1"/>
                </a:solidFill>
                <a:latin typeface="Calibri" panose="020F0502020204030204" pitchFamily="34" charset="0"/>
              </a:defRPr>
            </a:lvl3pPr>
            <a:lvl4pPr marL="1556835" indent="-222405" defTabSz="939043">
              <a:spcBef>
                <a:spcPct val="30000"/>
              </a:spcBef>
              <a:defRPr sz="1200">
                <a:solidFill>
                  <a:schemeClr val="tx1"/>
                </a:solidFill>
                <a:latin typeface="Calibri" panose="020F0502020204030204" pitchFamily="34" charset="0"/>
              </a:defRPr>
            </a:lvl4pPr>
            <a:lvl5pPr marL="2001644" indent="-222405" defTabSz="939043">
              <a:spcBef>
                <a:spcPct val="30000"/>
              </a:spcBef>
              <a:defRPr sz="1200">
                <a:solidFill>
                  <a:schemeClr val="tx1"/>
                </a:solidFill>
                <a:latin typeface="Calibri" panose="020F0502020204030204" pitchFamily="34" charset="0"/>
              </a:defRPr>
            </a:lvl5pPr>
            <a:lvl6pPr marL="2446454" indent="-222405" defTabSz="939043"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9043"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9043"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90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350587-1761-4218-89D4-E5DBCF052662}" type="slidenum">
              <a:rPr lang="en-US" altLang="en-US" sz="1300"/>
              <a:pPr>
                <a:spcBef>
                  <a:spcPct val="0"/>
                </a:spcBef>
              </a:pPr>
              <a:t>97</a:t>
            </a:fld>
            <a:endParaRPr lang="en-US" altLang="en-US" sz="1300" dirty="0"/>
          </a:p>
        </p:txBody>
      </p:sp>
      <p:sp>
        <p:nvSpPr>
          <p:cNvPr id="161795" name="Rectangle 7"/>
          <p:cNvSpPr txBox="1">
            <a:spLocks noGrp="1" noChangeArrowheads="1"/>
          </p:cNvSpPr>
          <p:nvPr/>
        </p:nvSpPr>
        <p:spPr bwMode="auto">
          <a:xfrm>
            <a:off x="4013895" y="8901491"/>
            <a:ext cx="3071168" cy="46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2" rIns="94005" bIns="47002" anchor="b"/>
          <a:lstStyle>
            <a:lvl1pPr defTabSz="965200">
              <a:spcBef>
                <a:spcPct val="30000"/>
              </a:spcBef>
              <a:defRPr sz="1200">
                <a:solidFill>
                  <a:schemeClr val="tx1"/>
                </a:solidFill>
                <a:latin typeface="Calibri" panose="020F0502020204030204" pitchFamily="34" charset="0"/>
              </a:defRPr>
            </a:lvl1pPr>
            <a:lvl2pPr marL="742950" indent="-285750" defTabSz="965200">
              <a:spcBef>
                <a:spcPct val="30000"/>
              </a:spcBef>
              <a:defRPr sz="1200">
                <a:solidFill>
                  <a:schemeClr val="tx1"/>
                </a:solidFill>
                <a:latin typeface="Calibri" panose="020F0502020204030204" pitchFamily="34" charset="0"/>
              </a:defRPr>
            </a:lvl2pPr>
            <a:lvl3pPr marL="1143000" indent="-228600" defTabSz="965200">
              <a:spcBef>
                <a:spcPct val="30000"/>
              </a:spcBef>
              <a:defRPr sz="1200">
                <a:solidFill>
                  <a:schemeClr val="tx1"/>
                </a:solidFill>
                <a:latin typeface="Calibri" panose="020F0502020204030204" pitchFamily="34" charset="0"/>
              </a:defRPr>
            </a:lvl3pPr>
            <a:lvl4pPr marL="1600200" indent="-228600" defTabSz="965200">
              <a:spcBef>
                <a:spcPct val="30000"/>
              </a:spcBef>
              <a:defRPr sz="1200">
                <a:solidFill>
                  <a:schemeClr val="tx1"/>
                </a:solidFill>
                <a:latin typeface="Calibri" panose="020F0502020204030204" pitchFamily="34" charset="0"/>
              </a:defRPr>
            </a:lvl4pPr>
            <a:lvl5pPr marL="2057400" indent="-228600" defTabSz="96520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85FD884-02AB-40E0-9D0D-45737EEE7E01}" type="slidenum">
              <a:rPr lang="en-US" altLang="en-US" sz="1300"/>
              <a:pPr algn="r" eaLnBrk="1" hangingPunct="1">
                <a:spcBef>
                  <a:spcPct val="0"/>
                </a:spcBef>
              </a:pPr>
              <a:t>97</a:t>
            </a:fld>
            <a:endParaRPr lang="en-US" altLang="en-US" sz="1300" dirty="0"/>
          </a:p>
        </p:txBody>
      </p:sp>
      <p:sp>
        <p:nvSpPr>
          <p:cNvPr id="161796" name="Rectangle 2"/>
          <p:cNvSpPr>
            <a:spLocks noGrp="1" noRot="1" noChangeAspect="1" noChangeArrowheads="1" noTextEdit="1"/>
          </p:cNvSpPr>
          <p:nvPr>
            <p:ph type="sldImg"/>
          </p:nvPr>
        </p:nvSpPr>
        <p:spPr>
          <a:ln/>
        </p:spPr>
      </p:sp>
      <p:sp>
        <p:nvSpPr>
          <p:cNvPr id="1617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A 40-year-old man enters your hospital’s main lobby, pulls a shotgun from under his jacket and shoots the lobby security officer. He then shoots a visitor who attempts to close the interior doors to the facility. As this occurs a hospital volunteer in the main lobby calls 911. An employee hears the noise and walks toward the main lobby to investigate. The shooter fires at the approaching employee, but the employee dives for cover and the shooter misses. The shooter continues into the building, while the employee calls the hospital’s main switchboard operator and reports a man has entered the building shooting at staff and visitors. The operator activates the Active Shooter Plan, notifying facility leadership and security, while making an overhead announcement to notify all staff of the incident in the main lobby area. The shooter proceeds through your hospital into patient care areas, shooting at people indiscriminately. Within ten minutes, law enforcement officers arrive and begin their tactical response. A patrol supervisor has set up their command post outside the hospital, where one of your security officers is acting as a liaison to the hospital’s Incident Commander. Law enforcement tactical team finds the shooter in a patient care area dead, with a single gunshot wound to the head, then conducts a building-wide sweep to clear any other potential threats. Several wounded people are known to be within your hospital and at least three others are dead. The emergency department is on diversion and at least one patient care area (where the shooter expired) has been evacuated and is designated as a crime scene and will not be released to return to normal patient care operations for several hours. Law enforcement remains on scene coordinating interviews and collecting evidence. Fire department and emergency medical services are also on scene. The Hospital Command Center (HCC) turns its attention to recovery: reopening the emergency department, rescheduling appointments and procedures, assessing the impact of canceled deliveries, and providing behavioral support to patients, families, and staff. A media briefing is scheduled in one hour.</a:t>
            </a:r>
          </a:p>
        </p:txBody>
      </p:sp>
    </p:spTree>
    <p:extLst>
      <p:ext uri="{BB962C8B-B14F-4D97-AF65-F5344CB8AC3E}">
        <p14:creationId xmlns:p14="http://schemas.microsoft.com/office/powerpoint/2010/main" val="9015660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043">
              <a:spcBef>
                <a:spcPct val="30000"/>
              </a:spcBef>
              <a:defRPr sz="1200">
                <a:solidFill>
                  <a:schemeClr val="tx1"/>
                </a:solidFill>
                <a:latin typeface="Calibri" panose="020F0502020204030204" pitchFamily="34" charset="0"/>
              </a:defRPr>
            </a:lvl1pPr>
            <a:lvl2pPr marL="722816" indent="-278006" defTabSz="939043">
              <a:spcBef>
                <a:spcPct val="30000"/>
              </a:spcBef>
              <a:defRPr sz="1200">
                <a:solidFill>
                  <a:schemeClr val="tx1"/>
                </a:solidFill>
                <a:latin typeface="Calibri" panose="020F0502020204030204" pitchFamily="34" charset="0"/>
              </a:defRPr>
            </a:lvl2pPr>
            <a:lvl3pPr marL="1112025" indent="-222405" defTabSz="939043">
              <a:spcBef>
                <a:spcPct val="30000"/>
              </a:spcBef>
              <a:defRPr sz="1200">
                <a:solidFill>
                  <a:schemeClr val="tx1"/>
                </a:solidFill>
                <a:latin typeface="Calibri" panose="020F0502020204030204" pitchFamily="34" charset="0"/>
              </a:defRPr>
            </a:lvl3pPr>
            <a:lvl4pPr marL="1556835" indent="-222405" defTabSz="939043">
              <a:spcBef>
                <a:spcPct val="30000"/>
              </a:spcBef>
              <a:defRPr sz="1200">
                <a:solidFill>
                  <a:schemeClr val="tx1"/>
                </a:solidFill>
                <a:latin typeface="Calibri" panose="020F0502020204030204" pitchFamily="34" charset="0"/>
              </a:defRPr>
            </a:lvl4pPr>
            <a:lvl5pPr marL="2001644" indent="-222405" defTabSz="939043">
              <a:spcBef>
                <a:spcPct val="30000"/>
              </a:spcBef>
              <a:defRPr sz="1200">
                <a:solidFill>
                  <a:schemeClr val="tx1"/>
                </a:solidFill>
                <a:latin typeface="Calibri" panose="020F0502020204030204" pitchFamily="34" charset="0"/>
              </a:defRPr>
            </a:lvl5pPr>
            <a:lvl6pPr marL="2446454" indent="-222405" defTabSz="939043"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9043"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9043"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90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350587-1761-4218-89D4-E5DBCF052662}" type="slidenum">
              <a:rPr lang="en-US" altLang="en-US" sz="1300"/>
              <a:pPr>
                <a:spcBef>
                  <a:spcPct val="0"/>
                </a:spcBef>
              </a:pPr>
              <a:t>98</a:t>
            </a:fld>
            <a:endParaRPr lang="en-US" altLang="en-US" sz="1300" dirty="0"/>
          </a:p>
        </p:txBody>
      </p:sp>
      <p:sp>
        <p:nvSpPr>
          <p:cNvPr id="161795" name="Rectangle 7"/>
          <p:cNvSpPr txBox="1">
            <a:spLocks noGrp="1" noChangeArrowheads="1"/>
          </p:cNvSpPr>
          <p:nvPr/>
        </p:nvSpPr>
        <p:spPr bwMode="auto">
          <a:xfrm>
            <a:off x="4013895" y="8901491"/>
            <a:ext cx="3071168" cy="46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2" rIns="94005" bIns="47002" anchor="b"/>
          <a:lstStyle>
            <a:lvl1pPr defTabSz="965200">
              <a:spcBef>
                <a:spcPct val="30000"/>
              </a:spcBef>
              <a:defRPr sz="1200">
                <a:solidFill>
                  <a:schemeClr val="tx1"/>
                </a:solidFill>
                <a:latin typeface="Calibri" panose="020F0502020204030204" pitchFamily="34" charset="0"/>
              </a:defRPr>
            </a:lvl1pPr>
            <a:lvl2pPr marL="742950" indent="-285750" defTabSz="965200">
              <a:spcBef>
                <a:spcPct val="30000"/>
              </a:spcBef>
              <a:defRPr sz="1200">
                <a:solidFill>
                  <a:schemeClr val="tx1"/>
                </a:solidFill>
                <a:latin typeface="Calibri" panose="020F0502020204030204" pitchFamily="34" charset="0"/>
              </a:defRPr>
            </a:lvl2pPr>
            <a:lvl3pPr marL="1143000" indent="-228600" defTabSz="965200">
              <a:spcBef>
                <a:spcPct val="30000"/>
              </a:spcBef>
              <a:defRPr sz="1200">
                <a:solidFill>
                  <a:schemeClr val="tx1"/>
                </a:solidFill>
                <a:latin typeface="Calibri" panose="020F0502020204030204" pitchFamily="34" charset="0"/>
              </a:defRPr>
            </a:lvl3pPr>
            <a:lvl4pPr marL="1600200" indent="-228600" defTabSz="965200">
              <a:spcBef>
                <a:spcPct val="30000"/>
              </a:spcBef>
              <a:defRPr sz="1200">
                <a:solidFill>
                  <a:schemeClr val="tx1"/>
                </a:solidFill>
                <a:latin typeface="Calibri" panose="020F0502020204030204" pitchFamily="34" charset="0"/>
              </a:defRPr>
            </a:lvl4pPr>
            <a:lvl5pPr marL="2057400" indent="-228600" defTabSz="96520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85FD884-02AB-40E0-9D0D-45737EEE7E01}" type="slidenum">
              <a:rPr lang="en-US" altLang="en-US" sz="1300"/>
              <a:pPr algn="r" eaLnBrk="1" hangingPunct="1">
                <a:spcBef>
                  <a:spcPct val="0"/>
                </a:spcBef>
              </a:pPr>
              <a:t>98</a:t>
            </a:fld>
            <a:endParaRPr lang="en-US" altLang="en-US" sz="1300" dirty="0"/>
          </a:p>
        </p:txBody>
      </p:sp>
      <p:sp>
        <p:nvSpPr>
          <p:cNvPr id="161796" name="Rectangle 2"/>
          <p:cNvSpPr>
            <a:spLocks noGrp="1" noRot="1" noChangeAspect="1" noChangeArrowheads="1" noTextEdit="1"/>
          </p:cNvSpPr>
          <p:nvPr>
            <p:ph type="sldImg"/>
          </p:nvPr>
        </p:nvSpPr>
        <p:spPr>
          <a:ln/>
        </p:spPr>
      </p:sp>
      <p:sp>
        <p:nvSpPr>
          <p:cNvPr id="1617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7020907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043">
              <a:spcBef>
                <a:spcPct val="30000"/>
              </a:spcBef>
              <a:defRPr sz="1200">
                <a:solidFill>
                  <a:schemeClr val="tx1"/>
                </a:solidFill>
                <a:latin typeface="Calibri" panose="020F0502020204030204" pitchFamily="34" charset="0"/>
              </a:defRPr>
            </a:lvl1pPr>
            <a:lvl2pPr marL="722816" indent="-278006" defTabSz="939043">
              <a:spcBef>
                <a:spcPct val="30000"/>
              </a:spcBef>
              <a:defRPr sz="1200">
                <a:solidFill>
                  <a:schemeClr val="tx1"/>
                </a:solidFill>
                <a:latin typeface="Calibri" panose="020F0502020204030204" pitchFamily="34" charset="0"/>
              </a:defRPr>
            </a:lvl2pPr>
            <a:lvl3pPr marL="1112025" indent="-222405" defTabSz="939043">
              <a:spcBef>
                <a:spcPct val="30000"/>
              </a:spcBef>
              <a:defRPr sz="1200">
                <a:solidFill>
                  <a:schemeClr val="tx1"/>
                </a:solidFill>
                <a:latin typeface="Calibri" panose="020F0502020204030204" pitchFamily="34" charset="0"/>
              </a:defRPr>
            </a:lvl3pPr>
            <a:lvl4pPr marL="1556835" indent="-222405" defTabSz="939043">
              <a:spcBef>
                <a:spcPct val="30000"/>
              </a:spcBef>
              <a:defRPr sz="1200">
                <a:solidFill>
                  <a:schemeClr val="tx1"/>
                </a:solidFill>
                <a:latin typeface="Calibri" panose="020F0502020204030204" pitchFamily="34" charset="0"/>
              </a:defRPr>
            </a:lvl4pPr>
            <a:lvl5pPr marL="2001644" indent="-222405" defTabSz="939043">
              <a:spcBef>
                <a:spcPct val="30000"/>
              </a:spcBef>
              <a:defRPr sz="1200">
                <a:solidFill>
                  <a:schemeClr val="tx1"/>
                </a:solidFill>
                <a:latin typeface="Calibri" panose="020F0502020204030204" pitchFamily="34" charset="0"/>
              </a:defRPr>
            </a:lvl5pPr>
            <a:lvl6pPr marL="2446454" indent="-222405" defTabSz="939043"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9043"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9043"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90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582657-FCCE-4D63-A2A0-17798B58581E}" type="slidenum">
              <a:rPr lang="en-US" altLang="en-US" sz="1300"/>
              <a:pPr>
                <a:spcBef>
                  <a:spcPct val="0"/>
                </a:spcBef>
              </a:pPr>
              <a:t>99</a:t>
            </a:fld>
            <a:endParaRPr lang="en-US" altLang="en-US" sz="1300" dirty="0"/>
          </a:p>
        </p:txBody>
      </p:sp>
      <p:sp>
        <p:nvSpPr>
          <p:cNvPr id="163843" name="Rectangle 7"/>
          <p:cNvSpPr txBox="1">
            <a:spLocks noGrp="1" noChangeArrowheads="1"/>
          </p:cNvSpPr>
          <p:nvPr/>
        </p:nvSpPr>
        <p:spPr bwMode="auto">
          <a:xfrm>
            <a:off x="4013895" y="8901491"/>
            <a:ext cx="3071168" cy="46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2" rIns="94005" bIns="47002" anchor="b"/>
          <a:lstStyle>
            <a:lvl1pPr defTabSz="965200">
              <a:spcBef>
                <a:spcPct val="30000"/>
              </a:spcBef>
              <a:defRPr sz="1200">
                <a:solidFill>
                  <a:schemeClr val="tx1"/>
                </a:solidFill>
                <a:latin typeface="Calibri" panose="020F0502020204030204" pitchFamily="34" charset="0"/>
              </a:defRPr>
            </a:lvl1pPr>
            <a:lvl2pPr marL="742950" indent="-285750" defTabSz="965200">
              <a:spcBef>
                <a:spcPct val="30000"/>
              </a:spcBef>
              <a:defRPr sz="1200">
                <a:solidFill>
                  <a:schemeClr val="tx1"/>
                </a:solidFill>
                <a:latin typeface="Calibri" panose="020F0502020204030204" pitchFamily="34" charset="0"/>
              </a:defRPr>
            </a:lvl2pPr>
            <a:lvl3pPr marL="1143000" indent="-228600" defTabSz="965200">
              <a:spcBef>
                <a:spcPct val="30000"/>
              </a:spcBef>
              <a:defRPr sz="1200">
                <a:solidFill>
                  <a:schemeClr val="tx1"/>
                </a:solidFill>
                <a:latin typeface="Calibri" panose="020F0502020204030204" pitchFamily="34" charset="0"/>
              </a:defRPr>
            </a:lvl3pPr>
            <a:lvl4pPr marL="1600200" indent="-228600" defTabSz="965200">
              <a:spcBef>
                <a:spcPct val="30000"/>
              </a:spcBef>
              <a:defRPr sz="1200">
                <a:solidFill>
                  <a:schemeClr val="tx1"/>
                </a:solidFill>
                <a:latin typeface="Calibri" panose="020F0502020204030204" pitchFamily="34" charset="0"/>
              </a:defRPr>
            </a:lvl4pPr>
            <a:lvl5pPr marL="2057400" indent="-228600" defTabSz="96520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46A0236-7824-496A-B25F-0DFC43BA0176}" type="slidenum">
              <a:rPr lang="en-US" altLang="en-US" sz="1300"/>
              <a:pPr algn="r" eaLnBrk="1" hangingPunct="1">
                <a:spcBef>
                  <a:spcPct val="0"/>
                </a:spcBef>
              </a:pPr>
              <a:t>99</a:t>
            </a:fld>
            <a:endParaRPr lang="en-US" altLang="en-US" sz="1300" dirty="0"/>
          </a:p>
        </p:txBody>
      </p:sp>
      <p:sp>
        <p:nvSpPr>
          <p:cNvPr id="163844" name="Rectangle 2"/>
          <p:cNvSpPr>
            <a:spLocks noGrp="1" noRot="1" noChangeAspect="1" noChangeArrowheads="1" noTextEdit="1"/>
          </p:cNvSpPr>
          <p:nvPr>
            <p:ph type="sldImg"/>
          </p:nvPr>
        </p:nvSpPr>
        <p:spPr>
          <a:ln/>
        </p:spPr>
      </p:sp>
      <p:sp>
        <p:nvSpPr>
          <p:cNvPr id="1638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264308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043">
              <a:spcBef>
                <a:spcPct val="30000"/>
              </a:spcBef>
              <a:defRPr sz="1200">
                <a:solidFill>
                  <a:schemeClr val="tx1"/>
                </a:solidFill>
                <a:latin typeface="Calibri" panose="020F0502020204030204" pitchFamily="34" charset="0"/>
              </a:defRPr>
            </a:lvl1pPr>
            <a:lvl2pPr marL="722816" indent="-278006" defTabSz="939043">
              <a:spcBef>
                <a:spcPct val="30000"/>
              </a:spcBef>
              <a:defRPr sz="1200">
                <a:solidFill>
                  <a:schemeClr val="tx1"/>
                </a:solidFill>
                <a:latin typeface="Calibri" panose="020F0502020204030204" pitchFamily="34" charset="0"/>
              </a:defRPr>
            </a:lvl2pPr>
            <a:lvl3pPr marL="1112025" indent="-222405" defTabSz="939043">
              <a:spcBef>
                <a:spcPct val="30000"/>
              </a:spcBef>
              <a:defRPr sz="1200">
                <a:solidFill>
                  <a:schemeClr val="tx1"/>
                </a:solidFill>
                <a:latin typeface="Calibri" panose="020F0502020204030204" pitchFamily="34" charset="0"/>
              </a:defRPr>
            </a:lvl3pPr>
            <a:lvl4pPr marL="1556835" indent="-222405" defTabSz="939043">
              <a:spcBef>
                <a:spcPct val="30000"/>
              </a:spcBef>
              <a:defRPr sz="1200">
                <a:solidFill>
                  <a:schemeClr val="tx1"/>
                </a:solidFill>
                <a:latin typeface="Calibri" panose="020F0502020204030204" pitchFamily="34" charset="0"/>
              </a:defRPr>
            </a:lvl4pPr>
            <a:lvl5pPr marL="2001644" indent="-222405" defTabSz="939043">
              <a:spcBef>
                <a:spcPct val="30000"/>
              </a:spcBef>
              <a:defRPr sz="1200">
                <a:solidFill>
                  <a:schemeClr val="tx1"/>
                </a:solidFill>
                <a:latin typeface="Calibri" panose="020F0502020204030204" pitchFamily="34" charset="0"/>
              </a:defRPr>
            </a:lvl5pPr>
            <a:lvl6pPr marL="2446454" indent="-222405" defTabSz="939043"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9043"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9043"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90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668BB5-77B8-4B82-9FB0-F8F403CA4C4D}" type="slidenum">
              <a:rPr lang="en-US" altLang="en-US" sz="1300"/>
              <a:pPr>
                <a:spcBef>
                  <a:spcPct val="0"/>
                </a:spcBef>
              </a:pPr>
              <a:t>10</a:t>
            </a:fld>
            <a:endParaRPr lang="en-US" altLang="en-US" sz="1300" dirty="0"/>
          </a:p>
        </p:txBody>
      </p:sp>
      <p:sp>
        <p:nvSpPr>
          <p:cNvPr id="29699" name="Rectangle 7"/>
          <p:cNvSpPr txBox="1">
            <a:spLocks noGrp="1" noChangeArrowheads="1"/>
          </p:cNvSpPr>
          <p:nvPr/>
        </p:nvSpPr>
        <p:spPr bwMode="auto">
          <a:xfrm>
            <a:off x="4013895" y="8901491"/>
            <a:ext cx="3071168" cy="46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2" rIns="94005" bIns="47002" anchor="b"/>
          <a:lstStyle>
            <a:lvl1pPr defTabSz="965200">
              <a:spcBef>
                <a:spcPct val="30000"/>
              </a:spcBef>
              <a:defRPr sz="1200">
                <a:solidFill>
                  <a:schemeClr val="tx1"/>
                </a:solidFill>
                <a:latin typeface="Calibri" panose="020F0502020204030204" pitchFamily="34" charset="0"/>
              </a:defRPr>
            </a:lvl1pPr>
            <a:lvl2pPr marL="742950" indent="-285750" defTabSz="965200">
              <a:spcBef>
                <a:spcPct val="30000"/>
              </a:spcBef>
              <a:defRPr sz="1200">
                <a:solidFill>
                  <a:schemeClr val="tx1"/>
                </a:solidFill>
                <a:latin typeface="Calibri" panose="020F0502020204030204" pitchFamily="34" charset="0"/>
              </a:defRPr>
            </a:lvl2pPr>
            <a:lvl3pPr marL="1143000" indent="-228600" defTabSz="965200">
              <a:spcBef>
                <a:spcPct val="30000"/>
              </a:spcBef>
              <a:defRPr sz="1200">
                <a:solidFill>
                  <a:schemeClr val="tx1"/>
                </a:solidFill>
                <a:latin typeface="Calibri" panose="020F0502020204030204" pitchFamily="34" charset="0"/>
              </a:defRPr>
            </a:lvl3pPr>
            <a:lvl4pPr marL="1600200" indent="-228600" defTabSz="965200">
              <a:spcBef>
                <a:spcPct val="30000"/>
              </a:spcBef>
              <a:defRPr sz="1200">
                <a:solidFill>
                  <a:schemeClr val="tx1"/>
                </a:solidFill>
                <a:latin typeface="Calibri" panose="020F0502020204030204" pitchFamily="34" charset="0"/>
              </a:defRPr>
            </a:lvl4pPr>
            <a:lvl5pPr marL="2057400" indent="-228600" defTabSz="96520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1219766-9163-400C-9351-F245F4FDBB13}" type="slidenum">
              <a:rPr lang="en-US" altLang="en-US" sz="1300"/>
              <a:pPr algn="r" eaLnBrk="1" hangingPunct="1">
                <a:spcBef>
                  <a:spcPct val="0"/>
                </a:spcBef>
              </a:pPr>
              <a:t>10</a:t>
            </a:fld>
            <a:endParaRPr lang="en-US" altLang="en-US" sz="1300" dirty="0"/>
          </a:p>
        </p:txBody>
      </p:sp>
      <p:sp>
        <p:nvSpPr>
          <p:cNvPr id="29700" name="Rectangle 2"/>
          <p:cNvSpPr>
            <a:spLocks noGrp="1" noRot="1" noChangeAspect="1" noChangeArrowheads="1" noTextEdit="1"/>
          </p:cNvSpPr>
          <p:nvPr>
            <p:ph type="sldImg"/>
          </p:nvPr>
        </p:nvSpPr>
        <p:spPr>
          <a:ln/>
        </p:spPr>
      </p:sp>
      <p:sp>
        <p:nvSpPr>
          <p:cNvPr id="29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982314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4427CC6-F480-41DF-B136-7EE917B94734}" type="slidenum">
              <a:rPr lang="en-US"/>
              <a:pPr/>
              <a:t>11</a:t>
            </a:fld>
            <a:endParaRPr lang="en-US" dirty="0"/>
          </a:p>
        </p:txBody>
      </p:sp>
      <p:sp>
        <p:nvSpPr>
          <p:cNvPr id="99329" name="Rectangle 7"/>
          <p:cNvSpPr txBox="1">
            <a:spLocks noGrp="1" noChangeArrowheads="1"/>
          </p:cNvSpPr>
          <p:nvPr/>
        </p:nvSpPr>
        <p:spPr bwMode="auto">
          <a:xfrm>
            <a:off x="4013895" y="8901494"/>
            <a:ext cx="3071168" cy="469560"/>
          </a:xfrm>
          <a:prstGeom prst="rect">
            <a:avLst/>
          </a:prstGeom>
          <a:noFill/>
          <a:ln w="9525">
            <a:noFill/>
            <a:miter lim="800000"/>
            <a:headEnd/>
            <a:tailEnd/>
          </a:ln>
        </p:spPr>
        <p:txBody>
          <a:bodyPr lIns="94005" tIns="47002" rIns="94005" bIns="47002" anchor="b"/>
          <a:lstStyle/>
          <a:p>
            <a:pPr algn="r" defTabSz="939844"/>
            <a:fld id="{8832C84B-6762-459D-8C72-9A855FD50530}" type="slidenum">
              <a:rPr lang="en-US" sz="1300">
                <a:latin typeface="Calibri" pitchFamily="34" charset="0"/>
              </a:rPr>
              <a:pPr algn="r" defTabSz="939844"/>
              <a:t>11</a:t>
            </a:fld>
            <a:endParaRPr lang="en-US" sz="1300" dirty="0">
              <a:latin typeface="Calibri" pitchFamily="34"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1461975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043">
              <a:spcBef>
                <a:spcPct val="30000"/>
              </a:spcBef>
              <a:defRPr sz="1200">
                <a:solidFill>
                  <a:schemeClr val="tx1"/>
                </a:solidFill>
                <a:latin typeface="Calibri" panose="020F0502020204030204" pitchFamily="34" charset="0"/>
              </a:defRPr>
            </a:lvl1pPr>
            <a:lvl2pPr marL="722816" indent="-278006" defTabSz="939043">
              <a:spcBef>
                <a:spcPct val="30000"/>
              </a:spcBef>
              <a:defRPr sz="1200">
                <a:solidFill>
                  <a:schemeClr val="tx1"/>
                </a:solidFill>
                <a:latin typeface="Calibri" panose="020F0502020204030204" pitchFamily="34" charset="0"/>
              </a:defRPr>
            </a:lvl2pPr>
            <a:lvl3pPr marL="1112025" indent="-222405" defTabSz="939043">
              <a:spcBef>
                <a:spcPct val="30000"/>
              </a:spcBef>
              <a:defRPr sz="1200">
                <a:solidFill>
                  <a:schemeClr val="tx1"/>
                </a:solidFill>
                <a:latin typeface="Calibri" panose="020F0502020204030204" pitchFamily="34" charset="0"/>
              </a:defRPr>
            </a:lvl3pPr>
            <a:lvl4pPr marL="1556835" indent="-222405" defTabSz="939043">
              <a:spcBef>
                <a:spcPct val="30000"/>
              </a:spcBef>
              <a:defRPr sz="1200">
                <a:solidFill>
                  <a:schemeClr val="tx1"/>
                </a:solidFill>
                <a:latin typeface="Calibri" panose="020F0502020204030204" pitchFamily="34" charset="0"/>
              </a:defRPr>
            </a:lvl4pPr>
            <a:lvl5pPr marL="2001644" indent="-222405" defTabSz="939043">
              <a:spcBef>
                <a:spcPct val="30000"/>
              </a:spcBef>
              <a:defRPr sz="1200">
                <a:solidFill>
                  <a:schemeClr val="tx1"/>
                </a:solidFill>
                <a:latin typeface="Calibri" panose="020F0502020204030204" pitchFamily="34" charset="0"/>
              </a:defRPr>
            </a:lvl5pPr>
            <a:lvl6pPr marL="2446454" indent="-222405" defTabSz="939043" eaLnBrk="0" fontAlgn="base" hangingPunct="0">
              <a:spcBef>
                <a:spcPct val="30000"/>
              </a:spcBef>
              <a:spcAft>
                <a:spcPct val="0"/>
              </a:spcAft>
              <a:defRPr sz="1200">
                <a:solidFill>
                  <a:schemeClr val="tx1"/>
                </a:solidFill>
                <a:latin typeface="Calibri" panose="020F0502020204030204" pitchFamily="34" charset="0"/>
              </a:defRPr>
            </a:lvl6pPr>
            <a:lvl7pPr marL="2891264" indent="-222405" defTabSz="939043" eaLnBrk="0" fontAlgn="base" hangingPunct="0">
              <a:spcBef>
                <a:spcPct val="30000"/>
              </a:spcBef>
              <a:spcAft>
                <a:spcPct val="0"/>
              </a:spcAft>
              <a:defRPr sz="1200">
                <a:solidFill>
                  <a:schemeClr val="tx1"/>
                </a:solidFill>
                <a:latin typeface="Calibri" panose="020F0502020204030204" pitchFamily="34" charset="0"/>
              </a:defRPr>
            </a:lvl7pPr>
            <a:lvl8pPr marL="3336074" indent="-222405" defTabSz="939043" eaLnBrk="0" fontAlgn="base" hangingPunct="0">
              <a:spcBef>
                <a:spcPct val="30000"/>
              </a:spcBef>
              <a:spcAft>
                <a:spcPct val="0"/>
              </a:spcAft>
              <a:defRPr sz="1200">
                <a:solidFill>
                  <a:schemeClr val="tx1"/>
                </a:solidFill>
                <a:latin typeface="Calibri" panose="020F0502020204030204" pitchFamily="34" charset="0"/>
              </a:defRPr>
            </a:lvl8pPr>
            <a:lvl9pPr marL="3780884" indent="-222405" defTabSz="9390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668BB5-77B8-4B82-9FB0-F8F403CA4C4D}" type="slidenum">
              <a:rPr lang="en-US" altLang="en-US" sz="1300"/>
              <a:pPr>
                <a:spcBef>
                  <a:spcPct val="0"/>
                </a:spcBef>
              </a:pPr>
              <a:t>12</a:t>
            </a:fld>
            <a:endParaRPr lang="en-US" altLang="en-US" sz="1300" dirty="0"/>
          </a:p>
        </p:txBody>
      </p:sp>
      <p:sp>
        <p:nvSpPr>
          <p:cNvPr id="29699" name="Rectangle 7"/>
          <p:cNvSpPr txBox="1">
            <a:spLocks noGrp="1" noChangeArrowheads="1"/>
          </p:cNvSpPr>
          <p:nvPr/>
        </p:nvSpPr>
        <p:spPr bwMode="auto">
          <a:xfrm>
            <a:off x="4013895" y="8901491"/>
            <a:ext cx="3071168" cy="46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2" rIns="94005" bIns="47002" anchor="b"/>
          <a:lstStyle>
            <a:lvl1pPr defTabSz="965200">
              <a:spcBef>
                <a:spcPct val="30000"/>
              </a:spcBef>
              <a:defRPr sz="1200">
                <a:solidFill>
                  <a:schemeClr val="tx1"/>
                </a:solidFill>
                <a:latin typeface="Calibri" panose="020F0502020204030204" pitchFamily="34" charset="0"/>
              </a:defRPr>
            </a:lvl1pPr>
            <a:lvl2pPr marL="742950" indent="-285750" defTabSz="965200">
              <a:spcBef>
                <a:spcPct val="30000"/>
              </a:spcBef>
              <a:defRPr sz="1200">
                <a:solidFill>
                  <a:schemeClr val="tx1"/>
                </a:solidFill>
                <a:latin typeface="Calibri" panose="020F0502020204030204" pitchFamily="34" charset="0"/>
              </a:defRPr>
            </a:lvl2pPr>
            <a:lvl3pPr marL="1143000" indent="-228600" defTabSz="965200">
              <a:spcBef>
                <a:spcPct val="30000"/>
              </a:spcBef>
              <a:defRPr sz="1200">
                <a:solidFill>
                  <a:schemeClr val="tx1"/>
                </a:solidFill>
                <a:latin typeface="Calibri" panose="020F0502020204030204" pitchFamily="34" charset="0"/>
              </a:defRPr>
            </a:lvl3pPr>
            <a:lvl4pPr marL="1600200" indent="-228600" defTabSz="965200">
              <a:spcBef>
                <a:spcPct val="30000"/>
              </a:spcBef>
              <a:defRPr sz="1200">
                <a:solidFill>
                  <a:schemeClr val="tx1"/>
                </a:solidFill>
                <a:latin typeface="Calibri" panose="020F0502020204030204" pitchFamily="34" charset="0"/>
              </a:defRPr>
            </a:lvl4pPr>
            <a:lvl5pPr marL="2057400" indent="-228600" defTabSz="96520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1219766-9163-400C-9351-F245F4FDBB13}" type="slidenum">
              <a:rPr lang="en-US" altLang="en-US" sz="1300"/>
              <a:pPr algn="r" eaLnBrk="1" hangingPunct="1">
                <a:spcBef>
                  <a:spcPct val="0"/>
                </a:spcBef>
              </a:pPr>
              <a:t>12</a:t>
            </a:fld>
            <a:endParaRPr lang="en-US" altLang="en-US" sz="1300" dirty="0"/>
          </a:p>
        </p:txBody>
      </p:sp>
      <p:sp>
        <p:nvSpPr>
          <p:cNvPr id="29700" name="Rectangle 2"/>
          <p:cNvSpPr>
            <a:spLocks noGrp="1" noRot="1" noChangeAspect="1" noChangeArrowheads="1" noTextEdit="1"/>
          </p:cNvSpPr>
          <p:nvPr>
            <p:ph type="sldImg"/>
          </p:nvPr>
        </p:nvSpPr>
        <p:spPr>
          <a:ln/>
        </p:spPr>
      </p:sp>
      <p:sp>
        <p:nvSpPr>
          <p:cNvPr id="29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79801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2E1D349A-77BA-4C9C-A8F6-62C15969785E}" type="datetimeFigureOut">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0758B23C-82BD-4A29-AB95-DC404AA3C5E6}" type="slidenum">
              <a:rPr lang="en-US" smtClean="0"/>
              <a:t>‹#›</a:t>
            </a:fld>
            <a:endParaRPr lang="en-US" dirty="0"/>
          </a:p>
        </p:txBody>
      </p:sp>
    </p:spTree>
    <p:extLst>
      <p:ext uri="{BB962C8B-B14F-4D97-AF65-F5344CB8AC3E}">
        <p14:creationId xmlns:p14="http://schemas.microsoft.com/office/powerpoint/2010/main" val="3643507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2E1D349A-77BA-4C9C-A8F6-62C15969785E}" type="datetimeFigureOut">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0758B23C-82BD-4A29-AB95-DC404AA3C5E6}" type="slidenum">
              <a:rPr lang="en-US" smtClean="0"/>
              <a:t>‹#›</a:t>
            </a:fld>
            <a:endParaRPr lang="en-US" dirty="0"/>
          </a:p>
        </p:txBody>
      </p:sp>
    </p:spTree>
    <p:extLst>
      <p:ext uri="{BB962C8B-B14F-4D97-AF65-F5344CB8AC3E}">
        <p14:creationId xmlns:p14="http://schemas.microsoft.com/office/powerpoint/2010/main" val="4106981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2E1D349A-77BA-4C9C-A8F6-62C15969785E}" type="datetimeFigureOut">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0758B23C-82BD-4A29-AB95-DC404AA3C5E6}" type="slidenum">
              <a:rPr lang="en-US" smtClean="0"/>
              <a:t>‹#›</a:t>
            </a:fld>
            <a:endParaRPr lang="en-US" dirty="0"/>
          </a:p>
        </p:txBody>
      </p:sp>
    </p:spTree>
    <p:extLst>
      <p:ext uri="{BB962C8B-B14F-4D97-AF65-F5344CB8AC3E}">
        <p14:creationId xmlns:p14="http://schemas.microsoft.com/office/powerpoint/2010/main" val="3285984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8364C8A4-E751-421D-B62C-0F168FB53116}" type="slidenum">
              <a:rPr lang="en-US" smtClean="0"/>
              <a:pPr>
                <a:defRPr/>
              </a:pPr>
              <a:t>‹#›</a:t>
            </a:fld>
            <a:endParaRPr lang="en-US" dirty="0"/>
          </a:p>
        </p:txBody>
      </p:sp>
    </p:spTree>
    <p:extLst>
      <p:ext uri="{BB962C8B-B14F-4D97-AF65-F5344CB8AC3E}">
        <p14:creationId xmlns:p14="http://schemas.microsoft.com/office/powerpoint/2010/main" val="4189174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1C3D765-58BF-4C98-B779-F5B9F7C1EC07}" type="datetime1">
              <a:rPr lang="en-US" smtClean="0"/>
              <a:pPr>
                <a:defRPr/>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1788821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8364C8A4-E751-421D-B62C-0F168FB53116}" type="slidenum">
              <a:rPr lang="en-US" smtClean="0"/>
              <a:pPr>
                <a:defRPr/>
              </a:pPr>
              <a:t>‹#›</a:t>
            </a:fld>
            <a:endParaRPr lang="en-US" dirty="0"/>
          </a:p>
        </p:txBody>
      </p:sp>
    </p:spTree>
    <p:extLst>
      <p:ext uri="{BB962C8B-B14F-4D97-AF65-F5344CB8AC3E}">
        <p14:creationId xmlns:p14="http://schemas.microsoft.com/office/powerpoint/2010/main" val="2664863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8207AC51-346F-468E-A4AC-0D5E32866D4A}" type="datetime1">
              <a:rPr lang="en-US" smtClean="0"/>
              <a:pPr>
                <a:defRPr/>
              </a:pPr>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33260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8364C8A4-E751-421D-B62C-0F168FB53116}" type="slidenum">
              <a:rPr lang="en-US" smtClean="0"/>
              <a:pPr>
                <a:defRPr/>
              </a:pPr>
              <a:t>‹#›</a:t>
            </a:fld>
            <a:endParaRPr lang="en-US" dirty="0"/>
          </a:p>
        </p:txBody>
      </p:sp>
    </p:spTree>
    <p:extLst>
      <p:ext uri="{BB962C8B-B14F-4D97-AF65-F5344CB8AC3E}">
        <p14:creationId xmlns:p14="http://schemas.microsoft.com/office/powerpoint/2010/main" val="66795868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760E516-DF6E-431E-9675-42EE3AF75C1B}" type="datetime1">
              <a:rPr lang="en-US" smtClean="0"/>
              <a:pPr>
                <a:defRPr/>
              </a:pPr>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81128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9514BA3-4C1F-4ED5-9796-FC904DF14523}" type="datetime1">
              <a:rPr lang="en-US" smtClean="0"/>
              <a:pPr>
                <a:defRPr/>
              </a:pPr>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04383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0F8A8D1-9FD4-4041-BA8A-AAE26535C7B6}" type="datetime1">
              <a:rPr lang="en-US" smtClean="0"/>
              <a:pPr>
                <a:defRPr/>
              </a:pPr>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1726198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2E1D349A-77BA-4C9C-A8F6-62C15969785E}" type="datetimeFigureOut">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0758B23C-82BD-4A29-AB95-DC404AA3C5E6}" type="slidenum">
              <a:rPr lang="en-US" smtClean="0"/>
              <a:t>‹#›</a:t>
            </a:fld>
            <a:endParaRPr lang="en-US" dirty="0"/>
          </a:p>
        </p:txBody>
      </p:sp>
    </p:spTree>
    <p:extLst>
      <p:ext uri="{BB962C8B-B14F-4D97-AF65-F5344CB8AC3E}">
        <p14:creationId xmlns:p14="http://schemas.microsoft.com/office/powerpoint/2010/main" val="819664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8364C8A4-E751-421D-B62C-0F168FB53116}" type="slidenum">
              <a:rPr lang="en-US" smtClean="0"/>
              <a:pPr>
                <a:defRPr/>
              </a:pPr>
              <a:t>‹#›</a:t>
            </a:fld>
            <a:endParaRPr lang="en-US" dirty="0"/>
          </a:p>
        </p:txBody>
      </p:sp>
    </p:spTree>
    <p:extLst>
      <p:ext uri="{BB962C8B-B14F-4D97-AF65-F5344CB8AC3E}">
        <p14:creationId xmlns:p14="http://schemas.microsoft.com/office/powerpoint/2010/main" val="3950651232"/>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8364C8A4-E751-421D-B62C-0F168FB53116}" type="slidenum">
              <a:rPr lang="en-US" smtClean="0"/>
              <a:pPr>
                <a:defRPr/>
              </a:pPr>
              <a:t>‹#›</a:t>
            </a:fld>
            <a:endParaRPr lang="en-US" dirty="0"/>
          </a:p>
        </p:txBody>
      </p:sp>
    </p:spTree>
    <p:extLst>
      <p:ext uri="{BB962C8B-B14F-4D97-AF65-F5344CB8AC3E}">
        <p14:creationId xmlns:p14="http://schemas.microsoft.com/office/powerpoint/2010/main" val="398547997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8364C8A4-E751-421D-B62C-0F168FB53116}" type="slidenum">
              <a:rPr lang="en-US" smtClean="0"/>
              <a:pPr>
                <a:defRPr/>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14246128"/>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8364C8A4-E751-421D-B62C-0F168FB53116}" type="slidenum">
              <a:rPr lang="en-US" smtClean="0"/>
              <a:pPr>
                <a:defRPr/>
              </a:pPr>
              <a:t>‹#›</a:t>
            </a:fld>
            <a:endParaRPr lang="en-US" dirty="0"/>
          </a:p>
        </p:txBody>
      </p:sp>
    </p:spTree>
    <p:extLst>
      <p:ext uri="{BB962C8B-B14F-4D97-AF65-F5344CB8AC3E}">
        <p14:creationId xmlns:p14="http://schemas.microsoft.com/office/powerpoint/2010/main" val="1624475241"/>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8364C8A4-E751-421D-B62C-0F168FB53116}" type="slidenum">
              <a:rPr lang="en-US" smtClean="0"/>
              <a:pPr>
                <a:defRPr/>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67579534"/>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8364C8A4-E751-421D-B62C-0F168FB53116}" type="slidenum">
              <a:rPr lang="en-US" smtClean="0"/>
              <a:pPr>
                <a:defRPr/>
              </a:pPr>
              <a:t>‹#›</a:t>
            </a:fld>
            <a:endParaRPr lang="en-US" dirty="0"/>
          </a:p>
        </p:txBody>
      </p:sp>
    </p:spTree>
    <p:extLst>
      <p:ext uri="{BB962C8B-B14F-4D97-AF65-F5344CB8AC3E}">
        <p14:creationId xmlns:p14="http://schemas.microsoft.com/office/powerpoint/2010/main" val="1584739507"/>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AC8E3D9-5157-4D25-82CB-8BEC98031E36}" type="datetime1">
              <a:rPr lang="en-US" smtClean="0"/>
              <a:pPr>
                <a:defRPr/>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3906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8364C8A4-E751-421D-B62C-0F168FB53116}" type="slidenum">
              <a:rPr lang="en-US" smtClean="0"/>
              <a:pPr>
                <a:defRPr/>
              </a:pPr>
              <a:t>‹#›</a:t>
            </a:fld>
            <a:endParaRPr lang="en-US" dirty="0"/>
          </a:p>
        </p:txBody>
      </p:sp>
    </p:spTree>
    <p:extLst>
      <p:ext uri="{BB962C8B-B14F-4D97-AF65-F5344CB8AC3E}">
        <p14:creationId xmlns:p14="http://schemas.microsoft.com/office/powerpoint/2010/main" val="2559819355"/>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4632" y="256032"/>
            <a:ext cx="8229600" cy="1143000"/>
          </a:xfrm>
        </p:spPr>
        <p:txBody>
          <a:bodyPr/>
          <a:lstStyle/>
          <a:p>
            <a:r>
              <a:rPr lang="en-US" dirty="0"/>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152" y="1600200"/>
            <a:ext cx="4038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38A46F4-DE7C-499D-B943-D5497132A51C}" type="datetime1">
              <a:rPr lang="en-US" smtClean="0"/>
              <a:pPr>
                <a:defRPr/>
              </a:pPr>
              <a:t>1/19/2021</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37302428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84632" y="256032"/>
            <a:ext cx="8229600" cy="1143000"/>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5152"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5B20D9B-72AF-4BF8-AA9D-E2FD9CC07AFE}" type="datetime1">
              <a:rPr lang="en-US" smtClean="0"/>
              <a:pPr>
                <a:defRPr/>
              </a:pPr>
              <a:t>1/19/2021</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1712517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2E1D349A-77BA-4C9C-A8F6-62C15969785E}" type="datetimeFigureOut">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0758B23C-82BD-4A29-AB95-DC404AA3C5E6}" type="slidenum">
              <a:rPr lang="en-US" smtClean="0"/>
              <a:t>‹#›</a:t>
            </a:fld>
            <a:endParaRPr lang="en-US" dirty="0"/>
          </a:p>
        </p:txBody>
      </p:sp>
    </p:spTree>
    <p:extLst>
      <p:ext uri="{BB962C8B-B14F-4D97-AF65-F5344CB8AC3E}">
        <p14:creationId xmlns:p14="http://schemas.microsoft.com/office/powerpoint/2010/main" val="3078082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2E1D349A-77BA-4C9C-A8F6-62C15969785E}" type="datetimeFigureOut">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0758B23C-82BD-4A29-AB95-DC404AA3C5E6}" type="slidenum">
              <a:rPr lang="en-US" smtClean="0"/>
              <a:t>‹#›</a:t>
            </a:fld>
            <a:endParaRPr lang="en-US" dirty="0"/>
          </a:p>
        </p:txBody>
      </p:sp>
    </p:spTree>
    <p:extLst>
      <p:ext uri="{BB962C8B-B14F-4D97-AF65-F5344CB8AC3E}">
        <p14:creationId xmlns:p14="http://schemas.microsoft.com/office/powerpoint/2010/main" val="129378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2E1D349A-77BA-4C9C-A8F6-62C15969785E}" type="datetimeFigureOut">
              <a:rPr lang="en-US" smtClean="0"/>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0758B23C-82BD-4A29-AB95-DC404AA3C5E6}" type="slidenum">
              <a:rPr lang="en-US" smtClean="0"/>
              <a:t>‹#›</a:t>
            </a:fld>
            <a:endParaRPr lang="en-US" dirty="0"/>
          </a:p>
        </p:txBody>
      </p:sp>
    </p:spTree>
    <p:extLst>
      <p:ext uri="{BB962C8B-B14F-4D97-AF65-F5344CB8AC3E}">
        <p14:creationId xmlns:p14="http://schemas.microsoft.com/office/powerpoint/2010/main" val="423700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2E1D349A-77BA-4C9C-A8F6-62C15969785E}" type="datetimeFigureOut">
              <a:rPr lang="en-US" smtClean="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0758B23C-82BD-4A29-AB95-DC404AA3C5E6}" type="slidenum">
              <a:rPr lang="en-US" smtClean="0"/>
              <a:t>‹#›</a:t>
            </a:fld>
            <a:endParaRPr lang="en-US" dirty="0"/>
          </a:p>
        </p:txBody>
      </p:sp>
    </p:spTree>
    <p:extLst>
      <p:ext uri="{BB962C8B-B14F-4D97-AF65-F5344CB8AC3E}">
        <p14:creationId xmlns:p14="http://schemas.microsoft.com/office/powerpoint/2010/main" val="1621951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2E1D349A-77BA-4C9C-A8F6-62C15969785E}" type="datetimeFigureOut">
              <a:rPr lang="en-US" smtClean="0"/>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0758B23C-82BD-4A29-AB95-DC404AA3C5E6}" type="slidenum">
              <a:rPr lang="en-US" smtClean="0"/>
              <a:t>‹#›</a:t>
            </a:fld>
            <a:endParaRPr lang="en-US" dirty="0"/>
          </a:p>
        </p:txBody>
      </p:sp>
    </p:spTree>
    <p:extLst>
      <p:ext uri="{BB962C8B-B14F-4D97-AF65-F5344CB8AC3E}">
        <p14:creationId xmlns:p14="http://schemas.microsoft.com/office/powerpoint/2010/main" val="1536706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2E1D349A-77BA-4C9C-A8F6-62C15969785E}" type="datetimeFigureOut">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0758B23C-82BD-4A29-AB95-DC404AA3C5E6}" type="slidenum">
              <a:rPr lang="en-US" smtClean="0"/>
              <a:t>‹#›</a:t>
            </a:fld>
            <a:endParaRPr lang="en-US" dirty="0"/>
          </a:p>
        </p:txBody>
      </p:sp>
    </p:spTree>
    <p:extLst>
      <p:ext uri="{BB962C8B-B14F-4D97-AF65-F5344CB8AC3E}">
        <p14:creationId xmlns:p14="http://schemas.microsoft.com/office/powerpoint/2010/main" val="2920341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2E1D349A-77BA-4C9C-A8F6-62C15969785E}" type="datetimeFigureOut">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0758B23C-82BD-4A29-AB95-DC404AA3C5E6}" type="slidenum">
              <a:rPr lang="en-US" smtClean="0"/>
              <a:t>‹#›</a:t>
            </a:fld>
            <a:endParaRPr lang="en-US" dirty="0"/>
          </a:p>
        </p:txBody>
      </p:sp>
    </p:spTree>
    <p:extLst>
      <p:ext uri="{BB962C8B-B14F-4D97-AF65-F5344CB8AC3E}">
        <p14:creationId xmlns:p14="http://schemas.microsoft.com/office/powerpoint/2010/main" val="2086688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66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56350"/>
            <a:ext cx="78867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57801828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6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1/19/2021</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8364C8A4-E751-421D-B62C-0F168FB53116}" type="slidenum">
              <a:rPr lang="en-US" smtClean="0"/>
              <a:pPr>
                <a:defRPr/>
              </a:pPr>
              <a:t>‹#›</a:t>
            </a:fld>
            <a:endParaRPr lang="en-US" dirty="0"/>
          </a:p>
        </p:txBody>
      </p:sp>
      <p:sp>
        <p:nvSpPr>
          <p:cNvPr id="18" name="Rectangle 17"/>
          <p:cNvSpPr/>
          <p:nvPr userDrawn="1"/>
        </p:nvSpPr>
        <p:spPr>
          <a:xfrm rot="10800000">
            <a:off x="0" y="1"/>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9" name="Straight Connector 18"/>
          <p:cNvCxnSpPr/>
          <p:nvPr userDrawn="1"/>
        </p:nvCxnSpPr>
        <p:spPr>
          <a:xfrm rot="10800000">
            <a:off x="0" y="228601"/>
            <a:ext cx="9144000" cy="0"/>
          </a:xfrm>
          <a:prstGeom prst="line">
            <a:avLst/>
          </a:prstGeom>
          <a:ln w="25400">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42828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2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2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2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4.xml"/><Relationship Id="rId1" Type="http://schemas.openxmlformats.org/officeDocument/2006/relationships/slideLayout" Target="../slideLayouts/slideLayout2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5.xml"/><Relationship Id="rId1" Type="http://schemas.openxmlformats.org/officeDocument/2006/relationships/slideLayout" Target="../slideLayouts/slideLayout2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6.xml"/><Relationship Id="rId1" Type="http://schemas.openxmlformats.org/officeDocument/2006/relationships/slideLayout" Target="../slideLayouts/slideLayout2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7.xml"/><Relationship Id="rId1" Type="http://schemas.openxmlformats.org/officeDocument/2006/relationships/slideLayout" Target="../slideLayouts/slideLayout2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9" name="Rectangle 13"/>
          <p:cNvSpPr>
            <a:spLocks noChangeArrowheads="1"/>
          </p:cNvSpPr>
          <p:nvPr/>
        </p:nvSpPr>
        <p:spPr bwMode="auto">
          <a:xfrm>
            <a:off x="466725" y="565299"/>
            <a:ext cx="8534400" cy="2554545"/>
          </a:xfrm>
          <a:prstGeom prst="rect">
            <a:avLst/>
          </a:prstGeom>
          <a:noFill/>
          <a:ln w="9525">
            <a:noFill/>
            <a:miter lim="800000"/>
            <a:headEnd/>
            <a:tailEnd/>
          </a:ln>
          <a:effectLst>
            <a:outerShdw dist="35921" dir="2700000" algn="ctr" rotWithShape="0">
              <a:srgbClr val="C0C0C0"/>
            </a:outerShdw>
          </a:effectLst>
        </p:spPr>
        <p:txBody>
          <a:bodyPr>
            <a:spAutoFit/>
          </a:bodyPr>
          <a:lstStyle/>
          <a:p>
            <a:pPr algn="ctr">
              <a:lnSpc>
                <a:spcPct val="80000"/>
              </a:lnSpc>
              <a:defRPr/>
            </a:pPr>
            <a:r>
              <a:rPr lang="en-US" sz="4000" dirty="0">
                <a:solidFill>
                  <a:srgbClr val="10253F"/>
                </a:solidFill>
                <a:latin typeface="Elephant" panose="02020904090505020303" pitchFamily="18" charset="0"/>
              </a:rPr>
              <a:t>West Virginia Hospital Association</a:t>
            </a:r>
          </a:p>
          <a:p>
            <a:pPr algn="ctr">
              <a:lnSpc>
                <a:spcPct val="80000"/>
              </a:lnSpc>
              <a:defRPr/>
            </a:pPr>
            <a:endParaRPr lang="en-US" sz="4000" dirty="0">
              <a:solidFill>
                <a:srgbClr val="10253F"/>
              </a:solidFill>
              <a:latin typeface="Elephant" panose="02020904090505020303" pitchFamily="18" charset="0"/>
            </a:endParaRPr>
          </a:p>
          <a:p>
            <a:pPr algn="ctr">
              <a:lnSpc>
                <a:spcPct val="80000"/>
              </a:lnSpc>
              <a:defRPr/>
            </a:pPr>
            <a:r>
              <a:rPr lang="en-US" sz="4000" dirty="0">
                <a:solidFill>
                  <a:srgbClr val="10253F"/>
                </a:solidFill>
                <a:latin typeface="Elephant" panose="02020904090505020303" pitchFamily="18" charset="0"/>
              </a:rPr>
              <a:t>Incident Action Planning Workshop</a:t>
            </a:r>
          </a:p>
        </p:txBody>
      </p:sp>
      <p:sp>
        <p:nvSpPr>
          <p:cNvPr id="5" name="Footer Placeholder 4"/>
          <p:cNvSpPr>
            <a:spLocks noGrp="1"/>
          </p:cNvSpPr>
          <p:nvPr>
            <p:ph type="ftr" sz="quarter" idx="11"/>
          </p:nvPr>
        </p:nvSpPr>
        <p:spPr>
          <a:xfrm>
            <a:off x="609599" y="6041363"/>
            <a:ext cx="6477001" cy="459685"/>
          </a:xfrm>
        </p:spPr>
        <p:txBody>
          <a:bodyPr/>
          <a:lstStyle/>
          <a:p>
            <a:r>
              <a:rPr lang="en-US" sz="2400" b="1" dirty="0"/>
              <a:t>Presented by Jan Glarum </a:t>
            </a:r>
          </a:p>
          <a:p>
            <a:r>
              <a:rPr lang="en-US" sz="2000" b="1" dirty="0"/>
              <a:t>abetteremergency@gmail.com</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990600" y="609600"/>
            <a:ext cx="7848601" cy="1320800"/>
          </a:xfrm>
          <a:effectLst>
            <a:outerShdw dist="35921" dir="2700000" algn="ctr" rotWithShape="0">
              <a:srgbClr val="C0C0C0"/>
            </a:outerShdw>
          </a:effectLst>
        </p:spPr>
        <p:txBody>
          <a:bodyPr>
            <a:normAutofit/>
          </a:bodyPr>
          <a:lstStyle/>
          <a:p>
            <a:pPr eaLnBrk="1" hangingPunct="1"/>
            <a:r>
              <a:rPr lang="en-US" altLang="en-US" sz="4000" dirty="0">
                <a:solidFill>
                  <a:schemeClr val="tx1"/>
                </a:solidFill>
                <a:latin typeface="Elephant" panose="02020904090505020303" pitchFamily="18" charset="0"/>
              </a:rPr>
              <a:t>Emergency Operations Plan</a:t>
            </a:r>
          </a:p>
        </p:txBody>
      </p:sp>
      <p:sp>
        <p:nvSpPr>
          <p:cNvPr id="28675" name="Rectangle 3"/>
          <p:cNvSpPr>
            <a:spLocks noGrp="1"/>
          </p:cNvSpPr>
          <p:nvPr>
            <p:ph idx="1"/>
          </p:nvPr>
        </p:nvSpPr>
        <p:spPr>
          <a:xfrm>
            <a:off x="533400" y="1600200"/>
            <a:ext cx="7924801" cy="5029200"/>
          </a:xfrm>
        </p:spPr>
        <p:txBody>
          <a:bodyPr>
            <a:normAutofit fontScale="85000" lnSpcReduction="10000"/>
          </a:bodyPr>
          <a:lstStyle/>
          <a:p>
            <a:pPr eaLnBrk="1" hangingPunct="1"/>
            <a:r>
              <a:rPr lang="en-US" altLang="en-US" sz="3000" dirty="0">
                <a:solidFill>
                  <a:schemeClr val="tx1"/>
                </a:solidFill>
              </a:rPr>
              <a:t>The EOP outlines the organization’s strategy for</a:t>
            </a:r>
          </a:p>
          <a:p>
            <a:pPr lvl="1" eaLnBrk="1" hangingPunct="1">
              <a:lnSpc>
                <a:spcPct val="95000"/>
              </a:lnSpc>
            </a:pPr>
            <a:r>
              <a:rPr lang="en-US" altLang="en-US" dirty="0">
                <a:solidFill>
                  <a:schemeClr val="tx1"/>
                </a:solidFill>
              </a:rPr>
              <a:t>Response </a:t>
            </a:r>
          </a:p>
          <a:p>
            <a:pPr lvl="1" eaLnBrk="1" hangingPunct="1">
              <a:lnSpc>
                <a:spcPct val="95000"/>
              </a:lnSpc>
            </a:pPr>
            <a:r>
              <a:rPr lang="en-US" altLang="en-US" dirty="0">
                <a:solidFill>
                  <a:schemeClr val="tx1"/>
                </a:solidFill>
              </a:rPr>
              <a:t>Recovery</a:t>
            </a:r>
          </a:p>
          <a:p>
            <a:pPr eaLnBrk="1" hangingPunct="1"/>
            <a:r>
              <a:rPr lang="en-US" altLang="en-US" sz="3000" dirty="0">
                <a:solidFill>
                  <a:schemeClr val="tx1"/>
                </a:solidFill>
              </a:rPr>
              <a:t>The hospital EOP provides overall direction and coordination of:</a:t>
            </a:r>
          </a:p>
          <a:p>
            <a:pPr lvl="1" eaLnBrk="1" hangingPunct="1"/>
            <a:r>
              <a:rPr lang="en-US" altLang="en-US" sz="2000" dirty="0">
                <a:solidFill>
                  <a:schemeClr val="tx1"/>
                </a:solidFill>
              </a:rPr>
              <a:t>Communications</a:t>
            </a:r>
          </a:p>
          <a:p>
            <a:pPr lvl="1" eaLnBrk="1" hangingPunct="1"/>
            <a:r>
              <a:rPr lang="en-US" altLang="en-US" sz="2000" dirty="0">
                <a:solidFill>
                  <a:schemeClr val="tx1"/>
                </a:solidFill>
              </a:rPr>
              <a:t>Resources and Assets</a:t>
            </a:r>
          </a:p>
          <a:p>
            <a:pPr lvl="1" eaLnBrk="1" hangingPunct="1"/>
            <a:r>
              <a:rPr lang="en-US" altLang="en-US" sz="2000" dirty="0">
                <a:solidFill>
                  <a:schemeClr val="tx1"/>
                </a:solidFill>
              </a:rPr>
              <a:t>Safety and Security</a:t>
            </a:r>
          </a:p>
          <a:p>
            <a:pPr lvl="1" eaLnBrk="1" hangingPunct="1"/>
            <a:r>
              <a:rPr lang="en-US" altLang="en-US" sz="2000" dirty="0">
                <a:solidFill>
                  <a:schemeClr val="tx1"/>
                </a:solidFill>
              </a:rPr>
              <a:t>Staff Responsibilities</a:t>
            </a:r>
          </a:p>
          <a:p>
            <a:pPr lvl="1" eaLnBrk="1" hangingPunct="1"/>
            <a:r>
              <a:rPr lang="en-US" altLang="en-US" sz="2000" dirty="0">
                <a:solidFill>
                  <a:schemeClr val="tx1"/>
                </a:solidFill>
              </a:rPr>
              <a:t>Utilities</a:t>
            </a:r>
          </a:p>
          <a:p>
            <a:pPr lvl="1" eaLnBrk="1" hangingPunct="1"/>
            <a:r>
              <a:rPr lang="en-US" altLang="en-US" sz="2000" dirty="0">
                <a:solidFill>
                  <a:schemeClr val="tx1"/>
                </a:solidFill>
              </a:rPr>
              <a:t>Patient Clinical and Support Activities</a:t>
            </a:r>
          </a:p>
          <a:p>
            <a:pPr marL="457200" lvl="1" indent="0" eaLnBrk="1" hangingPunct="1">
              <a:buNone/>
            </a:pPr>
            <a:endParaRPr lang="en-US" altLang="en-US" sz="2000" dirty="0">
              <a:solidFill>
                <a:schemeClr val="tx1"/>
              </a:solidFill>
            </a:endParaRPr>
          </a:p>
          <a:p>
            <a:pPr marL="457200" lvl="1" indent="0">
              <a:buNone/>
            </a:pPr>
            <a:r>
              <a:rPr lang="en-US" altLang="en-US" sz="2600" dirty="0">
                <a:solidFill>
                  <a:schemeClr val="tx1"/>
                </a:solidFill>
              </a:rPr>
              <a:t>Specifies use of the Incident Command System</a:t>
            </a:r>
          </a:p>
          <a:p>
            <a:pPr lvl="1" eaLnBrk="1" hangingPunct="1">
              <a:lnSpc>
                <a:spcPct val="85000"/>
              </a:lnSpc>
              <a:spcBef>
                <a:spcPts val="400"/>
              </a:spcBef>
            </a:pPr>
            <a:endParaRPr lang="en-US" altLang="en-US" dirty="0"/>
          </a:p>
        </p:txBody>
      </p:sp>
    </p:spTree>
    <p:extLst>
      <p:ext uri="{BB962C8B-B14F-4D97-AF65-F5344CB8AC3E}">
        <p14:creationId xmlns:p14="http://schemas.microsoft.com/office/powerpoint/2010/main" val="1742095086"/>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4866" name="Rectangle 2"/>
          <p:cNvSpPr>
            <a:spLocks noGrp="1"/>
          </p:cNvSpPr>
          <p:nvPr>
            <p:ph type="title"/>
          </p:nvPr>
        </p:nvSpPr>
        <p:spPr>
          <a:effectLst>
            <a:outerShdw dist="35921" dir="2700000" algn="ctr" rotWithShape="0">
              <a:srgbClr val="C0C0C0"/>
            </a:outerShdw>
          </a:effectLst>
        </p:spPr>
        <p:txBody>
          <a:bodyPr/>
          <a:lstStyle/>
          <a:p>
            <a:pPr eaLnBrk="1" hangingPunct="1"/>
            <a:r>
              <a:rPr lang="en-US" altLang="en-US" dirty="0"/>
              <a:t>Quiz Questions	</a:t>
            </a:r>
          </a:p>
        </p:txBody>
      </p:sp>
      <p:sp>
        <p:nvSpPr>
          <p:cNvPr id="164867" name="Rectangle 3"/>
          <p:cNvSpPr>
            <a:spLocks noGrp="1"/>
          </p:cNvSpPr>
          <p:nvPr>
            <p:ph idx="1"/>
          </p:nvPr>
        </p:nvSpPr>
        <p:spPr/>
        <p:txBody>
          <a:bodyPr>
            <a:normAutofit fontScale="92500" lnSpcReduction="20000"/>
          </a:bodyPr>
          <a:lstStyle/>
          <a:p>
            <a:pPr eaLnBrk="1" hangingPunct="1">
              <a:lnSpc>
                <a:spcPct val="80000"/>
              </a:lnSpc>
            </a:pPr>
            <a:endParaRPr lang="en-US" altLang="en-US" sz="2600" dirty="0">
              <a:solidFill>
                <a:srgbClr val="17375E"/>
              </a:solidFill>
            </a:endParaRPr>
          </a:p>
          <a:p>
            <a:pPr eaLnBrk="1" hangingPunct="1">
              <a:lnSpc>
                <a:spcPct val="80000"/>
              </a:lnSpc>
            </a:pPr>
            <a:endParaRPr lang="en-US" altLang="en-US" sz="2600" dirty="0">
              <a:solidFill>
                <a:srgbClr val="17375E"/>
              </a:solidFill>
            </a:endParaRPr>
          </a:p>
          <a:p>
            <a:pPr eaLnBrk="1" hangingPunct="1">
              <a:lnSpc>
                <a:spcPct val="80000"/>
              </a:lnSpc>
            </a:pPr>
            <a:endParaRPr lang="en-US" altLang="en-US" sz="2600" dirty="0">
              <a:solidFill>
                <a:srgbClr val="17375E"/>
              </a:solidFill>
            </a:endParaRPr>
          </a:p>
          <a:p>
            <a:pPr eaLnBrk="1" hangingPunct="1">
              <a:lnSpc>
                <a:spcPct val="80000"/>
              </a:lnSpc>
            </a:pPr>
            <a:endParaRPr lang="en-US" altLang="en-US" sz="2600" dirty="0">
              <a:solidFill>
                <a:srgbClr val="17375E"/>
              </a:solidFill>
            </a:endParaRPr>
          </a:p>
          <a:p>
            <a:pPr eaLnBrk="1" hangingPunct="1">
              <a:lnSpc>
                <a:spcPct val="80000"/>
              </a:lnSpc>
            </a:pPr>
            <a:r>
              <a:rPr lang="en-US" altLang="en-US" sz="2600" dirty="0">
                <a:solidFill>
                  <a:srgbClr val="17375E"/>
                </a:solidFill>
              </a:rPr>
              <a:t>What are the 2 top priorities when developing incident objectives?</a:t>
            </a:r>
          </a:p>
          <a:p>
            <a:pPr eaLnBrk="1" hangingPunct="1">
              <a:lnSpc>
                <a:spcPct val="80000"/>
              </a:lnSpc>
            </a:pPr>
            <a:r>
              <a:rPr lang="en-US" altLang="en-US" sz="2600" dirty="0">
                <a:solidFill>
                  <a:srgbClr val="17375E"/>
                </a:solidFill>
              </a:rPr>
              <a:t>What does the acronym SMART stand for?</a:t>
            </a:r>
          </a:p>
          <a:p>
            <a:pPr eaLnBrk="1" hangingPunct="1">
              <a:lnSpc>
                <a:spcPct val="80000"/>
              </a:lnSpc>
            </a:pPr>
            <a:r>
              <a:rPr lang="en-US" altLang="en-US" sz="2600" dirty="0">
                <a:solidFill>
                  <a:srgbClr val="17375E"/>
                </a:solidFill>
              </a:rPr>
              <a:t>What is NIMS?</a:t>
            </a:r>
          </a:p>
          <a:p>
            <a:pPr eaLnBrk="1" hangingPunct="1">
              <a:lnSpc>
                <a:spcPct val="80000"/>
              </a:lnSpc>
            </a:pPr>
            <a:r>
              <a:rPr lang="en-US" altLang="en-US" sz="2600" dirty="0">
                <a:solidFill>
                  <a:srgbClr val="17375E"/>
                </a:solidFill>
              </a:rPr>
              <a:t>Name the Command positions.</a:t>
            </a:r>
          </a:p>
          <a:p>
            <a:pPr eaLnBrk="1" hangingPunct="1">
              <a:lnSpc>
                <a:spcPct val="80000"/>
              </a:lnSpc>
            </a:pPr>
            <a:r>
              <a:rPr lang="en-US" altLang="en-US" sz="2600" dirty="0">
                <a:solidFill>
                  <a:srgbClr val="17375E"/>
                </a:solidFill>
              </a:rPr>
              <a:t>Name the General Staff Positions.</a:t>
            </a:r>
          </a:p>
          <a:p>
            <a:pPr eaLnBrk="1" hangingPunct="1">
              <a:lnSpc>
                <a:spcPct val="80000"/>
              </a:lnSpc>
            </a:pPr>
            <a:r>
              <a:rPr lang="en-US" altLang="en-US" sz="2600" dirty="0">
                <a:solidFill>
                  <a:srgbClr val="17375E"/>
                </a:solidFill>
              </a:rPr>
              <a:t>What do you do if you don’t have enough people to staff all positions?</a:t>
            </a:r>
          </a:p>
          <a:p>
            <a:pPr eaLnBrk="1" hangingPunct="1">
              <a:lnSpc>
                <a:spcPct val="80000"/>
              </a:lnSpc>
            </a:pPr>
            <a:endParaRPr lang="en-US" altLang="en-US" sz="2600" dirty="0">
              <a:solidFill>
                <a:srgbClr val="17375E"/>
              </a:solidFill>
            </a:endParaRPr>
          </a:p>
          <a:p>
            <a:pPr eaLnBrk="1" hangingPunct="1">
              <a:lnSpc>
                <a:spcPct val="80000"/>
              </a:lnSpc>
            </a:pPr>
            <a:endParaRPr lang="en-US" altLang="en-US" sz="2600" dirty="0"/>
          </a:p>
        </p:txBody>
      </p:sp>
    </p:spTree>
    <p:extLst>
      <p:ext uri="{BB962C8B-B14F-4D97-AF65-F5344CB8AC3E}">
        <p14:creationId xmlns:p14="http://schemas.microsoft.com/office/powerpoint/2010/main" val="210274308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title"/>
          </p:nvPr>
        </p:nvSpPr>
        <p:spPr>
          <a:xfrm>
            <a:off x="11373" y="838200"/>
            <a:ext cx="8153400" cy="1320800"/>
          </a:xfrm>
          <a:effectLst>
            <a:outerShdw dist="35921" dir="2700000" algn="ctr" rotWithShape="0">
              <a:srgbClr val="C0C0C0"/>
            </a:outerShdw>
          </a:effectLst>
        </p:spPr>
        <p:txBody>
          <a:bodyPr/>
          <a:lstStyle/>
          <a:p>
            <a:pPr algn="ctr" eaLnBrk="1" hangingPunct="1">
              <a:lnSpc>
                <a:spcPct val="80000"/>
              </a:lnSpc>
              <a:defRPr/>
            </a:pPr>
            <a:r>
              <a:rPr lang="en-US" sz="4000" b="1" dirty="0">
                <a:solidFill>
                  <a:schemeClr val="tx1"/>
                </a:solidFill>
                <a:latin typeface="Elephant" panose="02020904090505020303" pitchFamily="18" charset="0"/>
              </a:rPr>
              <a:t>     Relationships</a:t>
            </a:r>
          </a:p>
        </p:txBody>
      </p:sp>
      <p:graphicFrame>
        <p:nvGraphicFramePr>
          <p:cNvPr id="9" name="Diagram 8"/>
          <p:cNvGraphicFramePr/>
          <p:nvPr>
            <p:extLst>
              <p:ext uri="{D42A27DB-BD31-4B8C-83A1-F6EECF244321}">
                <p14:modId xmlns:p14="http://schemas.microsoft.com/office/powerpoint/2010/main" val="3113077665"/>
              </p:ext>
            </p:extLst>
          </p:nvPr>
        </p:nvGraphicFramePr>
        <p:xfrm>
          <a:off x="1219200" y="192357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990600" y="609600"/>
            <a:ext cx="7848601" cy="1320800"/>
          </a:xfrm>
          <a:effectLst>
            <a:outerShdw dist="35921" dir="2700000" algn="ctr" rotWithShape="0">
              <a:srgbClr val="C0C0C0"/>
            </a:outerShdw>
          </a:effectLst>
        </p:spPr>
        <p:txBody>
          <a:bodyPr>
            <a:normAutofit/>
          </a:bodyPr>
          <a:lstStyle/>
          <a:p>
            <a:pPr eaLnBrk="1" hangingPunct="1"/>
            <a:r>
              <a:rPr lang="en-US" altLang="en-US" sz="4000" dirty="0">
                <a:solidFill>
                  <a:schemeClr val="tx1"/>
                </a:solidFill>
                <a:latin typeface="Elephant" panose="02020904090505020303" pitchFamily="18" charset="0"/>
              </a:rPr>
              <a:t>Emergency Operations Plan</a:t>
            </a:r>
          </a:p>
        </p:txBody>
      </p:sp>
      <p:sp>
        <p:nvSpPr>
          <p:cNvPr id="28675" name="Rectangle 3"/>
          <p:cNvSpPr>
            <a:spLocks noGrp="1"/>
          </p:cNvSpPr>
          <p:nvPr>
            <p:ph idx="1"/>
          </p:nvPr>
        </p:nvSpPr>
        <p:spPr>
          <a:xfrm>
            <a:off x="1207826" y="1930400"/>
            <a:ext cx="7924801" cy="4392610"/>
          </a:xfrm>
        </p:spPr>
        <p:txBody>
          <a:bodyPr>
            <a:normAutofit/>
          </a:bodyPr>
          <a:lstStyle/>
          <a:p>
            <a:pPr eaLnBrk="1" hangingPunct="1"/>
            <a:r>
              <a:rPr lang="en-US" altLang="en-US" sz="3000" dirty="0">
                <a:solidFill>
                  <a:schemeClr val="tx1"/>
                </a:solidFill>
              </a:rPr>
              <a:t>The EOP is not a “disaster plan”</a:t>
            </a:r>
          </a:p>
          <a:p>
            <a:pPr eaLnBrk="1" hangingPunct="1"/>
            <a:endParaRPr lang="en-US" altLang="en-US" sz="3000" dirty="0">
              <a:solidFill>
                <a:schemeClr val="tx1"/>
              </a:solidFill>
            </a:endParaRPr>
          </a:p>
          <a:p>
            <a:pPr marL="457200" lvl="1" indent="0" eaLnBrk="1" hangingPunct="1">
              <a:lnSpc>
                <a:spcPct val="95000"/>
              </a:lnSpc>
              <a:buNone/>
            </a:pPr>
            <a:endParaRPr lang="en-US" altLang="en-US" dirty="0">
              <a:solidFill>
                <a:schemeClr val="tx1"/>
              </a:solidFill>
            </a:endParaRPr>
          </a:p>
          <a:p>
            <a:pPr marL="0" indent="0" eaLnBrk="1" hangingPunct="1">
              <a:buNone/>
            </a:pPr>
            <a:endParaRPr lang="en-US" altLang="en-US" sz="2000" dirty="0">
              <a:solidFill>
                <a:schemeClr val="tx1"/>
              </a:solidFill>
            </a:endParaRPr>
          </a:p>
          <a:p>
            <a:pPr lvl="1" eaLnBrk="1" hangingPunct="1">
              <a:lnSpc>
                <a:spcPct val="85000"/>
              </a:lnSpc>
              <a:spcBef>
                <a:spcPts val="400"/>
              </a:spcBef>
            </a:pPr>
            <a:endParaRPr lang="en-US" altLang="en-US" dirty="0"/>
          </a:p>
        </p:txBody>
      </p:sp>
      <p:pic>
        <p:nvPicPr>
          <p:cNvPr id="2" name="Picture 1"/>
          <p:cNvPicPr>
            <a:picLocks noChangeAspect="1"/>
          </p:cNvPicPr>
          <p:nvPr/>
        </p:nvPicPr>
        <p:blipFill>
          <a:blip r:embed="rId3"/>
          <a:stretch>
            <a:fillRect/>
          </a:stretch>
        </p:blipFill>
        <p:spPr>
          <a:xfrm>
            <a:off x="1524000" y="2743200"/>
            <a:ext cx="5715000" cy="3810000"/>
          </a:xfrm>
          <a:prstGeom prst="rect">
            <a:avLst/>
          </a:prstGeom>
        </p:spPr>
      </p:pic>
    </p:spTree>
    <p:extLst>
      <p:ext uri="{BB962C8B-B14F-4D97-AF65-F5344CB8AC3E}">
        <p14:creationId xmlns:p14="http://schemas.microsoft.com/office/powerpoint/2010/main" val="12887022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467601" cy="1320800"/>
          </a:xfrm>
        </p:spPr>
        <p:txBody>
          <a:bodyPr/>
          <a:lstStyle/>
          <a:p>
            <a:pPr algn="ctr"/>
            <a:r>
              <a:rPr lang="en-US" dirty="0">
                <a:solidFill>
                  <a:schemeClr val="tx1"/>
                </a:solidFill>
                <a:latin typeface="Elephant" panose="02020904090505020303" pitchFamily="18" charset="0"/>
              </a:rPr>
              <a:t>Disaster Facts</a:t>
            </a:r>
          </a:p>
        </p:txBody>
      </p:sp>
      <p:sp>
        <p:nvSpPr>
          <p:cNvPr id="3" name="Content Placeholder 2"/>
          <p:cNvSpPr>
            <a:spLocks noGrp="1"/>
          </p:cNvSpPr>
          <p:nvPr>
            <p:ph idx="1"/>
          </p:nvPr>
        </p:nvSpPr>
        <p:spPr>
          <a:xfrm>
            <a:off x="609598" y="2160590"/>
            <a:ext cx="7924801" cy="4011610"/>
          </a:xfrm>
        </p:spPr>
        <p:txBody>
          <a:bodyPr>
            <a:normAutofit/>
          </a:bodyPr>
          <a:lstStyle/>
          <a:p>
            <a:r>
              <a:rPr lang="en-US" sz="3200" dirty="0"/>
              <a:t>In a study of 29 mass casualty disasters in the United States, fewer than 6% of the hospitals had supply shortages and only 2% had shortages of personnel.</a:t>
            </a:r>
          </a:p>
          <a:p>
            <a:endParaRPr lang="en-US" sz="2800" dirty="0"/>
          </a:p>
        </p:txBody>
      </p:sp>
    </p:spTree>
    <p:extLst>
      <p:ext uri="{BB962C8B-B14F-4D97-AF65-F5344CB8AC3E}">
        <p14:creationId xmlns:p14="http://schemas.microsoft.com/office/powerpoint/2010/main" val="533820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3954" name="Rectangle 2"/>
          <p:cNvSpPr>
            <a:spLocks noGrp="1"/>
          </p:cNvSpPr>
          <p:nvPr>
            <p:ph type="title"/>
          </p:nvPr>
        </p:nvSpPr>
        <p:spPr>
          <a:xfrm>
            <a:off x="228601" y="609600"/>
            <a:ext cx="8458200" cy="1320800"/>
          </a:xfrm>
          <a:noFill/>
          <a:ln w="9525">
            <a:noFill/>
            <a:miter lim="800000"/>
            <a:headEnd/>
            <a:tailEnd/>
          </a:ln>
          <a:effectLst>
            <a:outerShdw dist="35921" dir="2700000" algn="ctr" rotWithShape="0">
              <a:srgbClr val="C0C0C0"/>
            </a:outerShdw>
          </a:effectLst>
        </p:spPr>
        <p:txBody>
          <a:bodyPr vert="horz" wrap="square" lIns="91440" tIns="45720" rIns="91440" bIns="45720" numCol="1" anchor="ctr" anchorCtr="0" compatLnSpc="1">
            <a:prstTxWarp prst="textNoShape">
              <a:avLst/>
            </a:prstTxWarp>
          </a:bodyPr>
          <a:lstStyle/>
          <a:p>
            <a:pPr eaLnBrk="1" hangingPunct="1">
              <a:defRPr/>
            </a:pPr>
            <a:r>
              <a:rPr lang="en-US" dirty="0">
                <a:solidFill>
                  <a:schemeClr val="tx1"/>
                </a:solidFill>
                <a:latin typeface="Elephant" panose="02020904090505020303" pitchFamily="18" charset="0"/>
              </a:rPr>
              <a:t>Healthcare Impact of Major Events</a:t>
            </a:r>
          </a:p>
        </p:txBody>
      </p:sp>
      <p:sp>
        <p:nvSpPr>
          <p:cNvPr id="297987" name="Rectangle 3"/>
          <p:cNvSpPr>
            <a:spLocks noGrp="1"/>
          </p:cNvSpPr>
          <p:nvPr>
            <p:ph idx="1"/>
          </p:nvPr>
        </p:nvSpPr>
        <p:spPr>
          <a:xfrm>
            <a:off x="609598" y="2160590"/>
            <a:ext cx="7924801" cy="3880773"/>
          </a:xfrm>
        </p:spPr>
        <p:txBody>
          <a:bodyPr>
            <a:normAutofit fontScale="92500" lnSpcReduction="20000"/>
          </a:bodyPr>
          <a:lstStyle/>
          <a:p>
            <a:pPr eaLnBrk="1" hangingPunct="1">
              <a:lnSpc>
                <a:spcPct val="90000"/>
              </a:lnSpc>
            </a:pPr>
            <a:r>
              <a:rPr lang="en-US" sz="2600" dirty="0">
                <a:solidFill>
                  <a:schemeClr val="tx1"/>
                </a:solidFill>
              </a:rPr>
              <a:t>Challenges occur when events:</a:t>
            </a:r>
          </a:p>
          <a:p>
            <a:pPr lvl="1" eaLnBrk="1" hangingPunct="1">
              <a:lnSpc>
                <a:spcPct val="90000"/>
              </a:lnSpc>
            </a:pPr>
            <a:r>
              <a:rPr lang="en-US" sz="2400" dirty="0">
                <a:solidFill>
                  <a:schemeClr val="tx1"/>
                </a:solidFill>
              </a:rPr>
              <a:t>Were sustained</a:t>
            </a:r>
          </a:p>
          <a:p>
            <a:pPr lvl="1" eaLnBrk="1" hangingPunct="1">
              <a:lnSpc>
                <a:spcPct val="90000"/>
              </a:lnSpc>
            </a:pPr>
            <a:r>
              <a:rPr lang="en-US" sz="2400" dirty="0">
                <a:solidFill>
                  <a:schemeClr val="tx1"/>
                </a:solidFill>
              </a:rPr>
              <a:t>Affected multiple communities simultaneously</a:t>
            </a:r>
          </a:p>
          <a:p>
            <a:pPr lvl="1" eaLnBrk="1" hangingPunct="1">
              <a:lnSpc>
                <a:spcPct val="90000"/>
              </a:lnSpc>
            </a:pPr>
            <a:r>
              <a:rPr lang="en-US" sz="2400" dirty="0">
                <a:solidFill>
                  <a:schemeClr val="tx1"/>
                </a:solidFill>
              </a:rPr>
              <a:t>Impacted public services</a:t>
            </a:r>
          </a:p>
          <a:p>
            <a:pPr lvl="1" eaLnBrk="1" hangingPunct="1">
              <a:lnSpc>
                <a:spcPct val="90000"/>
              </a:lnSpc>
            </a:pPr>
            <a:r>
              <a:rPr lang="en-US" sz="2400" dirty="0">
                <a:solidFill>
                  <a:schemeClr val="tx1"/>
                </a:solidFill>
              </a:rPr>
              <a:t>Threatened entire healthcare delivery system</a:t>
            </a:r>
          </a:p>
          <a:p>
            <a:pPr lvl="1" eaLnBrk="1" hangingPunct="1">
              <a:lnSpc>
                <a:spcPct val="90000"/>
              </a:lnSpc>
            </a:pPr>
            <a:r>
              <a:rPr lang="en-US" sz="2400" dirty="0">
                <a:solidFill>
                  <a:schemeClr val="tx1"/>
                </a:solidFill>
              </a:rPr>
              <a:t>Stressed the federal response</a:t>
            </a:r>
          </a:p>
          <a:p>
            <a:pPr eaLnBrk="1" hangingPunct="1">
              <a:lnSpc>
                <a:spcPct val="90000"/>
              </a:lnSpc>
            </a:pPr>
            <a:r>
              <a:rPr lang="en-US" sz="2600" dirty="0">
                <a:solidFill>
                  <a:schemeClr val="tx1"/>
                </a:solidFill>
              </a:rPr>
              <a:t>Home care, long term care, private physicians’ offices, outpatient pharmacies, dialysis centers: </a:t>
            </a:r>
            <a:r>
              <a:rPr lang="en-US" sz="2600" b="1" i="1" dirty="0">
                <a:solidFill>
                  <a:schemeClr val="tx1"/>
                </a:solidFill>
              </a:rPr>
              <a:t>closed</a:t>
            </a:r>
          </a:p>
          <a:p>
            <a:pPr eaLnBrk="1" hangingPunct="1">
              <a:lnSpc>
                <a:spcPct val="90000"/>
              </a:lnSpc>
            </a:pPr>
            <a:r>
              <a:rPr lang="en-US" sz="2600" dirty="0">
                <a:solidFill>
                  <a:schemeClr val="tx1"/>
                </a:solidFill>
              </a:rPr>
              <a:t>Discharged patients: </a:t>
            </a:r>
            <a:r>
              <a:rPr lang="en-US" sz="2600" b="1" i="1" dirty="0">
                <a:solidFill>
                  <a:schemeClr val="tx1"/>
                </a:solidFill>
              </a:rPr>
              <a:t>nowhere to go</a:t>
            </a:r>
          </a:p>
          <a:p>
            <a:pPr eaLnBrk="1" hangingPunct="1">
              <a:lnSpc>
                <a:spcPct val="90000"/>
              </a:lnSpc>
            </a:pPr>
            <a:r>
              <a:rPr lang="en-US" sz="2600" dirty="0">
                <a:solidFill>
                  <a:schemeClr val="tx1"/>
                </a:solidFill>
              </a:rPr>
              <a:t>Hospitals become the community safety net</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Title 1"/>
          <p:cNvSpPr>
            <a:spLocks noGrp="1"/>
          </p:cNvSpPr>
          <p:nvPr>
            <p:ph type="title"/>
          </p:nvPr>
        </p:nvSpPr>
        <p:spPr>
          <a:xfrm>
            <a:off x="609599" y="609600"/>
            <a:ext cx="8001001" cy="1320800"/>
          </a:xfrm>
          <a:effectLst>
            <a:outerShdw dist="35921" dir="2700000" algn="ctr" rotWithShape="0">
              <a:srgbClr val="C0C0C0"/>
            </a:outerShdw>
          </a:effectLst>
        </p:spPr>
        <p:txBody>
          <a:bodyPr/>
          <a:lstStyle/>
          <a:p>
            <a:pPr eaLnBrk="1" hangingPunct="1"/>
            <a:r>
              <a:rPr lang="en-US" altLang="en-US" sz="4000" dirty="0">
                <a:solidFill>
                  <a:schemeClr val="tx1"/>
                </a:solidFill>
                <a:latin typeface="Elephant" panose="02020904090505020303" pitchFamily="18" charset="0"/>
              </a:rPr>
              <a:t>Challenges for Critical Access Hospitals</a:t>
            </a:r>
          </a:p>
        </p:txBody>
      </p:sp>
      <p:sp>
        <p:nvSpPr>
          <p:cNvPr id="34819" name="Content Placeholder 2"/>
          <p:cNvSpPr>
            <a:spLocks noGrp="1"/>
          </p:cNvSpPr>
          <p:nvPr>
            <p:ph idx="1"/>
          </p:nvPr>
        </p:nvSpPr>
        <p:spPr>
          <a:xfrm>
            <a:off x="609598" y="2160590"/>
            <a:ext cx="8229601" cy="3880773"/>
          </a:xfrm>
        </p:spPr>
        <p:txBody>
          <a:bodyPr>
            <a:noAutofit/>
          </a:bodyPr>
          <a:lstStyle/>
          <a:p>
            <a:r>
              <a:rPr lang="en-US" altLang="en-US" sz="2800" dirty="0">
                <a:solidFill>
                  <a:schemeClr val="tx1"/>
                </a:solidFill>
              </a:rPr>
              <a:t>Geographic isolation</a:t>
            </a:r>
          </a:p>
          <a:p>
            <a:r>
              <a:rPr lang="en-US" altLang="en-US" sz="2800" dirty="0">
                <a:solidFill>
                  <a:schemeClr val="tx1"/>
                </a:solidFill>
              </a:rPr>
              <a:t>More affected by variations in weather conditions</a:t>
            </a:r>
          </a:p>
          <a:p>
            <a:r>
              <a:rPr lang="en-US" altLang="en-US" sz="2800" dirty="0">
                <a:solidFill>
                  <a:schemeClr val="tx1"/>
                </a:solidFill>
              </a:rPr>
              <a:t>More affected by seasonal variations in populations (for instance, tourism)</a:t>
            </a:r>
          </a:p>
          <a:p>
            <a:r>
              <a:rPr lang="en-US" altLang="en-US" sz="2800" dirty="0">
                <a:solidFill>
                  <a:schemeClr val="tx1"/>
                </a:solidFill>
              </a:rPr>
              <a:t>Fewer human and technical resources (that is, health care professionals, medical equipment, and communication systems).</a:t>
            </a:r>
          </a:p>
        </p:txBody>
      </p:sp>
    </p:spTree>
    <p:extLst>
      <p:ext uri="{BB962C8B-B14F-4D97-AF65-F5344CB8AC3E}">
        <p14:creationId xmlns:p14="http://schemas.microsoft.com/office/powerpoint/2010/main" val="2409470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p:cNvSpPr>
          <p:nvPr>
            <p:ph type="title"/>
          </p:nvPr>
        </p:nvSpPr>
        <p:spPr>
          <a:xfrm>
            <a:off x="609599" y="609600"/>
            <a:ext cx="8305801" cy="1320800"/>
          </a:xfrm>
          <a:noFill/>
          <a:ln w="9525">
            <a:noFill/>
            <a:miter lim="800000"/>
            <a:headEnd/>
            <a:tailEnd/>
          </a:ln>
          <a:effectLst>
            <a:outerShdw dist="35921" dir="2700000" algn="ctr" rotWithShape="0">
              <a:srgbClr val="C0C0C0"/>
            </a:outerShdw>
          </a:effectLst>
        </p:spPr>
        <p:txBody>
          <a:bodyPr vert="horz" wrap="square" lIns="91440" tIns="45720" rIns="91440" bIns="45720" numCol="1" anchor="ctr" anchorCtr="0" compatLnSpc="1">
            <a:prstTxWarp prst="textNoShape">
              <a:avLst/>
            </a:prstTxWarp>
          </a:bodyPr>
          <a:lstStyle/>
          <a:p>
            <a:pPr eaLnBrk="1" hangingPunct="1">
              <a:defRPr/>
            </a:pPr>
            <a:r>
              <a:rPr lang="en-US" dirty="0">
                <a:solidFill>
                  <a:schemeClr val="tx1"/>
                </a:solidFill>
                <a:latin typeface="Elephant" panose="02020904090505020303" pitchFamily="18" charset="0"/>
              </a:rPr>
              <a:t>Katrina – The Hospital Experience</a:t>
            </a:r>
          </a:p>
        </p:txBody>
      </p:sp>
      <p:sp>
        <p:nvSpPr>
          <p:cNvPr id="53251" name="Rectangle 3"/>
          <p:cNvSpPr>
            <a:spLocks noGrp="1"/>
          </p:cNvSpPr>
          <p:nvPr>
            <p:ph idx="1"/>
          </p:nvPr>
        </p:nvSpPr>
        <p:spPr>
          <a:xfrm>
            <a:off x="810592" y="2297918"/>
            <a:ext cx="5007864" cy="4525963"/>
          </a:xfrm>
        </p:spPr>
        <p:txBody>
          <a:bodyPr/>
          <a:lstStyle/>
          <a:p>
            <a:pPr eaLnBrk="1" hangingPunct="1"/>
            <a:r>
              <a:rPr lang="en-US" sz="2400" dirty="0">
                <a:solidFill>
                  <a:schemeClr val="tx1"/>
                </a:solidFill>
              </a:rPr>
              <a:t>1,749 pts occupied 11 hospitals surrounded by flooded waters</a:t>
            </a:r>
          </a:p>
          <a:p>
            <a:pPr eaLnBrk="1" hangingPunct="1"/>
            <a:r>
              <a:rPr lang="en-US" sz="2400" dirty="0">
                <a:solidFill>
                  <a:schemeClr val="tx1"/>
                </a:solidFill>
              </a:rPr>
              <a:t>Some hospitals housed 7,600 people (staff, family, refugees)</a:t>
            </a:r>
          </a:p>
          <a:p>
            <a:pPr eaLnBrk="1" hangingPunct="1"/>
            <a:r>
              <a:rPr lang="en-US" sz="2400" dirty="0">
                <a:solidFill>
                  <a:schemeClr val="tx1"/>
                </a:solidFill>
              </a:rPr>
              <a:t>One hospital cared for 45 dogs, 15 cats, pair of guinea pigs</a:t>
            </a:r>
          </a:p>
          <a:p>
            <a:pPr eaLnBrk="1" hangingPunct="1"/>
            <a:r>
              <a:rPr lang="en-US" sz="2400" dirty="0">
                <a:solidFill>
                  <a:schemeClr val="tx1"/>
                </a:solidFill>
              </a:rPr>
              <a:t>Tried to evacuate – no hospitals would accept pts; one evacuation was 320 miles away</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609599" y="609600"/>
            <a:ext cx="8344256" cy="1320800"/>
          </a:xfrm>
          <a:noFill/>
          <a:ln w="9525">
            <a:noFill/>
            <a:miter lim="800000"/>
            <a:headEnd/>
            <a:tailEnd/>
          </a:ln>
          <a:effectLst>
            <a:outerShdw dist="35921" dir="2700000" algn="ctr" rotWithShape="0">
              <a:srgbClr val="C0C0C0"/>
            </a:outerShdw>
          </a:effectLst>
        </p:spPr>
        <p:txBody>
          <a:bodyPr vert="horz" wrap="square" lIns="91440" tIns="45720" rIns="91440" bIns="45720" numCol="1" anchor="ctr" anchorCtr="0" compatLnSpc="1">
            <a:prstTxWarp prst="textNoShape">
              <a:avLst/>
            </a:prstTxWarp>
          </a:bodyPr>
          <a:lstStyle/>
          <a:p>
            <a:pPr eaLnBrk="1" hangingPunct="1">
              <a:defRPr/>
            </a:pPr>
            <a:r>
              <a:rPr lang="en-US" dirty="0">
                <a:solidFill>
                  <a:schemeClr val="tx1"/>
                </a:solidFill>
                <a:latin typeface="Elephant" panose="02020904090505020303" pitchFamily="18" charset="0"/>
              </a:rPr>
              <a:t>Katrina – The Hospital Experience </a:t>
            </a:r>
          </a:p>
        </p:txBody>
      </p:sp>
      <p:sp>
        <p:nvSpPr>
          <p:cNvPr id="55299" name="Rectangle 3"/>
          <p:cNvSpPr>
            <a:spLocks noGrp="1"/>
          </p:cNvSpPr>
          <p:nvPr>
            <p:ph idx="1"/>
          </p:nvPr>
        </p:nvSpPr>
        <p:spPr/>
        <p:txBody>
          <a:bodyPr>
            <a:normAutofit lnSpcReduction="10000"/>
          </a:bodyPr>
          <a:lstStyle/>
          <a:p>
            <a:pPr eaLnBrk="1" hangingPunct="1"/>
            <a:r>
              <a:rPr lang="en-US" sz="2300" dirty="0">
                <a:solidFill>
                  <a:schemeClr val="tx1"/>
                </a:solidFill>
              </a:rPr>
              <a:t>No power</a:t>
            </a:r>
          </a:p>
          <a:p>
            <a:pPr eaLnBrk="1" hangingPunct="1"/>
            <a:r>
              <a:rPr lang="en-US" sz="2300" dirty="0">
                <a:solidFill>
                  <a:schemeClr val="tx1"/>
                </a:solidFill>
              </a:rPr>
              <a:t>No running water; toilets backed up</a:t>
            </a:r>
          </a:p>
          <a:p>
            <a:pPr eaLnBrk="1" hangingPunct="1"/>
            <a:r>
              <a:rPr lang="en-US" sz="2300" dirty="0">
                <a:solidFill>
                  <a:schemeClr val="tx1"/>
                </a:solidFill>
              </a:rPr>
              <a:t>Shortage of staff</a:t>
            </a:r>
          </a:p>
          <a:p>
            <a:pPr eaLnBrk="1" hangingPunct="1"/>
            <a:r>
              <a:rPr lang="en-US" sz="2300" dirty="0">
                <a:solidFill>
                  <a:schemeClr val="tx1"/>
                </a:solidFill>
              </a:rPr>
              <a:t>Ran out of food, medication &amp; supplies</a:t>
            </a:r>
          </a:p>
          <a:p>
            <a:pPr eaLnBrk="1" hangingPunct="1"/>
            <a:r>
              <a:rPr lang="en-US" sz="2300" dirty="0">
                <a:solidFill>
                  <a:schemeClr val="tx1"/>
                </a:solidFill>
              </a:rPr>
              <a:t>No Air Conditioning (&gt;100</a:t>
            </a:r>
            <a:r>
              <a:rPr lang="en-US" sz="2300" dirty="0">
                <a:solidFill>
                  <a:schemeClr val="tx1"/>
                </a:solidFill>
                <a:cs typeface="Arial" charset="0"/>
              </a:rPr>
              <a:t>˚F)</a:t>
            </a:r>
          </a:p>
          <a:p>
            <a:pPr eaLnBrk="1" hangingPunct="1"/>
            <a:r>
              <a:rPr lang="en-US" sz="2300" dirty="0">
                <a:solidFill>
                  <a:schemeClr val="tx1"/>
                </a:solidFill>
                <a:cs typeface="Arial" charset="0"/>
              </a:rPr>
              <a:t>Emergency surgeries performed by </a:t>
            </a:r>
            <a:br>
              <a:rPr lang="en-US" sz="2300" dirty="0">
                <a:solidFill>
                  <a:schemeClr val="tx1"/>
                </a:solidFill>
                <a:cs typeface="Arial" charset="0"/>
              </a:rPr>
            </a:br>
            <a:r>
              <a:rPr lang="en-US" sz="2300" dirty="0">
                <a:solidFill>
                  <a:schemeClr val="tx1"/>
                </a:solidFill>
                <a:cs typeface="Arial" charset="0"/>
              </a:rPr>
              <a:t>flashlight and NO anesthesia</a:t>
            </a:r>
          </a:p>
          <a:p>
            <a:pPr eaLnBrk="1" hangingPunct="1"/>
            <a:r>
              <a:rPr lang="en-US" sz="2300" dirty="0">
                <a:solidFill>
                  <a:schemeClr val="tx1"/>
                </a:solidFill>
                <a:cs typeface="Arial" charset="0"/>
              </a:rPr>
              <a:t>Intubated patients were hand ventilated </a:t>
            </a:r>
            <a:br>
              <a:rPr lang="en-US" sz="2300" dirty="0">
                <a:solidFill>
                  <a:schemeClr val="tx1"/>
                </a:solidFill>
                <a:cs typeface="Arial" charset="0"/>
              </a:rPr>
            </a:br>
            <a:r>
              <a:rPr lang="en-US" sz="2300" dirty="0">
                <a:solidFill>
                  <a:schemeClr val="tx1"/>
                </a:solidFill>
                <a:cs typeface="Arial" charset="0"/>
              </a:rPr>
              <a:t>or vents were jerry-rigged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609600" y="381000"/>
            <a:ext cx="7848600" cy="1320800"/>
          </a:xfrm>
          <a:noFill/>
          <a:ln w="9525">
            <a:noFill/>
            <a:miter lim="800000"/>
            <a:headEnd/>
            <a:tailEnd/>
          </a:ln>
          <a:effectLst>
            <a:outerShdw dist="35921" dir="2700000" algn="ctr" rotWithShape="0">
              <a:srgbClr val="C0C0C0"/>
            </a:outerShdw>
          </a:effectLst>
        </p:spPr>
        <p:txBody>
          <a:bodyPr vert="horz" wrap="square" lIns="91440" tIns="45720" rIns="91440" bIns="45720" numCol="1" anchor="ctr" anchorCtr="0" compatLnSpc="1">
            <a:prstTxWarp prst="textNoShape">
              <a:avLst/>
            </a:prstTxWarp>
          </a:bodyPr>
          <a:lstStyle/>
          <a:p>
            <a:pPr eaLnBrk="1" hangingPunct="1">
              <a:defRPr/>
            </a:pPr>
            <a:r>
              <a:rPr lang="en-US" dirty="0">
                <a:solidFill>
                  <a:schemeClr val="tx1"/>
                </a:solidFill>
                <a:latin typeface="Elephant" panose="02020904090505020303" pitchFamily="18" charset="0"/>
              </a:rPr>
              <a:t>Oklahoma City Bombing, 1995</a:t>
            </a:r>
          </a:p>
        </p:txBody>
      </p:sp>
      <p:sp>
        <p:nvSpPr>
          <p:cNvPr id="67587" name="Rectangle 3"/>
          <p:cNvSpPr>
            <a:spLocks noGrp="1"/>
          </p:cNvSpPr>
          <p:nvPr>
            <p:ph idx="1"/>
          </p:nvPr>
        </p:nvSpPr>
        <p:spPr>
          <a:xfrm>
            <a:off x="762000" y="1895080"/>
            <a:ext cx="4550664" cy="4525963"/>
          </a:xfrm>
        </p:spPr>
        <p:txBody>
          <a:bodyPr>
            <a:normAutofit lnSpcReduction="10000"/>
          </a:bodyPr>
          <a:lstStyle/>
          <a:p>
            <a:pPr eaLnBrk="1" hangingPunct="1"/>
            <a:r>
              <a:rPr lang="en-US" sz="2400" dirty="0">
                <a:solidFill>
                  <a:srgbClr val="17375E"/>
                </a:solidFill>
              </a:rPr>
              <a:t>A call went out for “anyone with medical training” to report to various hospitals</a:t>
            </a:r>
          </a:p>
          <a:p>
            <a:pPr eaLnBrk="1" hangingPunct="1"/>
            <a:r>
              <a:rPr lang="en-US" sz="2400" dirty="0">
                <a:solidFill>
                  <a:srgbClr val="17375E"/>
                </a:solidFill>
              </a:rPr>
              <a:t>Neonatal nurses drove 2 hours to help</a:t>
            </a:r>
          </a:p>
          <a:p>
            <a:pPr eaLnBrk="1" hangingPunct="1"/>
            <a:r>
              <a:rPr lang="en-US" sz="2400" dirty="0">
                <a:solidFill>
                  <a:srgbClr val="17375E"/>
                </a:solidFill>
              </a:rPr>
              <a:t>Closest hospital received the most casualties, but had more than 500 medical personnel on hand</a:t>
            </a:r>
          </a:p>
          <a:p>
            <a:pPr eaLnBrk="1" hangingPunct="1"/>
            <a:r>
              <a:rPr lang="en-US" sz="2400" dirty="0">
                <a:solidFill>
                  <a:srgbClr val="17375E"/>
                </a:solidFill>
              </a:rPr>
              <a:t>100 physicians ended up treating fewer than 50 patients at any given time</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Rectangle 2"/>
          <p:cNvSpPr>
            <a:spLocks noGrp="1"/>
          </p:cNvSpPr>
          <p:nvPr>
            <p:ph type="title"/>
          </p:nvPr>
        </p:nvSpPr>
        <p:spPr>
          <a:xfrm>
            <a:off x="609599" y="609600"/>
            <a:ext cx="8229601" cy="1320800"/>
          </a:xfrm>
          <a:noFill/>
          <a:ln w="9525">
            <a:noFill/>
            <a:miter lim="800000"/>
            <a:headEnd/>
            <a:tailEnd/>
          </a:ln>
          <a:effectLst>
            <a:outerShdw dist="35921" dir="2700000" algn="ctr" rotWithShape="0">
              <a:srgbClr val="C0C0C0"/>
            </a:outerShdw>
          </a:effectLst>
        </p:spPr>
        <p:txBody>
          <a:bodyPr vert="horz" wrap="square" lIns="91440" tIns="45720" rIns="91440" bIns="45720" numCol="1" anchor="ctr" anchorCtr="0" compatLnSpc="1">
            <a:prstTxWarp prst="textNoShape">
              <a:avLst/>
            </a:prstTxWarp>
          </a:bodyPr>
          <a:lstStyle/>
          <a:p>
            <a:pPr eaLnBrk="1" hangingPunct="1">
              <a:defRPr/>
            </a:pPr>
            <a:r>
              <a:rPr lang="en-US" dirty="0">
                <a:solidFill>
                  <a:schemeClr val="tx1"/>
                </a:solidFill>
                <a:latin typeface="Elephant" panose="02020904090505020303" pitchFamily="18" charset="0"/>
              </a:rPr>
              <a:t>Medical Personnel at the Scene</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p:cNvSpPr>
          <p:nvPr>
            <p:ph idx="1"/>
          </p:nvPr>
        </p:nvSpPr>
        <p:spPr>
          <a:xfrm>
            <a:off x="723900" y="1318019"/>
            <a:ext cx="8229600" cy="4493949"/>
          </a:xfrm>
        </p:spPr>
        <p:txBody>
          <a:bodyPr>
            <a:normAutofit/>
          </a:bodyPr>
          <a:lstStyle/>
          <a:p>
            <a:pPr eaLnBrk="1" hangingPunct="1">
              <a:lnSpc>
                <a:spcPct val="90000"/>
              </a:lnSpc>
            </a:pPr>
            <a:r>
              <a:rPr lang="en-US" sz="3200" dirty="0">
                <a:solidFill>
                  <a:srgbClr val="17375E"/>
                </a:solidFill>
                <a:latin typeface="Elephant" panose="02020904090505020303" pitchFamily="18" charset="0"/>
              </a:rPr>
              <a:t>Schedule</a:t>
            </a:r>
          </a:p>
          <a:p>
            <a:pPr eaLnBrk="1" hangingPunct="1">
              <a:lnSpc>
                <a:spcPct val="90000"/>
              </a:lnSpc>
            </a:pPr>
            <a:endParaRPr lang="en-US" sz="3200" dirty="0">
              <a:solidFill>
                <a:srgbClr val="17375E"/>
              </a:solidFill>
              <a:latin typeface="Elephant" panose="02020904090505020303" pitchFamily="18" charset="0"/>
            </a:endParaRPr>
          </a:p>
          <a:p>
            <a:pPr eaLnBrk="1" hangingPunct="1">
              <a:lnSpc>
                <a:spcPct val="90000"/>
              </a:lnSpc>
            </a:pPr>
            <a:r>
              <a:rPr lang="en-US" sz="3200" dirty="0">
                <a:solidFill>
                  <a:srgbClr val="17375E"/>
                </a:solidFill>
                <a:latin typeface="Elephant" panose="02020904090505020303" pitchFamily="18" charset="0"/>
              </a:rPr>
              <a:t>Facilities</a:t>
            </a:r>
          </a:p>
          <a:p>
            <a:pPr eaLnBrk="1" hangingPunct="1">
              <a:lnSpc>
                <a:spcPct val="90000"/>
              </a:lnSpc>
            </a:pPr>
            <a:endParaRPr lang="en-US" sz="3200" dirty="0">
              <a:solidFill>
                <a:srgbClr val="17375E"/>
              </a:solidFill>
              <a:latin typeface="Elephant" panose="02020904090505020303" pitchFamily="18" charset="0"/>
            </a:endParaRPr>
          </a:p>
          <a:p>
            <a:pPr eaLnBrk="1" hangingPunct="1">
              <a:lnSpc>
                <a:spcPct val="90000"/>
              </a:lnSpc>
            </a:pPr>
            <a:r>
              <a:rPr lang="en-US" sz="3200" dirty="0">
                <a:solidFill>
                  <a:srgbClr val="17375E"/>
                </a:solidFill>
                <a:latin typeface="Elephant" panose="02020904090505020303" pitchFamily="18" charset="0"/>
              </a:rPr>
              <a:t>Emergencies  </a:t>
            </a:r>
          </a:p>
          <a:p>
            <a:pPr marL="0" indent="0" eaLnBrk="1" hangingPunct="1">
              <a:lnSpc>
                <a:spcPct val="90000"/>
              </a:lnSpc>
              <a:buNone/>
            </a:pPr>
            <a:endParaRPr lang="en-US" sz="3200" dirty="0">
              <a:solidFill>
                <a:srgbClr val="17375E"/>
              </a:solidFill>
              <a:latin typeface="Elephant" panose="02020904090505020303" pitchFamily="18" charset="0"/>
            </a:endParaRPr>
          </a:p>
          <a:p>
            <a:pPr eaLnBrk="1" hangingPunct="1">
              <a:lnSpc>
                <a:spcPct val="90000"/>
              </a:lnSpc>
            </a:pPr>
            <a:r>
              <a:rPr lang="en-US" sz="3200" dirty="0">
                <a:solidFill>
                  <a:srgbClr val="17375E"/>
                </a:solidFill>
                <a:latin typeface="Elephant" panose="02020904090505020303" pitchFamily="18" charset="0"/>
              </a:rPr>
              <a:t>Introductions</a:t>
            </a:r>
          </a:p>
          <a:p>
            <a:pPr eaLnBrk="1" hangingPunct="1">
              <a:lnSpc>
                <a:spcPct val="90000"/>
              </a:lnSpc>
            </a:pPr>
            <a:endParaRPr lang="en-US" sz="3200" dirty="0">
              <a:solidFill>
                <a:srgbClr val="17375E"/>
              </a:solidFill>
              <a:latin typeface="Elephant" panose="02020904090505020303" pitchFamily="18" charset="0"/>
            </a:endParaRPr>
          </a:p>
        </p:txBody>
      </p:sp>
      <p:sp>
        <p:nvSpPr>
          <p:cNvPr id="33796" name="Text Box 4"/>
          <p:cNvSpPr txBox="1">
            <a:spLocks noChangeArrowheads="1"/>
          </p:cNvSpPr>
          <p:nvPr/>
        </p:nvSpPr>
        <p:spPr bwMode="auto">
          <a:xfrm>
            <a:off x="685800" y="4648200"/>
            <a:ext cx="7772400" cy="519113"/>
          </a:xfrm>
          <a:prstGeom prst="rect">
            <a:avLst/>
          </a:prstGeom>
          <a:noFill/>
          <a:ln w="9525">
            <a:noFill/>
            <a:miter lim="800000"/>
            <a:headEnd/>
            <a:tailEnd/>
          </a:ln>
        </p:spPr>
        <p:txBody>
          <a:bodyPr>
            <a:spAutoFit/>
          </a:bodyPr>
          <a:lstStyle/>
          <a:p>
            <a:pPr algn="ctr">
              <a:spcBef>
                <a:spcPct val="20000"/>
              </a:spcBef>
              <a:buClr>
                <a:schemeClr val="accent2"/>
              </a:buClr>
              <a:buSzPct val="110000"/>
            </a:pPr>
            <a:endParaRPr lang="en-US" sz="2800" b="1" i="1" dirty="0">
              <a:solidFill>
                <a:srgbClr val="FF6600"/>
              </a:solidFill>
              <a:latin typeface="Albertus Extra Bold"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Title 1"/>
          <p:cNvSpPr>
            <a:spLocks noGrp="1"/>
          </p:cNvSpPr>
          <p:nvPr>
            <p:ph type="title"/>
          </p:nvPr>
        </p:nvSpPr>
        <p:spPr>
          <a:xfrm>
            <a:off x="609599" y="609600"/>
            <a:ext cx="7696201" cy="1320800"/>
          </a:xfrm>
          <a:effectLst>
            <a:outerShdw dist="35921" dir="2700000" algn="ctr" rotWithShape="0">
              <a:srgbClr val="C0C0C0"/>
            </a:outerShdw>
          </a:effectLst>
        </p:spPr>
        <p:txBody>
          <a:bodyPr/>
          <a:lstStyle/>
          <a:p>
            <a:pPr eaLnBrk="1" hangingPunct="1">
              <a:lnSpc>
                <a:spcPct val="80000"/>
              </a:lnSpc>
            </a:pPr>
            <a:r>
              <a:rPr lang="en-US" altLang="en-US" sz="4000" dirty="0">
                <a:solidFill>
                  <a:schemeClr val="tx1"/>
                </a:solidFill>
                <a:latin typeface="Elephant" panose="02020904090505020303" pitchFamily="18" charset="0"/>
              </a:rPr>
              <a:t>Emergency Operation Plan                  					</a:t>
            </a:r>
            <a:r>
              <a:rPr lang="en-US" altLang="en-US" sz="2400" dirty="0">
                <a:solidFill>
                  <a:schemeClr val="tx1"/>
                </a:solidFill>
                <a:latin typeface="Elephant" panose="02020904090505020303" pitchFamily="18" charset="0"/>
              </a:rPr>
              <a:t>Tiered Activation</a:t>
            </a:r>
          </a:p>
        </p:txBody>
      </p:sp>
      <p:sp>
        <p:nvSpPr>
          <p:cNvPr id="50186" name="TextBox 2"/>
          <p:cNvSpPr txBox="1">
            <a:spLocks noChangeArrowheads="1"/>
          </p:cNvSpPr>
          <p:nvPr/>
        </p:nvSpPr>
        <p:spPr bwMode="auto">
          <a:xfrm>
            <a:off x="939800" y="2816225"/>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spcBef>
                <a:spcPct val="0"/>
              </a:spcBef>
              <a:buFontTx/>
              <a:buNone/>
            </a:pPr>
            <a:r>
              <a:rPr lang="en-US" altLang="en-US" sz="1800" b="1" dirty="0">
                <a:solidFill>
                  <a:schemeClr val="tx1"/>
                </a:solidFill>
                <a:latin typeface="Arial" panose="020B0604020202020204" pitchFamily="34" charset="0"/>
              </a:rPr>
              <a:t>ICS Useful</a:t>
            </a:r>
          </a:p>
        </p:txBody>
      </p:sp>
      <p:sp>
        <p:nvSpPr>
          <p:cNvPr id="50187" name="TextBox 10"/>
          <p:cNvSpPr txBox="1">
            <a:spLocks noChangeArrowheads="1"/>
          </p:cNvSpPr>
          <p:nvPr/>
        </p:nvSpPr>
        <p:spPr bwMode="auto">
          <a:xfrm>
            <a:off x="6629400" y="28448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spcBef>
                <a:spcPct val="0"/>
              </a:spcBef>
              <a:buFontTx/>
              <a:buNone/>
            </a:pPr>
            <a:r>
              <a:rPr lang="en-US" altLang="en-US" sz="1800" b="1" dirty="0">
                <a:solidFill>
                  <a:schemeClr val="tx1"/>
                </a:solidFill>
                <a:latin typeface="Arial" panose="020B0604020202020204" pitchFamily="34" charset="0"/>
              </a:rPr>
              <a:t>ICS Critical</a:t>
            </a:r>
          </a:p>
        </p:txBody>
      </p:sp>
      <p:sp>
        <p:nvSpPr>
          <p:cNvPr id="4" name="Curved Down Arrow 3"/>
          <p:cNvSpPr/>
          <p:nvPr/>
        </p:nvSpPr>
        <p:spPr>
          <a:xfrm>
            <a:off x="1787525" y="1673707"/>
            <a:ext cx="5334000" cy="8191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Tree>
    <p:extLst>
      <p:ext uri="{BB962C8B-B14F-4D97-AF65-F5344CB8AC3E}">
        <p14:creationId xmlns:p14="http://schemas.microsoft.com/office/powerpoint/2010/main" val="1139755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4194" name="Rectangle 2"/>
          <p:cNvSpPr>
            <a:spLocks noGrp="1"/>
          </p:cNvSpPr>
          <p:nvPr>
            <p:ph type="title"/>
          </p:nvPr>
        </p:nvSpPr>
        <p:spPr>
          <a:xfrm>
            <a:off x="430475" y="672141"/>
            <a:ext cx="8382001" cy="1320800"/>
          </a:xfrm>
          <a:effectLst>
            <a:outerShdw dist="35921" dir="2700000" algn="ctr" rotWithShape="0">
              <a:srgbClr val="C0C0C0"/>
            </a:outerShdw>
          </a:effectLst>
        </p:spPr>
        <p:txBody>
          <a:bodyPr/>
          <a:lstStyle/>
          <a:p>
            <a:pPr algn="ctr" eaLnBrk="1" hangingPunct="1">
              <a:defRPr/>
            </a:pPr>
            <a:r>
              <a:rPr lang="en-US" dirty="0">
                <a:solidFill>
                  <a:schemeClr val="tx1"/>
                </a:solidFill>
                <a:latin typeface="Elephant" panose="02020904090505020303" pitchFamily="18" charset="0"/>
              </a:rPr>
              <a:t>Challenge for Hospitals </a:t>
            </a:r>
          </a:p>
        </p:txBody>
      </p:sp>
      <p:sp>
        <p:nvSpPr>
          <p:cNvPr id="300035" name="Text Box 3"/>
          <p:cNvSpPr txBox="1">
            <a:spLocks noChangeArrowheads="1"/>
          </p:cNvSpPr>
          <p:nvPr/>
        </p:nvSpPr>
        <p:spPr bwMode="auto">
          <a:xfrm>
            <a:off x="1067064" y="2670175"/>
            <a:ext cx="2050241" cy="523220"/>
          </a:xfrm>
          <a:prstGeom prst="rect">
            <a:avLst/>
          </a:prstGeom>
          <a:noFill/>
          <a:ln w="12700">
            <a:noFill/>
            <a:miter lim="800000"/>
            <a:headEnd type="none" w="sm" len="sm"/>
            <a:tailEnd type="none" w="sm" len="sm"/>
          </a:ln>
        </p:spPr>
        <p:txBody>
          <a:bodyPr wrap="none">
            <a:spAutoFit/>
          </a:bodyPr>
          <a:lstStyle/>
          <a:p>
            <a:pPr eaLnBrk="0" hangingPunct="0"/>
            <a:r>
              <a:rPr lang="en-US" sz="2800" dirty="0">
                <a:solidFill>
                  <a:srgbClr val="632523"/>
                </a:solidFill>
                <a:latin typeface="Franklin Gothic Book" pitchFamily="34" charset="0"/>
              </a:rPr>
              <a:t>Board Room</a:t>
            </a:r>
          </a:p>
        </p:txBody>
      </p:sp>
      <p:sp>
        <p:nvSpPr>
          <p:cNvPr id="300036" name="AutoShape 4"/>
          <p:cNvSpPr>
            <a:spLocks noChangeArrowheads="1"/>
          </p:cNvSpPr>
          <p:nvPr/>
        </p:nvSpPr>
        <p:spPr bwMode="auto">
          <a:xfrm>
            <a:off x="3200400" y="2743200"/>
            <a:ext cx="1219200" cy="457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12700">
            <a:solidFill>
              <a:schemeClr val="tx1"/>
            </a:solidFill>
            <a:miter lim="800000"/>
            <a:headEnd type="none" w="sm" len="sm"/>
            <a:tailEnd type="none" w="sm" len="sm"/>
          </a:ln>
        </p:spPr>
        <p:txBody>
          <a:bodyPr wrap="none" anchor="ctr"/>
          <a:lstStyle/>
          <a:p>
            <a:endParaRPr lang="en-US" dirty="0">
              <a:latin typeface="Franklin Gothic Book" pitchFamily="34" charset="0"/>
            </a:endParaRPr>
          </a:p>
        </p:txBody>
      </p:sp>
      <p:sp>
        <p:nvSpPr>
          <p:cNvPr id="300037" name="Text Box 5"/>
          <p:cNvSpPr txBox="1">
            <a:spLocks noChangeArrowheads="1"/>
          </p:cNvSpPr>
          <p:nvPr/>
        </p:nvSpPr>
        <p:spPr bwMode="auto">
          <a:xfrm>
            <a:off x="4406153" y="2709532"/>
            <a:ext cx="4160370" cy="523220"/>
          </a:xfrm>
          <a:prstGeom prst="rect">
            <a:avLst/>
          </a:prstGeom>
          <a:noFill/>
          <a:ln w="12700">
            <a:noFill/>
            <a:miter lim="800000"/>
            <a:headEnd type="none" w="sm" len="sm"/>
            <a:tailEnd type="none" w="sm" len="sm"/>
          </a:ln>
        </p:spPr>
        <p:txBody>
          <a:bodyPr wrap="none">
            <a:spAutoFit/>
          </a:bodyPr>
          <a:lstStyle/>
          <a:p>
            <a:pPr eaLnBrk="0" hangingPunct="0"/>
            <a:r>
              <a:rPr lang="en-US" sz="2800" dirty="0">
                <a:solidFill>
                  <a:srgbClr val="632523"/>
                </a:solidFill>
                <a:latin typeface="Franklin Gothic Book" pitchFamily="34" charset="0"/>
              </a:rPr>
              <a:t>Hospital Command Center</a:t>
            </a:r>
          </a:p>
        </p:txBody>
      </p:sp>
      <p:sp>
        <p:nvSpPr>
          <p:cNvPr id="300039" name="Text Box 8"/>
          <p:cNvSpPr txBox="1">
            <a:spLocks noChangeArrowheads="1"/>
          </p:cNvSpPr>
          <p:nvPr/>
        </p:nvSpPr>
        <p:spPr bwMode="auto">
          <a:xfrm>
            <a:off x="1459176" y="1797050"/>
            <a:ext cx="6324600" cy="646331"/>
          </a:xfrm>
          <a:prstGeom prst="rect">
            <a:avLst/>
          </a:prstGeom>
          <a:noFill/>
          <a:ln w="9525" algn="ctr">
            <a:noFill/>
            <a:miter lim="800000"/>
            <a:headEnd/>
            <a:tailEnd/>
          </a:ln>
        </p:spPr>
        <p:txBody>
          <a:bodyPr>
            <a:spAutoFit/>
          </a:bodyPr>
          <a:lstStyle/>
          <a:p>
            <a:pPr>
              <a:spcBef>
                <a:spcPct val="50000"/>
              </a:spcBef>
            </a:pPr>
            <a:r>
              <a:rPr lang="en-US" sz="3600" dirty="0">
                <a:latin typeface="Franklin Gothic Book" pitchFamily="34" charset="0"/>
              </a:rPr>
              <a:t>Management transition from</a:t>
            </a:r>
          </a:p>
        </p:txBody>
      </p:sp>
      <p:sp>
        <p:nvSpPr>
          <p:cNvPr id="300040" name="Text Box 9"/>
          <p:cNvSpPr txBox="1">
            <a:spLocks noChangeArrowheads="1"/>
          </p:cNvSpPr>
          <p:nvPr/>
        </p:nvSpPr>
        <p:spPr bwMode="auto">
          <a:xfrm>
            <a:off x="3745176" y="2819400"/>
            <a:ext cx="685800" cy="304800"/>
          </a:xfrm>
          <a:prstGeom prst="rect">
            <a:avLst/>
          </a:prstGeom>
          <a:noFill/>
          <a:ln w="9525" algn="ctr">
            <a:noFill/>
            <a:miter lim="800000"/>
            <a:headEnd/>
            <a:tailEnd/>
          </a:ln>
        </p:spPr>
        <p:txBody>
          <a:bodyPr>
            <a:spAutoFit/>
          </a:bodyPr>
          <a:lstStyle/>
          <a:p>
            <a:pPr>
              <a:spcBef>
                <a:spcPct val="50000"/>
              </a:spcBef>
            </a:pPr>
            <a:r>
              <a:rPr lang="en-US" sz="1400" b="1" dirty="0">
                <a:latin typeface="Tempus Sans ITC" pitchFamily="82" charset="0"/>
              </a:rPr>
              <a:t>TO</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p:cNvSpPr>
          <p:nvPr>
            <p:ph type="title"/>
          </p:nvPr>
        </p:nvSpPr>
        <p:spPr>
          <a:xfrm>
            <a:off x="457200" y="483909"/>
            <a:ext cx="8229600" cy="1143000"/>
          </a:xfrm>
          <a:effectLst>
            <a:outerShdw dist="35921" dir="2700000" algn="ctr" rotWithShape="0">
              <a:srgbClr val="B2B2B2"/>
            </a:outerShdw>
          </a:effectLst>
        </p:spPr>
        <p:txBody>
          <a:bodyPr>
            <a:normAutofit fontScale="90000"/>
          </a:bodyPr>
          <a:lstStyle/>
          <a:p>
            <a:pPr algn="ctr" eaLnBrk="1" hangingPunct="1">
              <a:defRPr/>
            </a:pPr>
            <a:r>
              <a:rPr lang="en-US" sz="4000" dirty="0">
                <a:solidFill>
                  <a:schemeClr val="tx1"/>
                </a:solidFill>
                <a:latin typeface="Elephant" panose="02020904090505020303" pitchFamily="18" charset="0"/>
              </a:rPr>
              <a:t>ICS is a Management Tool </a:t>
            </a:r>
            <a:br>
              <a:rPr lang="en-US" sz="4000" dirty="0">
                <a:solidFill>
                  <a:schemeClr val="tx1"/>
                </a:solidFill>
                <a:latin typeface="Elephant" panose="02020904090505020303" pitchFamily="18" charset="0"/>
              </a:rPr>
            </a:br>
            <a:r>
              <a:rPr lang="en-US" sz="4000" dirty="0">
                <a:solidFill>
                  <a:schemeClr val="tx1"/>
                </a:solidFill>
                <a:latin typeface="Elephant" panose="02020904090505020303" pitchFamily="18" charset="0"/>
              </a:rPr>
              <a:t>Not Discipline Specific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8" name="Rectangle 2"/>
          <p:cNvSpPr>
            <a:spLocks noGrp="1"/>
          </p:cNvSpPr>
          <p:nvPr>
            <p:ph type="title"/>
          </p:nvPr>
        </p:nvSpPr>
        <p:spPr>
          <a:xfrm>
            <a:off x="1066800" y="685800"/>
            <a:ext cx="7696201" cy="1320800"/>
          </a:xfrm>
          <a:noFill/>
          <a:ln w="9525">
            <a:noFill/>
            <a:miter lim="800000"/>
            <a:headEnd/>
            <a:tailEnd/>
          </a:ln>
          <a:effectLst>
            <a:outerShdw dist="35921" dir="2700000" algn="ctr" rotWithShape="0">
              <a:srgbClr val="C0C0C0"/>
            </a:outerShdw>
          </a:effectLst>
        </p:spPr>
        <p:txBody>
          <a:bodyPr vert="horz" wrap="square" lIns="91440" tIns="45720" rIns="91440" bIns="45720" numCol="1" anchor="ctr" anchorCtr="0" compatLnSpc="1">
            <a:prstTxWarp prst="textNoShape">
              <a:avLst/>
            </a:prstTxWarp>
          </a:bodyPr>
          <a:lstStyle/>
          <a:p>
            <a:pPr eaLnBrk="1" hangingPunct="1">
              <a:defRPr/>
            </a:pPr>
            <a:r>
              <a:rPr lang="en-US" altLang="en-US" dirty="0">
                <a:solidFill>
                  <a:schemeClr val="tx1"/>
                </a:solidFill>
                <a:latin typeface="Elephant" panose="02020904090505020303" pitchFamily="18" charset="0"/>
              </a:rPr>
              <a:t>ICS is a Management Tool </a:t>
            </a:r>
          </a:p>
        </p:txBody>
      </p:sp>
      <p:sp>
        <p:nvSpPr>
          <p:cNvPr id="112643" name="Rectangle 3"/>
          <p:cNvSpPr>
            <a:spLocks noGrp="1"/>
          </p:cNvSpPr>
          <p:nvPr>
            <p:ph idx="1"/>
          </p:nvPr>
        </p:nvSpPr>
        <p:spPr>
          <a:xfrm>
            <a:off x="609598" y="2160590"/>
            <a:ext cx="7620002" cy="4392610"/>
          </a:xfrm>
        </p:spPr>
        <p:txBody>
          <a:bodyPr>
            <a:normAutofit fontScale="92500" lnSpcReduction="10000"/>
          </a:bodyPr>
          <a:lstStyle/>
          <a:p>
            <a:pPr eaLnBrk="1" hangingPunct="1">
              <a:lnSpc>
                <a:spcPct val="80000"/>
              </a:lnSpc>
              <a:buFont typeface="Arial" charset="0"/>
              <a:buNone/>
            </a:pPr>
            <a:r>
              <a:rPr lang="en-US" sz="2800" dirty="0">
                <a:solidFill>
                  <a:srgbClr val="17375E"/>
                </a:solidFill>
              </a:rPr>
              <a:t>• </a:t>
            </a:r>
            <a:r>
              <a:rPr lang="en-US" sz="2700" dirty="0">
                <a:solidFill>
                  <a:schemeClr val="tx1"/>
                </a:solidFill>
              </a:rPr>
              <a:t>A proven management system based on successful business, emergency response and military practices </a:t>
            </a:r>
          </a:p>
          <a:p>
            <a:pPr eaLnBrk="1" hangingPunct="1">
              <a:lnSpc>
                <a:spcPct val="80000"/>
              </a:lnSpc>
              <a:buFont typeface="Arial" charset="0"/>
              <a:buNone/>
            </a:pPr>
            <a:r>
              <a:rPr lang="en-US" sz="2700" dirty="0">
                <a:solidFill>
                  <a:schemeClr val="tx1"/>
                </a:solidFill>
              </a:rPr>
              <a:t>• The result of decades of lessons learned in the organization and management of emergency incidents</a:t>
            </a:r>
          </a:p>
          <a:p>
            <a:pPr eaLnBrk="1" hangingPunct="1">
              <a:lnSpc>
                <a:spcPct val="80000"/>
              </a:lnSpc>
              <a:buFontTx/>
              <a:buChar char="•"/>
            </a:pPr>
            <a:r>
              <a:rPr lang="en-US" sz="2700" dirty="0">
                <a:solidFill>
                  <a:schemeClr val="tx1"/>
                </a:solidFill>
              </a:rPr>
              <a:t>Management by objective rather than management by position</a:t>
            </a:r>
          </a:p>
          <a:p>
            <a:pPr eaLnBrk="1" hangingPunct="1">
              <a:lnSpc>
                <a:spcPct val="80000"/>
              </a:lnSpc>
              <a:buFontTx/>
              <a:buChar char="•"/>
            </a:pPr>
            <a:r>
              <a:rPr lang="en-US" sz="2700" dirty="0">
                <a:solidFill>
                  <a:schemeClr val="tx1"/>
                </a:solidFill>
              </a:rPr>
              <a:t>Establishes a standardized organizational structure that improves integration among jurisdictions and disciplines</a:t>
            </a:r>
          </a:p>
          <a:p>
            <a:pPr eaLnBrk="1" hangingPunct="1">
              <a:lnSpc>
                <a:spcPct val="80000"/>
              </a:lnSpc>
              <a:buFontTx/>
              <a:buChar char="•"/>
            </a:pPr>
            <a:r>
              <a:rPr lang="en-US" sz="2700" dirty="0">
                <a:solidFill>
                  <a:schemeClr val="tx1"/>
                </a:solidFill>
              </a:rPr>
              <a:t>Useful in emergency and non-emergency situations.</a:t>
            </a:r>
            <a:r>
              <a:rPr lang="en-US" sz="2800" dirty="0">
                <a:solidFill>
                  <a:srgbClr val="17375E"/>
                </a:solidFill>
              </a:rPr>
              <a:t>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Title 1"/>
          <p:cNvSpPr>
            <a:spLocks noGrp="1"/>
          </p:cNvSpPr>
          <p:nvPr>
            <p:ph type="title"/>
          </p:nvPr>
        </p:nvSpPr>
        <p:spPr>
          <a:xfrm>
            <a:off x="609599" y="609600"/>
            <a:ext cx="7924801" cy="1320800"/>
          </a:xfrm>
          <a:effectLst>
            <a:outerShdw dist="35921" dir="2700000" algn="ctr" rotWithShape="0">
              <a:srgbClr val="C0C0C0"/>
            </a:outerShdw>
          </a:effectLst>
        </p:spPr>
        <p:txBody>
          <a:bodyPr>
            <a:normAutofit/>
          </a:bodyPr>
          <a:lstStyle/>
          <a:p>
            <a:pPr algn="ctr" eaLnBrk="1" hangingPunct="1"/>
            <a:r>
              <a:rPr lang="en-US" altLang="en-US" sz="4400" dirty="0">
                <a:solidFill>
                  <a:schemeClr val="tx1"/>
                </a:solidFill>
                <a:latin typeface="Elephant" panose="02020904090505020303" pitchFamily="18" charset="0"/>
              </a:rPr>
              <a:t>Key Features of ICS</a:t>
            </a:r>
          </a:p>
        </p:txBody>
      </p:sp>
      <p:sp>
        <p:nvSpPr>
          <p:cNvPr id="55299" name="Content Placeholder 2"/>
          <p:cNvSpPr>
            <a:spLocks noGrp="1"/>
          </p:cNvSpPr>
          <p:nvPr>
            <p:ph idx="1"/>
          </p:nvPr>
        </p:nvSpPr>
        <p:spPr>
          <a:xfrm>
            <a:off x="636894" y="1793413"/>
            <a:ext cx="7973705" cy="3880773"/>
          </a:xfrm>
        </p:spPr>
        <p:txBody>
          <a:bodyPr/>
          <a:lstStyle/>
          <a:p>
            <a:r>
              <a:rPr lang="en-US" altLang="en-US" sz="3200" dirty="0">
                <a:solidFill>
                  <a:schemeClr val="tx1"/>
                </a:solidFill>
              </a:rPr>
              <a:t>Modularity</a:t>
            </a:r>
          </a:p>
          <a:p>
            <a:r>
              <a:rPr lang="en-US" altLang="en-US" sz="3200" dirty="0">
                <a:solidFill>
                  <a:schemeClr val="tx1"/>
                </a:solidFill>
              </a:rPr>
              <a:t>Span of control</a:t>
            </a:r>
          </a:p>
          <a:p>
            <a:r>
              <a:rPr lang="en-US" altLang="en-US" sz="3200" dirty="0">
                <a:solidFill>
                  <a:schemeClr val="tx1"/>
                </a:solidFill>
              </a:rPr>
              <a:t>Structure expands and contracts within the life cycle of an incident.</a:t>
            </a:r>
          </a:p>
          <a:p>
            <a:endParaRPr lang="en-US" altLang="en-US" dirty="0"/>
          </a:p>
        </p:txBody>
      </p:sp>
    </p:spTree>
    <p:extLst>
      <p:ext uri="{BB962C8B-B14F-4D97-AF65-F5344CB8AC3E}">
        <p14:creationId xmlns:p14="http://schemas.microsoft.com/office/powerpoint/2010/main" val="1484972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Rectangle 6"/>
          <p:cNvSpPr>
            <a:spLocks noGrp="1" noChangeAspect="1" noChangeArrowheads="1"/>
          </p:cNvSpPr>
          <p:nvPr>
            <p:ph type="title"/>
          </p:nvPr>
        </p:nvSpPr>
        <p:spPr>
          <a:xfrm>
            <a:off x="609599" y="609600"/>
            <a:ext cx="8153401" cy="1320800"/>
          </a:xfrm>
          <a:effectLst>
            <a:outerShdw dist="35921" dir="2700000" algn="ctr" rotWithShape="0">
              <a:srgbClr val="C0C0C0"/>
            </a:outerShdw>
          </a:effectLst>
        </p:spPr>
        <p:txBody>
          <a:bodyPr>
            <a:normAutofit/>
          </a:bodyPr>
          <a:lstStyle/>
          <a:p>
            <a:pPr eaLnBrk="1" hangingPunct="1"/>
            <a:r>
              <a:rPr lang="en-US" altLang="en-US" sz="4000" dirty="0">
                <a:solidFill>
                  <a:schemeClr val="tx1"/>
                </a:solidFill>
                <a:latin typeface="Elephant" panose="02020904090505020303" pitchFamily="18" charset="0"/>
              </a:rPr>
              <a:t>Flexibility and Standardization</a:t>
            </a:r>
          </a:p>
        </p:txBody>
      </p:sp>
      <p:sp>
        <p:nvSpPr>
          <p:cNvPr id="56323" name="Rectangle 7"/>
          <p:cNvSpPr>
            <a:spLocks noGrp="1" noChangeArrowheads="1"/>
          </p:cNvSpPr>
          <p:nvPr>
            <p:ph idx="1"/>
          </p:nvPr>
        </p:nvSpPr>
        <p:spPr>
          <a:xfrm>
            <a:off x="810063" y="2236953"/>
            <a:ext cx="4398962" cy="4525962"/>
          </a:xfrm>
        </p:spPr>
        <p:txBody>
          <a:bodyPr/>
          <a:lstStyle/>
          <a:p>
            <a:pPr lvl="1"/>
            <a:r>
              <a:rPr lang="en-US" altLang="en-US" sz="3000" dirty="0">
                <a:solidFill>
                  <a:schemeClr val="tx1"/>
                </a:solidFill>
              </a:rPr>
              <a:t>Standardization does NOT limit flexibility.  </a:t>
            </a:r>
          </a:p>
          <a:p>
            <a:pPr lvl="1"/>
            <a:r>
              <a:rPr lang="en-US" altLang="en-US" sz="3000" dirty="0">
                <a:solidFill>
                  <a:schemeClr val="tx1"/>
                </a:solidFill>
              </a:rPr>
              <a:t>ICS works for small, routine operations as well as catastrophic events.</a:t>
            </a:r>
          </a:p>
        </p:txBody>
      </p:sp>
    </p:spTree>
    <p:extLst>
      <p:ext uri="{BB962C8B-B14F-4D97-AF65-F5344CB8AC3E}">
        <p14:creationId xmlns:p14="http://schemas.microsoft.com/office/powerpoint/2010/main" val="304888751"/>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Title 1"/>
          <p:cNvSpPr>
            <a:spLocks noGrp="1"/>
          </p:cNvSpPr>
          <p:nvPr>
            <p:ph type="title"/>
          </p:nvPr>
        </p:nvSpPr>
        <p:spPr>
          <a:xfrm>
            <a:off x="609599" y="609600"/>
            <a:ext cx="8077201" cy="1320800"/>
          </a:xfrm>
          <a:effectLst>
            <a:outerShdw dist="35921" dir="2700000" algn="ctr" rotWithShape="0">
              <a:srgbClr val="C0C0C0"/>
            </a:outerShdw>
          </a:effectLst>
        </p:spPr>
        <p:txBody>
          <a:bodyPr>
            <a:noAutofit/>
          </a:bodyPr>
          <a:lstStyle/>
          <a:p>
            <a:pPr algn="ctr" eaLnBrk="1" hangingPunct="1"/>
            <a:r>
              <a:rPr lang="en-US" altLang="en-US" sz="4400" dirty="0">
                <a:solidFill>
                  <a:schemeClr val="tx1"/>
                </a:solidFill>
                <a:latin typeface="Elephant" panose="02020904090505020303" pitchFamily="18" charset="0"/>
              </a:rPr>
              <a:t>With ICS comes scalability</a:t>
            </a:r>
            <a:br>
              <a:rPr lang="en-US" altLang="en-US" sz="4400" dirty="0">
                <a:solidFill>
                  <a:schemeClr val="tx1"/>
                </a:solidFill>
                <a:latin typeface="Elephant" panose="02020904090505020303" pitchFamily="18" charset="0"/>
              </a:rPr>
            </a:br>
            <a:br>
              <a:rPr lang="en-US" altLang="en-US" sz="4400" dirty="0">
                <a:solidFill>
                  <a:schemeClr val="tx1"/>
                </a:solidFill>
                <a:latin typeface="Elephant" panose="02020904090505020303" pitchFamily="18" charset="0"/>
              </a:rPr>
            </a:br>
            <a:r>
              <a:rPr lang="en-US" altLang="en-US" sz="3200" dirty="0">
                <a:solidFill>
                  <a:schemeClr val="tx1"/>
                </a:solidFill>
                <a:latin typeface="Elephant" panose="02020904090505020303" pitchFamily="18" charset="0"/>
              </a:rPr>
              <a:t>NIMS Event Typing</a:t>
            </a:r>
            <a:endParaRPr lang="en-US" altLang="en-US" sz="4400" dirty="0">
              <a:solidFill>
                <a:schemeClr val="tx1"/>
              </a:solidFill>
              <a:latin typeface="Elephant" panose="02020904090505020303" pitchFamily="18" charset="0"/>
            </a:endParaRPr>
          </a:p>
        </p:txBody>
      </p:sp>
      <p:pic>
        <p:nvPicPr>
          <p:cNvPr id="57347" name="Picture 5" descr="95% of all incidents are type 5, 4, or 3. As the type number decreases, the amount of resources required and the anticipated incident duration both incre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514600"/>
            <a:ext cx="6508750"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9224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p:cNvSpPr>
          <p:nvPr>
            <p:ph type="title"/>
          </p:nvPr>
        </p:nvSpPr>
        <p:spPr>
          <a:xfrm>
            <a:off x="609599" y="609600"/>
            <a:ext cx="8077201" cy="1320800"/>
          </a:xfrm>
          <a:noFill/>
          <a:ln w="9525">
            <a:noFill/>
            <a:miter lim="800000"/>
            <a:headEnd/>
            <a:tailEnd/>
          </a:ln>
          <a:effectLst>
            <a:outerShdw dist="35921" dir="2700000" algn="ctr" rotWithShape="0">
              <a:srgbClr val="C0C0C0"/>
            </a:outerShdw>
          </a:effectLst>
        </p:spPr>
        <p:txBody>
          <a:bodyPr vert="horz" wrap="square" lIns="91440" tIns="45720" rIns="91440" bIns="45720" numCol="1" anchor="ctr" anchorCtr="0" compatLnSpc="1">
            <a:prstTxWarp prst="textNoShape">
              <a:avLst/>
            </a:prstTxWarp>
            <a:normAutofit/>
          </a:bodyPr>
          <a:lstStyle/>
          <a:p>
            <a:pPr algn="ctr" eaLnBrk="1" hangingPunct="1">
              <a:defRPr/>
            </a:pPr>
            <a:r>
              <a:rPr lang="en-US" altLang="en-US" sz="4400" dirty="0">
                <a:solidFill>
                  <a:schemeClr val="tx1"/>
                </a:solidFill>
                <a:latin typeface="Elephant" panose="02020904090505020303" pitchFamily="18" charset="0"/>
              </a:rPr>
              <a:t>Modular Organization</a:t>
            </a:r>
          </a:p>
        </p:txBody>
      </p:sp>
      <p:sp>
        <p:nvSpPr>
          <p:cNvPr id="122883" name="Rectangle 3"/>
          <p:cNvSpPr>
            <a:spLocks noGrp="1"/>
          </p:cNvSpPr>
          <p:nvPr>
            <p:ph idx="1"/>
          </p:nvPr>
        </p:nvSpPr>
        <p:spPr>
          <a:xfrm>
            <a:off x="228600" y="2160590"/>
            <a:ext cx="8305800" cy="4164010"/>
          </a:xfrm>
        </p:spPr>
        <p:txBody>
          <a:bodyPr>
            <a:normAutofit fontScale="92500" lnSpcReduction="10000"/>
          </a:bodyPr>
          <a:lstStyle/>
          <a:p>
            <a:pPr eaLnBrk="1" hangingPunct="1"/>
            <a:r>
              <a:rPr lang="en-US" sz="2600" dirty="0">
                <a:solidFill>
                  <a:schemeClr val="tx1"/>
                </a:solidFill>
              </a:rPr>
              <a:t>ICS is a management system and not an  organizational chart</a:t>
            </a:r>
          </a:p>
          <a:p>
            <a:pPr eaLnBrk="1" hangingPunct="1"/>
            <a:r>
              <a:rPr lang="en-US" sz="2600" dirty="0">
                <a:solidFill>
                  <a:schemeClr val="tx1"/>
                </a:solidFill>
              </a:rPr>
              <a:t>ICS principal tenets</a:t>
            </a:r>
            <a:r>
              <a:rPr lang="en-US" sz="2400" dirty="0">
                <a:solidFill>
                  <a:schemeClr val="tx1"/>
                </a:solidFill>
              </a:rPr>
              <a:t> </a:t>
            </a:r>
          </a:p>
          <a:p>
            <a:pPr lvl="1" eaLnBrk="1" hangingPunct="1"/>
            <a:r>
              <a:rPr lang="en-US" sz="2400" dirty="0">
                <a:solidFill>
                  <a:schemeClr val="tx1"/>
                </a:solidFill>
              </a:rPr>
              <a:t>Every incident or event requires that certain management functions be performed</a:t>
            </a:r>
          </a:p>
          <a:p>
            <a:pPr lvl="2" eaLnBrk="1" hangingPunct="1"/>
            <a:r>
              <a:rPr lang="en-US" sz="2200" dirty="0">
                <a:solidFill>
                  <a:schemeClr val="tx1"/>
                </a:solidFill>
              </a:rPr>
              <a:t>Determine objectives</a:t>
            </a:r>
          </a:p>
          <a:p>
            <a:pPr lvl="2" eaLnBrk="1" hangingPunct="1"/>
            <a:r>
              <a:rPr lang="en-US" sz="2200" dirty="0">
                <a:solidFill>
                  <a:schemeClr val="tx1"/>
                </a:solidFill>
              </a:rPr>
              <a:t>Identify strategies</a:t>
            </a:r>
          </a:p>
          <a:p>
            <a:pPr lvl="2" eaLnBrk="1" hangingPunct="1"/>
            <a:r>
              <a:rPr lang="en-US" sz="2200" dirty="0">
                <a:solidFill>
                  <a:schemeClr val="tx1"/>
                </a:solidFill>
              </a:rPr>
              <a:t>Assign necessary resources</a:t>
            </a:r>
          </a:p>
          <a:p>
            <a:pPr lvl="1" eaLnBrk="1" hangingPunct="1"/>
            <a:r>
              <a:rPr lang="en-US" sz="2400" dirty="0">
                <a:solidFill>
                  <a:schemeClr val="tx1"/>
                </a:solidFill>
              </a:rPr>
              <a:t>To prevent confusion the ICS organization does NOT correlate to the administrative structure of any agency</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3029" name="Rectangle 5"/>
          <p:cNvSpPr>
            <a:spLocks noGrp="1" noChangeAspect="1" noChangeArrowheads="1"/>
          </p:cNvSpPr>
          <p:nvPr>
            <p:ph type="title"/>
          </p:nvPr>
        </p:nvSpPr>
        <p:spPr>
          <a:xfrm>
            <a:off x="609599" y="609600"/>
            <a:ext cx="7924801" cy="1320800"/>
          </a:xfrm>
          <a:noFill/>
          <a:ln w="9525">
            <a:noFill/>
            <a:miter lim="800000"/>
            <a:headEnd/>
            <a:tailEnd/>
          </a:ln>
          <a:effectLst>
            <a:outerShdw dist="35921" dir="2700000" algn="ctr" rotWithShape="0">
              <a:srgbClr val="C0C0C0"/>
            </a:outerShdw>
          </a:effectLst>
        </p:spPr>
        <p:txBody>
          <a:bodyPr vert="horz" wrap="square" lIns="91440" tIns="45720" rIns="91440" bIns="45720" numCol="1" anchor="ctr" anchorCtr="0" compatLnSpc="1">
            <a:prstTxWarp prst="textNoShape">
              <a:avLst/>
            </a:prstTxWarp>
            <a:normAutofit/>
          </a:bodyPr>
          <a:lstStyle/>
          <a:p>
            <a:pPr algn="ctr" eaLnBrk="1" hangingPunct="1">
              <a:defRPr/>
            </a:pPr>
            <a:r>
              <a:rPr lang="en-US" altLang="en-US" sz="4000" dirty="0">
                <a:solidFill>
                  <a:schemeClr val="tx1"/>
                </a:solidFill>
                <a:latin typeface="Elephant" panose="02020904090505020303" pitchFamily="18" charset="0"/>
              </a:rPr>
              <a:t>Modular Organization</a:t>
            </a:r>
          </a:p>
        </p:txBody>
      </p:sp>
      <p:sp>
        <p:nvSpPr>
          <p:cNvPr id="513030" name="Rectangle 6"/>
          <p:cNvSpPr>
            <a:spLocks noGrp="1" noChangeArrowheads="1"/>
          </p:cNvSpPr>
          <p:nvPr>
            <p:ph idx="1"/>
          </p:nvPr>
        </p:nvSpPr>
        <p:spPr>
          <a:xfrm>
            <a:off x="609598" y="2160590"/>
            <a:ext cx="7543801" cy="4316410"/>
          </a:xfrm>
        </p:spPr>
        <p:txBody>
          <a:bodyPr>
            <a:normAutofit/>
          </a:bodyPr>
          <a:lstStyle/>
          <a:p>
            <a:r>
              <a:rPr lang="en-US" altLang="en-US" sz="2800" dirty="0">
                <a:solidFill>
                  <a:schemeClr val="tx1"/>
                </a:solidFill>
              </a:rPr>
              <a:t>Incident command organizational structure is based on:</a:t>
            </a:r>
          </a:p>
          <a:p>
            <a:pPr lvl="1"/>
            <a:r>
              <a:rPr lang="en-US" altLang="en-US" sz="2800" dirty="0">
                <a:solidFill>
                  <a:schemeClr val="tx1"/>
                </a:solidFill>
              </a:rPr>
              <a:t>Size and complexity of the </a:t>
            </a:r>
            <a:br>
              <a:rPr lang="en-US" altLang="en-US" sz="2800" dirty="0">
                <a:solidFill>
                  <a:schemeClr val="tx1"/>
                </a:solidFill>
              </a:rPr>
            </a:br>
            <a:r>
              <a:rPr lang="en-US" altLang="en-US" sz="2800" dirty="0">
                <a:solidFill>
                  <a:schemeClr val="tx1"/>
                </a:solidFill>
              </a:rPr>
              <a:t>incident</a:t>
            </a:r>
          </a:p>
          <a:p>
            <a:pPr lvl="1"/>
            <a:r>
              <a:rPr lang="en-US" altLang="en-US" sz="2800" dirty="0">
                <a:solidFill>
                  <a:schemeClr val="tx1"/>
                </a:solidFill>
              </a:rPr>
              <a:t>Specifics of the hazard </a:t>
            </a:r>
            <a:br>
              <a:rPr lang="en-US" altLang="en-US" sz="2800" dirty="0">
                <a:solidFill>
                  <a:schemeClr val="tx1"/>
                </a:solidFill>
              </a:rPr>
            </a:br>
            <a:r>
              <a:rPr lang="en-US" altLang="en-US" sz="2800" dirty="0">
                <a:solidFill>
                  <a:schemeClr val="tx1"/>
                </a:solidFill>
              </a:rPr>
              <a:t>environment created by </a:t>
            </a:r>
            <a:br>
              <a:rPr lang="en-US" altLang="en-US" sz="2800" dirty="0">
                <a:solidFill>
                  <a:schemeClr val="tx1"/>
                </a:solidFill>
              </a:rPr>
            </a:br>
            <a:r>
              <a:rPr lang="en-US" altLang="en-US" sz="2800" dirty="0">
                <a:solidFill>
                  <a:schemeClr val="tx1"/>
                </a:solidFill>
              </a:rPr>
              <a:t>the incident</a:t>
            </a:r>
          </a:p>
          <a:p>
            <a:pPr lvl="1"/>
            <a:r>
              <a:rPr lang="en-US" altLang="en-US" sz="2800" dirty="0">
                <a:solidFill>
                  <a:schemeClr val="tx1"/>
                </a:solidFill>
              </a:rPr>
              <a:t>Incident planning process </a:t>
            </a:r>
            <a:br>
              <a:rPr lang="en-US" altLang="en-US" sz="2800" dirty="0">
                <a:solidFill>
                  <a:schemeClr val="tx1"/>
                </a:solidFill>
              </a:rPr>
            </a:br>
            <a:r>
              <a:rPr lang="en-US" altLang="en-US" sz="2800" dirty="0">
                <a:solidFill>
                  <a:schemeClr val="tx1"/>
                </a:solidFill>
              </a:rPr>
              <a:t>and incident objectives</a:t>
            </a:r>
          </a:p>
        </p:txBody>
      </p:sp>
      <p:grpSp>
        <p:nvGrpSpPr>
          <p:cNvPr id="513031" name="Group 7"/>
          <p:cNvGrpSpPr>
            <a:grpSpLocks/>
          </p:cNvGrpSpPr>
          <p:nvPr/>
        </p:nvGrpSpPr>
        <p:grpSpPr bwMode="auto">
          <a:xfrm>
            <a:off x="5638800" y="3048000"/>
            <a:ext cx="3352800" cy="3223553"/>
            <a:chOff x="3582" y="960"/>
            <a:chExt cx="1794" cy="1536"/>
          </a:xfrm>
        </p:grpSpPr>
        <p:sp>
          <p:nvSpPr>
            <p:cNvPr id="513032" name="AutoShape 8"/>
            <p:cNvSpPr>
              <a:spLocks noChangeArrowheads="1"/>
            </p:cNvSpPr>
            <p:nvPr/>
          </p:nvSpPr>
          <p:spPr bwMode="auto">
            <a:xfrm>
              <a:off x="3918" y="1296"/>
              <a:ext cx="277" cy="672"/>
            </a:xfrm>
            <a:prstGeom prst="curvedRightArrow">
              <a:avLst>
                <a:gd name="adj1" fmla="val 48520"/>
                <a:gd name="adj2" fmla="val 97040"/>
                <a:gd name="adj3" fmla="val 33333"/>
              </a:avLst>
            </a:prstGeom>
            <a:solidFill>
              <a:srgbClr val="99CCFF"/>
            </a:soli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cxnSp>
          <p:nvCxnSpPr>
            <p:cNvPr id="513033" name="AutoShape 9"/>
            <p:cNvCxnSpPr>
              <a:cxnSpLocks noChangeShapeType="1"/>
            </p:cNvCxnSpPr>
            <p:nvPr/>
          </p:nvCxnSpPr>
          <p:spPr bwMode="auto">
            <a:xfrm rot="5400000" flipV="1">
              <a:off x="4120" y="1036"/>
              <a:ext cx="5" cy="672"/>
            </a:xfrm>
            <a:prstGeom prst="bentConnector3">
              <a:avLst>
                <a:gd name="adj1" fmla="val -3300000"/>
              </a:avLst>
            </a:prstGeom>
            <a:noFill/>
            <a:ln w="22225">
              <a:solidFill>
                <a:srgbClr val="0000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13034" name="AutoShape 10"/>
            <p:cNvSpPr>
              <a:spLocks noChangeArrowheads="1"/>
            </p:cNvSpPr>
            <p:nvPr/>
          </p:nvSpPr>
          <p:spPr bwMode="auto">
            <a:xfrm>
              <a:off x="3582" y="1248"/>
              <a:ext cx="432" cy="187"/>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endParaRPr lang="en-US" altLang="en-US" sz="1400" b="1" dirty="0">
                <a:solidFill>
                  <a:srgbClr val="1D3B59"/>
                </a:solidFill>
                <a:latin typeface="Arial" panose="020B0604020202020204" pitchFamily="34" charset="0"/>
              </a:endParaRPr>
            </a:p>
          </p:txBody>
        </p:sp>
        <p:sp>
          <p:nvSpPr>
            <p:cNvPr id="513035" name="AutoShape 11"/>
            <p:cNvSpPr>
              <a:spLocks noChangeArrowheads="1"/>
            </p:cNvSpPr>
            <p:nvPr/>
          </p:nvSpPr>
          <p:spPr bwMode="auto">
            <a:xfrm>
              <a:off x="4254" y="1253"/>
              <a:ext cx="432" cy="187"/>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endParaRPr lang="en-US" altLang="en-US" sz="1400" b="1" dirty="0">
                <a:solidFill>
                  <a:srgbClr val="1D3B59"/>
                </a:solidFill>
                <a:latin typeface="Arial" panose="020B0604020202020204" pitchFamily="34" charset="0"/>
              </a:endParaRPr>
            </a:p>
          </p:txBody>
        </p:sp>
        <p:sp>
          <p:nvSpPr>
            <p:cNvPr id="513036" name="Line 12"/>
            <p:cNvSpPr>
              <a:spLocks noChangeShapeType="1"/>
            </p:cNvSpPr>
            <p:nvPr/>
          </p:nvSpPr>
          <p:spPr bwMode="auto">
            <a:xfrm flipV="1">
              <a:off x="4110" y="1104"/>
              <a:ext cx="0" cy="96"/>
            </a:xfrm>
            <a:prstGeom prst="line">
              <a:avLst/>
            </a:prstGeom>
            <a:noFill/>
            <a:ln w="2222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13037" name="AutoShape 13"/>
            <p:cNvSpPr>
              <a:spLocks noChangeArrowheads="1"/>
            </p:cNvSpPr>
            <p:nvPr/>
          </p:nvSpPr>
          <p:spPr bwMode="auto">
            <a:xfrm>
              <a:off x="3822" y="960"/>
              <a:ext cx="624" cy="187"/>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endParaRPr lang="en-US" altLang="en-US" sz="1400" b="1" dirty="0">
                <a:solidFill>
                  <a:srgbClr val="1D3B59"/>
                </a:solidFill>
                <a:latin typeface="Arial" panose="020B0604020202020204" pitchFamily="34" charset="0"/>
              </a:endParaRPr>
            </a:p>
          </p:txBody>
        </p:sp>
        <p:cxnSp>
          <p:nvCxnSpPr>
            <p:cNvPr id="513038" name="AutoShape 14"/>
            <p:cNvCxnSpPr>
              <a:cxnSpLocks noChangeShapeType="1"/>
            </p:cNvCxnSpPr>
            <p:nvPr/>
          </p:nvCxnSpPr>
          <p:spPr bwMode="auto">
            <a:xfrm rot="5400000" flipV="1">
              <a:off x="4648" y="1804"/>
              <a:ext cx="5" cy="672"/>
            </a:xfrm>
            <a:prstGeom prst="bentConnector3">
              <a:avLst>
                <a:gd name="adj1" fmla="val -3300000"/>
              </a:avLst>
            </a:prstGeom>
            <a:noFill/>
            <a:ln w="22225">
              <a:solidFill>
                <a:srgbClr val="0000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13039" name="AutoShape 15"/>
            <p:cNvSpPr>
              <a:spLocks noChangeArrowheads="1"/>
            </p:cNvSpPr>
            <p:nvPr/>
          </p:nvSpPr>
          <p:spPr bwMode="auto">
            <a:xfrm>
              <a:off x="4110" y="2016"/>
              <a:ext cx="432" cy="187"/>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endParaRPr lang="en-US" altLang="en-US" sz="1400" b="1" dirty="0">
                <a:solidFill>
                  <a:srgbClr val="1D3B59"/>
                </a:solidFill>
                <a:latin typeface="Arial" panose="020B0604020202020204" pitchFamily="34" charset="0"/>
              </a:endParaRPr>
            </a:p>
          </p:txBody>
        </p:sp>
        <p:sp>
          <p:nvSpPr>
            <p:cNvPr id="513040" name="Line 16"/>
            <p:cNvSpPr>
              <a:spLocks noChangeShapeType="1"/>
            </p:cNvSpPr>
            <p:nvPr/>
          </p:nvSpPr>
          <p:spPr bwMode="auto">
            <a:xfrm flipV="1">
              <a:off x="4638" y="1872"/>
              <a:ext cx="0" cy="96"/>
            </a:xfrm>
            <a:prstGeom prst="line">
              <a:avLst/>
            </a:prstGeom>
            <a:noFill/>
            <a:ln w="2222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13041" name="AutoShape 17"/>
            <p:cNvSpPr>
              <a:spLocks noChangeArrowheads="1"/>
            </p:cNvSpPr>
            <p:nvPr/>
          </p:nvSpPr>
          <p:spPr bwMode="auto">
            <a:xfrm>
              <a:off x="4350" y="1728"/>
              <a:ext cx="624" cy="187"/>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endParaRPr lang="en-US" altLang="en-US" sz="1400" b="1" dirty="0">
                <a:solidFill>
                  <a:srgbClr val="1D3B59"/>
                </a:solidFill>
                <a:latin typeface="Arial" panose="020B0604020202020204" pitchFamily="34" charset="0"/>
              </a:endParaRPr>
            </a:p>
          </p:txBody>
        </p:sp>
        <p:cxnSp>
          <p:nvCxnSpPr>
            <p:cNvPr id="513042" name="AutoShape 18"/>
            <p:cNvCxnSpPr>
              <a:cxnSpLocks noChangeShapeType="1"/>
            </p:cNvCxnSpPr>
            <p:nvPr/>
          </p:nvCxnSpPr>
          <p:spPr bwMode="auto">
            <a:xfrm rot="5400000" flipV="1">
              <a:off x="4982" y="2231"/>
              <a:ext cx="2" cy="432"/>
            </a:xfrm>
            <a:prstGeom prst="bentConnector3">
              <a:avLst>
                <a:gd name="adj1" fmla="val -8150000"/>
              </a:avLst>
            </a:prstGeom>
            <a:noFill/>
            <a:ln w="22225">
              <a:solidFill>
                <a:srgbClr val="0000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13043" name="AutoShape 19"/>
            <p:cNvSpPr>
              <a:spLocks noChangeArrowheads="1"/>
            </p:cNvSpPr>
            <p:nvPr/>
          </p:nvSpPr>
          <p:spPr bwMode="auto">
            <a:xfrm>
              <a:off x="5040" y="2330"/>
              <a:ext cx="336" cy="166"/>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endParaRPr lang="en-US" altLang="en-US" sz="1400" b="1" dirty="0">
                <a:solidFill>
                  <a:srgbClr val="1D3B59"/>
                </a:solidFill>
                <a:latin typeface="Arial" panose="020B0604020202020204" pitchFamily="34" charset="0"/>
              </a:endParaRPr>
            </a:p>
          </p:txBody>
        </p:sp>
        <p:sp>
          <p:nvSpPr>
            <p:cNvPr id="513044" name="AutoShape 20"/>
            <p:cNvSpPr>
              <a:spLocks noChangeArrowheads="1"/>
            </p:cNvSpPr>
            <p:nvPr/>
          </p:nvSpPr>
          <p:spPr bwMode="auto">
            <a:xfrm>
              <a:off x="4608" y="2328"/>
              <a:ext cx="336" cy="166"/>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endParaRPr lang="en-US" altLang="en-US" sz="1400" b="1" dirty="0">
                <a:solidFill>
                  <a:srgbClr val="1D3B59"/>
                </a:solidFill>
                <a:latin typeface="Arial" panose="020B0604020202020204" pitchFamily="34" charset="0"/>
              </a:endParaRPr>
            </a:p>
          </p:txBody>
        </p:sp>
        <p:sp>
          <p:nvSpPr>
            <p:cNvPr id="513045" name="Line 21"/>
            <p:cNvSpPr>
              <a:spLocks noChangeShapeType="1"/>
            </p:cNvSpPr>
            <p:nvPr/>
          </p:nvSpPr>
          <p:spPr bwMode="auto">
            <a:xfrm flipV="1">
              <a:off x="4986" y="2136"/>
              <a:ext cx="0" cy="144"/>
            </a:xfrm>
            <a:prstGeom prst="line">
              <a:avLst/>
            </a:prstGeom>
            <a:noFill/>
            <a:ln w="2222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13046" name="AutoShape 22"/>
            <p:cNvSpPr>
              <a:spLocks noChangeArrowheads="1"/>
            </p:cNvSpPr>
            <p:nvPr/>
          </p:nvSpPr>
          <p:spPr bwMode="auto">
            <a:xfrm>
              <a:off x="4782" y="2021"/>
              <a:ext cx="432" cy="187"/>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endParaRPr lang="en-US" altLang="en-US" sz="1400" b="1" dirty="0">
                <a:solidFill>
                  <a:srgbClr val="1D3B59"/>
                </a:solidFill>
                <a:latin typeface="Arial" panose="020B0604020202020204" pitchFamily="34" charset="0"/>
              </a:endParaRPr>
            </a:p>
          </p:txBody>
        </p:sp>
      </p:grpSp>
    </p:spTree>
    <p:extLst>
      <p:ext uri="{BB962C8B-B14F-4D97-AF65-F5344CB8AC3E}">
        <p14:creationId xmlns:p14="http://schemas.microsoft.com/office/powerpoint/2010/main" val="9813521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13031"/>
                                        </p:tgtEl>
                                        <p:attrNameLst>
                                          <p:attrName>style.visibility</p:attrName>
                                        </p:attrNameLst>
                                      </p:cBhvr>
                                      <p:to>
                                        <p:strVal val="visible"/>
                                      </p:to>
                                    </p:set>
                                    <p:animEffect transition="in" filter="wipe(up)">
                                      <p:cBhvr>
                                        <p:cTn id="7" dur="500"/>
                                        <p:tgtEl>
                                          <p:spTgt spid="513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2050"/>
          <p:cNvSpPr>
            <a:spLocks noGrp="1" noChangeAspect="1" noChangeArrowheads="1"/>
          </p:cNvSpPr>
          <p:nvPr>
            <p:ph type="title"/>
          </p:nvPr>
        </p:nvSpPr>
        <p:spPr>
          <a:xfrm>
            <a:off x="609599" y="609600"/>
            <a:ext cx="8077201" cy="1320800"/>
          </a:xfrm>
          <a:effectLst>
            <a:outerShdw dist="35921" dir="2700000" algn="ctr" rotWithShape="0">
              <a:srgbClr val="C0C0C0"/>
            </a:outerShdw>
          </a:effectLst>
        </p:spPr>
        <p:txBody>
          <a:bodyPr/>
          <a:lstStyle/>
          <a:p>
            <a:pPr eaLnBrk="1" hangingPunct="1"/>
            <a:r>
              <a:rPr lang="en-US" altLang="en-US" dirty="0">
                <a:solidFill>
                  <a:schemeClr val="tx1"/>
                </a:solidFill>
                <a:latin typeface="Elephant" panose="02020904090505020303" pitchFamily="18" charset="0"/>
              </a:rPr>
              <a:t>ICS Expansion and Contraction </a:t>
            </a:r>
          </a:p>
        </p:txBody>
      </p:sp>
      <p:sp>
        <p:nvSpPr>
          <p:cNvPr id="60419" name="Rectangle 2052"/>
          <p:cNvSpPr>
            <a:spLocks noGrp="1" noChangeArrowheads="1"/>
          </p:cNvSpPr>
          <p:nvPr>
            <p:ph idx="1"/>
          </p:nvPr>
        </p:nvSpPr>
        <p:spPr>
          <a:xfrm>
            <a:off x="304800" y="1676400"/>
            <a:ext cx="7670799" cy="4525962"/>
          </a:xfrm>
        </p:spPr>
        <p:txBody>
          <a:bodyPr/>
          <a:lstStyle/>
          <a:p>
            <a:pPr eaLnBrk="1" hangingPunct="1"/>
            <a:r>
              <a:rPr lang="en-US" altLang="en-US" sz="3200" dirty="0">
                <a:solidFill>
                  <a:schemeClr val="tx1"/>
                </a:solidFill>
              </a:rPr>
              <a:t>Although there are no hard-and-fast rules, remember that:  </a:t>
            </a:r>
          </a:p>
          <a:p>
            <a:pPr lvl="1" eaLnBrk="1" hangingPunct="1"/>
            <a:r>
              <a:rPr lang="en-US" altLang="en-US" sz="2400" dirty="0">
                <a:solidFill>
                  <a:schemeClr val="tx1"/>
                </a:solidFill>
              </a:rPr>
              <a:t>Only functions/positions that are necessary are filled.</a:t>
            </a:r>
          </a:p>
          <a:p>
            <a:pPr lvl="1" eaLnBrk="1" hangingPunct="1"/>
            <a:r>
              <a:rPr lang="en-US" altLang="en-US" sz="2400" dirty="0">
                <a:solidFill>
                  <a:schemeClr val="tx1"/>
                </a:solidFill>
              </a:rPr>
              <a:t>Each activated element must </a:t>
            </a:r>
            <a:br>
              <a:rPr lang="en-US" altLang="en-US" sz="2400" dirty="0">
                <a:solidFill>
                  <a:schemeClr val="tx1"/>
                </a:solidFill>
              </a:rPr>
            </a:br>
            <a:r>
              <a:rPr lang="en-US" altLang="en-US" sz="2400" dirty="0">
                <a:solidFill>
                  <a:schemeClr val="tx1"/>
                </a:solidFill>
              </a:rPr>
              <a:t>have a person in charge.</a:t>
            </a:r>
          </a:p>
          <a:p>
            <a:pPr lvl="1" eaLnBrk="1" hangingPunct="1"/>
            <a:r>
              <a:rPr lang="en-US" altLang="en-US" sz="2400" dirty="0">
                <a:solidFill>
                  <a:schemeClr val="tx1"/>
                </a:solidFill>
              </a:rPr>
              <a:t>An effective span of control </a:t>
            </a:r>
            <a:br>
              <a:rPr lang="en-US" altLang="en-US" sz="2400" dirty="0">
                <a:solidFill>
                  <a:schemeClr val="tx1"/>
                </a:solidFill>
              </a:rPr>
            </a:br>
            <a:r>
              <a:rPr lang="en-US" altLang="en-US" sz="2400" dirty="0">
                <a:solidFill>
                  <a:schemeClr val="tx1"/>
                </a:solidFill>
              </a:rPr>
              <a:t>must be maintained.</a:t>
            </a:r>
          </a:p>
        </p:txBody>
      </p:sp>
      <p:pic>
        <p:nvPicPr>
          <p:cNvPr id="604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429000"/>
            <a:ext cx="2835275"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849193"/>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p:cNvSpPr>
          <p:nvPr>
            <p:ph type="title"/>
          </p:nvPr>
        </p:nvSpPr>
        <p:spPr>
          <a:noFill/>
          <a:ln w="9525">
            <a:noFill/>
            <a:miter lim="800000"/>
            <a:headEnd/>
            <a:tailEnd/>
          </a:ln>
          <a:effectLst>
            <a:outerShdw dist="35921" dir="2700000" algn="ctr" rotWithShape="0">
              <a:srgbClr val="C0C0C0"/>
            </a:outerShdw>
          </a:effectLst>
        </p:spPr>
        <p:txBody>
          <a:bodyPr vert="horz" wrap="square" lIns="91440" tIns="45720" rIns="91440" bIns="45720" numCol="1" anchor="ctr" anchorCtr="0" compatLnSpc="1">
            <a:prstTxWarp prst="textNoShape">
              <a:avLst/>
            </a:prstTxWarp>
            <a:normAutofit/>
          </a:bodyPr>
          <a:lstStyle/>
          <a:p>
            <a:pPr eaLnBrk="1" hangingPunct="1">
              <a:defRPr/>
            </a:pPr>
            <a:r>
              <a:rPr lang="en-US" sz="4400" dirty="0">
                <a:solidFill>
                  <a:schemeClr val="tx1"/>
                </a:solidFill>
                <a:latin typeface="Elephant" panose="02020904090505020303" pitchFamily="18" charset="0"/>
              </a:rPr>
              <a:t>Objectives</a:t>
            </a:r>
          </a:p>
        </p:txBody>
      </p:sp>
      <p:sp>
        <p:nvSpPr>
          <p:cNvPr id="37891" name="Rectangle 3"/>
          <p:cNvSpPr>
            <a:spLocks noGrp="1"/>
          </p:cNvSpPr>
          <p:nvPr>
            <p:ph idx="1"/>
          </p:nvPr>
        </p:nvSpPr>
        <p:spPr>
          <a:xfrm>
            <a:off x="609598" y="2160590"/>
            <a:ext cx="8153401" cy="4316410"/>
          </a:xfrm>
        </p:spPr>
        <p:txBody>
          <a:bodyPr>
            <a:normAutofit fontScale="70000" lnSpcReduction="20000"/>
          </a:bodyPr>
          <a:lstStyle/>
          <a:p>
            <a:r>
              <a:rPr lang="en-US" sz="3800" b="1" dirty="0">
                <a:solidFill>
                  <a:schemeClr val="tx1"/>
                </a:solidFill>
              </a:rPr>
              <a:t>Understand the role of NIMS and ICS </a:t>
            </a:r>
          </a:p>
          <a:p>
            <a:pPr lvl="0"/>
            <a:r>
              <a:rPr lang="en-US" sz="3800" b="1" dirty="0">
                <a:solidFill>
                  <a:schemeClr val="tx1"/>
                </a:solidFill>
              </a:rPr>
              <a:t>Review basic concepts and principles of the ICS</a:t>
            </a:r>
          </a:p>
          <a:p>
            <a:pPr lvl="0"/>
            <a:r>
              <a:rPr lang="en-US" sz="3800" b="1" dirty="0">
                <a:solidFill>
                  <a:schemeClr val="tx1"/>
                </a:solidFill>
              </a:rPr>
              <a:t>Practice the concept of management by objectives and the Incident Action Plan (IAP) development process. </a:t>
            </a:r>
          </a:p>
          <a:p>
            <a:pPr lvl="0"/>
            <a:r>
              <a:rPr lang="en-US" sz="3800" b="1" dirty="0">
                <a:solidFill>
                  <a:schemeClr val="tx1"/>
                </a:solidFill>
              </a:rPr>
              <a:t>Demonstrate competency using the ICS to establish an incident management organization and initiate development of an Incident Action Plan (IAP) using the planning process</a:t>
            </a:r>
          </a:p>
          <a:p>
            <a:pPr lvl="0"/>
            <a:endParaRPr lang="en-US" sz="3800" b="1" dirty="0">
              <a:solidFill>
                <a:schemeClr val="tx1"/>
              </a:solidFill>
            </a:endParaRPr>
          </a:p>
          <a:p>
            <a:pPr lvl="0"/>
            <a:endParaRPr lang="en-US" sz="3800" b="1" dirty="0">
              <a:solidFill>
                <a:schemeClr val="tx1"/>
              </a:solidFill>
            </a:endParaRPr>
          </a:p>
          <a:p>
            <a:pPr lvl="0"/>
            <a:endParaRPr lang="en-US" sz="2800" dirty="0"/>
          </a:p>
          <a:p>
            <a:pPr marL="0" indent="0">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6626" name="Rectangle 3"/>
          <p:cNvSpPr>
            <a:spLocks noGrp="1" noChangeAspect="1" noChangeArrowheads="1"/>
          </p:cNvSpPr>
          <p:nvPr>
            <p:ph type="title"/>
          </p:nvPr>
        </p:nvSpPr>
        <p:spPr>
          <a:xfrm>
            <a:off x="609599" y="609600"/>
            <a:ext cx="8272464" cy="1320800"/>
          </a:xfrm>
          <a:noFill/>
          <a:ln w="9525">
            <a:noFill/>
            <a:miter lim="800000"/>
            <a:headEnd/>
            <a:tailEnd/>
          </a:ln>
          <a:effectLst>
            <a:outerShdw dist="35921" dir="2700000" algn="ctr" rotWithShape="0">
              <a:srgbClr val="C0C0C0"/>
            </a:outerShdw>
          </a:effectLst>
        </p:spPr>
        <p:txBody>
          <a:bodyPr vert="horz" wrap="square" lIns="91440" tIns="45720" rIns="91440" bIns="45720" numCol="1" anchor="ctr" anchorCtr="0" compatLnSpc="1">
            <a:prstTxWarp prst="textNoShape">
              <a:avLst/>
            </a:prstTxWarp>
          </a:bodyPr>
          <a:lstStyle/>
          <a:p>
            <a:pPr eaLnBrk="1" hangingPunct="1">
              <a:defRPr/>
            </a:pPr>
            <a:r>
              <a:rPr lang="en-US" altLang="en-US" dirty="0">
                <a:solidFill>
                  <a:schemeClr val="tx1"/>
                </a:solidFill>
                <a:latin typeface="Elephant" panose="02020904090505020303" pitchFamily="18" charset="0"/>
              </a:rPr>
              <a:t>ICS Management:  Span of Control</a:t>
            </a:r>
          </a:p>
        </p:txBody>
      </p:sp>
      <p:sp>
        <p:nvSpPr>
          <p:cNvPr id="26627" name="Rectangle 4"/>
          <p:cNvSpPr>
            <a:spLocks noGrp="1" noChangeArrowheads="1"/>
          </p:cNvSpPr>
          <p:nvPr>
            <p:ph idx="1"/>
          </p:nvPr>
        </p:nvSpPr>
        <p:spPr>
          <a:xfrm>
            <a:off x="838200" y="2189955"/>
            <a:ext cx="4495800" cy="4525963"/>
          </a:xfrm>
        </p:spPr>
        <p:txBody>
          <a:bodyPr/>
          <a:lstStyle/>
          <a:p>
            <a:r>
              <a:rPr lang="en-US" altLang="en-US" sz="3600" dirty="0">
                <a:solidFill>
                  <a:schemeClr val="tx1"/>
                </a:solidFill>
              </a:rPr>
              <a:t>ICS span of control for any supervisor:</a:t>
            </a:r>
          </a:p>
          <a:p>
            <a:pPr lvl="1" eaLnBrk="1" hangingPunct="1"/>
            <a:r>
              <a:rPr altLang="en-US" sz="2800" dirty="0">
                <a:solidFill>
                  <a:schemeClr val="tx1"/>
                </a:solidFill>
              </a:rPr>
              <a:t>Is between 3 and 7 subordinates</a:t>
            </a:r>
          </a:p>
          <a:p>
            <a:pPr lvl="1" eaLnBrk="1" hangingPunct="1"/>
            <a:r>
              <a:rPr altLang="en-US" sz="2800" dirty="0">
                <a:solidFill>
                  <a:schemeClr val="tx1"/>
                </a:solidFill>
              </a:rPr>
              <a:t>Optimally does not exceed 5 subordinates</a:t>
            </a:r>
          </a:p>
          <a:p>
            <a:pPr marL="0" indent="0" eaLnBrk="1" hangingPunct="1"/>
            <a:endParaRPr lang="en-US" altLang="en-US" dirty="0"/>
          </a:p>
        </p:txBody>
      </p:sp>
      <p:pic>
        <p:nvPicPr>
          <p:cNvPr id="266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438400"/>
            <a:ext cx="3548063"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993412"/>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90" name="Rectangle 6"/>
          <p:cNvSpPr>
            <a:spLocks noGrp="1" noChangeAspect="1" noChangeArrowheads="1"/>
          </p:cNvSpPr>
          <p:nvPr>
            <p:ph type="title"/>
          </p:nvPr>
        </p:nvSpPr>
        <p:spPr>
          <a:xfrm>
            <a:off x="609599" y="609600"/>
            <a:ext cx="8305801" cy="1320800"/>
          </a:xfrm>
          <a:noFill/>
          <a:ln w="9525">
            <a:noFill/>
            <a:miter lim="800000"/>
            <a:headEnd/>
            <a:tailEnd/>
          </a:ln>
          <a:effectLst>
            <a:outerShdw dist="35921" dir="2700000" algn="ctr" rotWithShape="0">
              <a:srgbClr val="C0C0C0"/>
            </a:outerShdw>
          </a:effectLst>
        </p:spPr>
        <p:txBody>
          <a:bodyPr vert="horz" wrap="square" lIns="91440" tIns="45720" rIns="91440" bIns="45720" numCol="1" anchor="ctr" anchorCtr="0" compatLnSpc="1">
            <a:prstTxWarp prst="textNoShape">
              <a:avLst/>
            </a:prstTxWarp>
          </a:bodyPr>
          <a:lstStyle/>
          <a:p>
            <a:pPr eaLnBrk="1" hangingPunct="1">
              <a:defRPr/>
            </a:pPr>
            <a:r>
              <a:rPr lang="en-US" altLang="en-US" dirty="0">
                <a:solidFill>
                  <a:schemeClr val="tx1"/>
                </a:solidFill>
                <a:latin typeface="Elephant" panose="02020904090505020303" pitchFamily="18" charset="0"/>
              </a:rPr>
              <a:t>What Influences Span of Control?</a:t>
            </a:r>
          </a:p>
        </p:txBody>
      </p:sp>
      <p:sp>
        <p:nvSpPr>
          <p:cNvPr id="297991" name="Rectangle 7"/>
          <p:cNvSpPr>
            <a:spLocks noGrp="1" noChangeArrowheads="1"/>
          </p:cNvSpPr>
          <p:nvPr>
            <p:ph idx="1"/>
          </p:nvPr>
        </p:nvSpPr>
        <p:spPr>
          <a:xfrm>
            <a:off x="609598" y="1699418"/>
            <a:ext cx="7848601" cy="4525963"/>
          </a:xfrm>
        </p:spPr>
        <p:txBody>
          <a:bodyPr>
            <a:normAutofit/>
          </a:bodyPr>
          <a:lstStyle/>
          <a:p>
            <a:pPr lvl="1"/>
            <a:r>
              <a:rPr lang="en-US" altLang="en-US" sz="3200" dirty="0">
                <a:solidFill>
                  <a:schemeClr val="tx1"/>
                </a:solidFill>
              </a:rPr>
              <a:t>The type and complexity of incident or event</a:t>
            </a:r>
          </a:p>
          <a:p>
            <a:pPr lvl="1"/>
            <a:r>
              <a:rPr lang="en-US" altLang="en-US" sz="3200" dirty="0">
                <a:solidFill>
                  <a:schemeClr val="tx1"/>
                </a:solidFill>
              </a:rPr>
              <a:t>The nature of the response or task, distance, and safety.  </a:t>
            </a:r>
          </a:p>
        </p:txBody>
      </p:sp>
    </p:spTree>
    <p:extLst>
      <p:ext uri="{BB962C8B-B14F-4D97-AF65-F5344CB8AC3E}">
        <p14:creationId xmlns:p14="http://schemas.microsoft.com/office/powerpoint/2010/main" val="920123305"/>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924801" cy="1320800"/>
          </a:xfrm>
          <a:noFill/>
          <a:ln w="9525">
            <a:noFill/>
            <a:miter lim="800000"/>
            <a:headEnd/>
            <a:tailEnd/>
          </a:ln>
          <a:effectLst>
            <a:outerShdw dist="35921" dir="2700000" algn="ctr" rotWithShape="0">
              <a:srgbClr val="C0C0C0"/>
            </a:outerShdw>
          </a:effectLst>
        </p:spPr>
        <p:txBody>
          <a:bodyPr vert="horz" wrap="square" lIns="91440" tIns="45720" rIns="91440" bIns="45720" numCol="1" anchor="ctr" anchorCtr="0" compatLnSpc="1">
            <a:prstTxWarp prst="textNoShape">
              <a:avLst/>
            </a:prstTxWarp>
          </a:bodyPr>
          <a:lstStyle/>
          <a:p>
            <a:pPr>
              <a:defRPr/>
            </a:pPr>
            <a:r>
              <a:rPr lang="en-US" altLang="en-US" dirty="0">
                <a:solidFill>
                  <a:schemeClr val="tx1"/>
                </a:solidFill>
                <a:latin typeface="Elephant" panose="02020904090505020303" pitchFamily="18" charset="0"/>
              </a:rPr>
              <a:t>Key ICS Functions for Hospitals</a:t>
            </a:r>
          </a:p>
        </p:txBody>
      </p:sp>
      <p:sp>
        <p:nvSpPr>
          <p:cNvPr id="6" name="Content Placeholder 5"/>
          <p:cNvSpPr>
            <a:spLocks noGrp="1"/>
          </p:cNvSpPr>
          <p:nvPr>
            <p:ph idx="1"/>
          </p:nvPr>
        </p:nvSpPr>
        <p:spPr/>
        <p:txBody>
          <a:bodyPr>
            <a:normAutofit/>
          </a:bodyPr>
          <a:lstStyle/>
          <a:p>
            <a:r>
              <a:rPr lang="en-US" sz="2800" dirty="0">
                <a:solidFill>
                  <a:schemeClr val="tx1"/>
                </a:solidFill>
              </a:rPr>
              <a:t>Command</a:t>
            </a:r>
          </a:p>
          <a:p>
            <a:r>
              <a:rPr lang="en-US" sz="2800" dirty="0">
                <a:solidFill>
                  <a:schemeClr val="tx1"/>
                </a:solidFill>
              </a:rPr>
              <a:t>Operations</a:t>
            </a:r>
          </a:p>
          <a:p>
            <a:pPr lvl="1"/>
            <a:r>
              <a:rPr lang="en-US" sz="2600" dirty="0">
                <a:solidFill>
                  <a:schemeClr val="tx1"/>
                </a:solidFill>
              </a:rPr>
              <a:t>Medical Branch</a:t>
            </a:r>
          </a:p>
          <a:p>
            <a:r>
              <a:rPr lang="en-US" sz="2800" dirty="0">
                <a:solidFill>
                  <a:schemeClr val="tx1"/>
                </a:solidFill>
              </a:rPr>
              <a:t>Planning </a:t>
            </a:r>
          </a:p>
          <a:p>
            <a:r>
              <a:rPr lang="en-US" sz="2800" dirty="0">
                <a:solidFill>
                  <a:schemeClr val="tx1"/>
                </a:solidFill>
              </a:rPr>
              <a:t>Logistics</a:t>
            </a:r>
          </a:p>
          <a:p>
            <a:r>
              <a:rPr lang="en-US" sz="2800" dirty="0">
                <a:solidFill>
                  <a:schemeClr val="tx1"/>
                </a:solidFill>
              </a:rPr>
              <a:t>Finance</a:t>
            </a:r>
          </a:p>
        </p:txBody>
      </p:sp>
    </p:spTree>
    <p:extLst>
      <p:ext uri="{BB962C8B-B14F-4D97-AF65-F5344CB8AC3E}">
        <p14:creationId xmlns:p14="http://schemas.microsoft.com/office/powerpoint/2010/main" val="914230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a:xfrm>
            <a:off x="460612" y="609600"/>
            <a:ext cx="8229600" cy="1143000"/>
          </a:xfrm>
          <a:effectLst>
            <a:outerShdw dist="35921" dir="2700000" algn="ctr" rotWithShape="0">
              <a:srgbClr val="C0C0C0"/>
            </a:outerShdw>
          </a:effectLst>
        </p:spPr>
        <p:txBody>
          <a:bodyPr>
            <a:normAutofit/>
          </a:bodyPr>
          <a:lstStyle/>
          <a:p>
            <a:pPr algn="ctr" eaLnBrk="1" hangingPunct="1"/>
            <a:r>
              <a:rPr lang="en-US" altLang="en-US" sz="4400" dirty="0">
                <a:solidFill>
                  <a:schemeClr val="tx1"/>
                </a:solidFill>
                <a:latin typeface="Elephant" panose="02020904090505020303" pitchFamily="18" charset="0"/>
              </a:rPr>
              <a:t>Incident Commander</a:t>
            </a:r>
          </a:p>
        </p:txBody>
      </p:sp>
      <p:sp>
        <p:nvSpPr>
          <p:cNvPr id="4119" name="Rectangle 3"/>
          <p:cNvSpPr>
            <a:spLocks noGrp="1"/>
          </p:cNvSpPr>
          <p:nvPr>
            <p:ph type="body" sz="half" idx="1"/>
          </p:nvPr>
        </p:nvSpPr>
        <p:spPr>
          <a:xfrm>
            <a:off x="304800" y="1756012"/>
            <a:ext cx="4800600" cy="4525963"/>
          </a:xfrm>
        </p:spPr>
        <p:txBody>
          <a:bodyPr>
            <a:normAutofit/>
          </a:bodyPr>
          <a:lstStyle/>
          <a:p>
            <a:pPr marL="290513" lvl="1" eaLnBrk="1" hangingPunct="1">
              <a:lnSpc>
                <a:spcPct val="90000"/>
              </a:lnSpc>
              <a:buFontTx/>
              <a:buChar char="•"/>
              <a:defRPr/>
            </a:pPr>
            <a:r>
              <a:rPr lang="en-US" sz="2500" dirty="0">
                <a:solidFill>
                  <a:schemeClr val="tx1"/>
                </a:solidFill>
              </a:rPr>
              <a:t>Only position always filled</a:t>
            </a:r>
          </a:p>
          <a:p>
            <a:pPr marL="290513" lvl="1" eaLnBrk="1" hangingPunct="1">
              <a:lnSpc>
                <a:spcPct val="90000"/>
              </a:lnSpc>
              <a:buFontTx/>
              <a:buChar char="•"/>
              <a:defRPr/>
            </a:pPr>
            <a:r>
              <a:rPr lang="en-US" sz="2500" dirty="0">
                <a:solidFill>
                  <a:schemeClr val="tx1"/>
                </a:solidFill>
              </a:rPr>
              <a:t>May be able to accomplish all five management functions alone on small scale incidents</a:t>
            </a:r>
          </a:p>
          <a:p>
            <a:pPr marL="290513" lvl="1" eaLnBrk="1" hangingPunct="1">
              <a:lnSpc>
                <a:spcPct val="90000"/>
              </a:lnSpc>
              <a:buFontTx/>
              <a:buChar char="•"/>
              <a:defRPr/>
            </a:pPr>
            <a:r>
              <a:rPr lang="en-US" sz="2500" dirty="0">
                <a:solidFill>
                  <a:schemeClr val="tx1"/>
                </a:solidFill>
              </a:rPr>
              <a:t>On larger incidents, effective management may require other functions opened and staffed</a:t>
            </a:r>
          </a:p>
          <a:p>
            <a:pPr lvl="1" eaLnBrk="1" hangingPunct="1">
              <a:lnSpc>
                <a:spcPct val="90000"/>
              </a:lnSpc>
              <a:buFontTx/>
              <a:buNone/>
              <a:defRPr/>
            </a:pPr>
            <a:br>
              <a:rPr lang="en-US" sz="2500" dirty="0">
                <a:solidFill>
                  <a:srgbClr val="17375E"/>
                </a:solidFill>
              </a:rPr>
            </a:br>
            <a:endParaRPr lang="en-US" sz="2500" dirty="0">
              <a:solidFill>
                <a:srgbClr val="17375E"/>
              </a:solidFill>
            </a:endParaRPr>
          </a:p>
        </p:txBody>
      </p:sp>
      <p:graphicFrame>
        <p:nvGraphicFramePr>
          <p:cNvPr id="7" name="Diagram 6"/>
          <p:cNvGraphicFramePr/>
          <p:nvPr>
            <p:extLst>
              <p:ext uri="{D42A27DB-BD31-4B8C-83A1-F6EECF244321}">
                <p14:modId xmlns:p14="http://schemas.microsoft.com/office/powerpoint/2010/main" val="2129217236"/>
              </p:ext>
            </p:extLst>
          </p:nvPr>
        </p:nvGraphicFramePr>
        <p:xfrm>
          <a:off x="4495800" y="2605087"/>
          <a:ext cx="4482846" cy="5023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260234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Rectangle 2"/>
          <p:cNvSpPr>
            <a:spLocks noGrp="1"/>
          </p:cNvSpPr>
          <p:nvPr>
            <p:ph type="title"/>
          </p:nvPr>
        </p:nvSpPr>
        <p:spPr>
          <a:xfrm>
            <a:off x="609599" y="609600"/>
            <a:ext cx="8001001" cy="1320800"/>
          </a:xfrm>
          <a:effectLst>
            <a:outerShdw dist="35921" dir="2700000" algn="ctr" rotWithShape="0">
              <a:srgbClr val="C0C0C0"/>
            </a:outerShdw>
          </a:effectLst>
        </p:spPr>
        <p:txBody>
          <a:bodyPr/>
          <a:lstStyle/>
          <a:p>
            <a:pPr eaLnBrk="1" hangingPunct="1"/>
            <a:r>
              <a:rPr lang="en-US" altLang="en-US" dirty="0">
                <a:solidFill>
                  <a:schemeClr val="tx1"/>
                </a:solidFill>
                <a:latin typeface="Elephant" panose="02020904090505020303" pitchFamily="18" charset="0"/>
              </a:rPr>
              <a:t>Incident Commander - Function</a:t>
            </a:r>
          </a:p>
        </p:txBody>
      </p:sp>
      <p:sp>
        <p:nvSpPr>
          <p:cNvPr id="69635" name="Rectangle 3"/>
          <p:cNvSpPr>
            <a:spLocks noGrp="1"/>
          </p:cNvSpPr>
          <p:nvPr>
            <p:ph idx="1"/>
          </p:nvPr>
        </p:nvSpPr>
        <p:spPr>
          <a:xfrm>
            <a:off x="609598" y="2160590"/>
            <a:ext cx="8001001" cy="3880773"/>
          </a:xfrm>
        </p:spPr>
        <p:txBody>
          <a:bodyPr>
            <a:normAutofit lnSpcReduction="10000"/>
          </a:bodyPr>
          <a:lstStyle/>
          <a:p>
            <a:pPr eaLnBrk="1" hangingPunct="1"/>
            <a:r>
              <a:rPr lang="en-US" altLang="en-US" sz="2800" dirty="0">
                <a:solidFill>
                  <a:schemeClr val="tx1"/>
                </a:solidFill>
              </a:rPr>
              <a:t>Provides overall leadership for incident response</a:t>
            </a:r>
          </a:p>
          <a:p>
            <a:pPr eaLnBrk="1" hangingPunct="1"/>
            <a:r>
              <a:rPr lang="en-US" altLang="en-US" sz="2800" dirty="0">
                <a:solidFill>
                  <a:schemeClr val="tx1"/>
                </a:solidFill>
              </a:rPr>
              <a:t>Assumes responsibility for all activities and functions until delegated or assigned to other staff</a:t>
            </a:r>
          </a:p>
          <a:p>
            <a:pPr eaLnBrk="1" hangingPunct="1"/>
            <a:r>
              <a:rPr lang="en-US" altLang="en-US" sz="2800" dirty="0">
                <a:solidFill>
                  <a:schemeClr val="tx1"/>
                </a:solidFill>
              </a:rPr>
              <a:t>Establishes incident objectives</a:t>
            </a:r>
          </a:p>
          <a:p>
            <a:pPr eaLnBrk="1" hangingPunct="1"/>
            <a:r>
              <a:rPr lang="en-US" altLang="en-US" sz="2800" dirty="0">
                <a:solidFill>
                  <a:schemeClr val="tx1"/>
                </a:solidFill>
              </a:rPr>
              <a:t>Directs development of Incident Action Plan (IAP)</a:t>
            </a:r>
          </a:p>
          <a:p>
            <a:pPr eaLnBrk="1" hangingPunct="1"/>
            <a:endParaRPr lang="en-US" altLang="en-US" sz="2800" dirty="0">
              <a:solidFill>
                <a:srgbClr val="17375E"/>
              </a:solidFill>
            </a:endParaRPr>
          </a:p>
        </p:txBody>
      </p:sp>
    </p:spTree>
    <p:extLst>
      <p:ext uri="{BB962C8B-B14F-4D97-AF65-F5344CB8AC3E}">
        <p14:creationId xmlns:p14="http://schemas.microsoft.com/office/powerpoint/2010/main" val="414467379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Rectangle 2"/>
          <p:cNvSpPr>
            <a:spLocks noGrp="1"/>
          </p:cNvSpPr>
          <p:nvPr>
            <p:ph type="title"/>
          </p:nvPr>
        </p:nvSpPr>
        <p:spPr>
          <a:xfrm>
            <a:off x="609599" y="609600"/>
            <a:ext cx="7848601" cy="1320800"/>
          </a:xfrm>
          <a:effectLst>
            <a:outerShdw dist="35921" dir="2700000" algn="ctr" rotWithShape="0">
              <a:srgbClr val="C0C0C0"/>
            </a:outerShdw>
          </a:effectLst>
        </p:spPr>
        <p:txBody>
          <a:bodyPr/>
          <a:lstStyle/>
          <a:p>
            <a:r>
              <a:rPr lang="en-US" altLang="en-US" dirty="0">
                <a:solidFill>
                  <a:schemeClr val="tx1"/>
                </a:solidFill>
                <a:latin typeface="Elephant" panose="02020904090505020303" pitchFamily="18" charset="0"/>
              </a:rPr>
              <a:t>Who is the Incident Commander</a:t>
            </a:r>
          </a:p>
        </p:txBody>
      </p:sp>
      <p:sp>
        <p:nvSpPr>
          <p:cNvPr id="71683" name="Rectangle 3"/>
          <p:cNvSpPr>
            <a:spLocks noGrp="1"/>
          </p:cNvSpPr>
          <p:nvPr>
            <p:ph idx="1"/>
          </p:nvPr>
        </p:nvSpPr>
        <p:spPr>
          <a:xfrm>
            <a:off x="609598" y="2160590"/>
            <a:ext cx="7924801" cy="3880773"/>
          </a:xfrm>
        </p:spPr>
        <p:txBody>
          <a:bodyPr>
            <a:normAutofit fontScale="92500" lnSpcReduction="20000"/>
          </a:bodyPr>
          <a:lstStyle/>
          <a:p>
            <a:r>
              <a:rPr lang="en-US" altLang="en-US" sz="3000" dirty="0">
                <a:solidFill>
                  <a:schemeClr val="tx1"/>
                </a:solidFill>
              </a:rPr>
              <a:t>Predetermined line of succession or highest ranking trained person on site</a:t>
            </a:r>
          </a:p>
          <a:p>
            <a:r>
              <a:rPr lang="en-US" altLang="en-US" sz="3000" dirty="0">
                <a:solidFill>
                  <a:schemeClr val="tx1"/>
                </a:solidFill>
              </a:rPr>
              <a:t>Upon arriving at an incident, the higher ranking person may assume command, maintain command as is, or reassign command to a third party</a:t>
            </a:r>
          </a:p>
          <a:p>
            <a:r>
              <a:rPr lang="en-US" altLang="en-US" sz="3000" dirty="0">
                <a:solidFill>
                  <a:schemeClr val="tx1"/>
                </a:solidFill>
              </a:rPr>
              <a:t>This authority may be delegated by the agency executive when the scope of the incident is complex or beyond existing authorities</a:t>
            </a:r>
          </a:p>
          <a:p>
            <a:endParaRPr lang="en-US" altLang="en-US" dirty="0">
              <a:solidFill>
                <a:srgbClr val="17375E"/>
              </a:solidFill>
            </a:endParaRPr>
          </a:p>
        </p:txBody>
      </p:sp>
    </p:spTree>
    <p:extLst>
      <p:ext uri="{BB962C8B-B14F-4D97-AF65-F5344CB8AC3E}">
        <p14:creationId xmlns:p14="http://schemas.microsoft.com/office/powerpoint/2010/main" val="2758904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6834" name="Rectangle 2"/>
          <p:cNvSpPr>
            <a:spLocks noGrp="1"/>
          </p:cNvSpPr>
          <p:nvPr>
            <p:ph type="title"/>
          </p:nvPr>
        </p:nvSpPr>
        <p:spPr>
          <a:xfrm>
            <a:off x="609599" y="609600"/>
            <a:ext cx="7924801" cy="1320800"/>
          </a:xfrm>
          <a:effectLst>
            <a:outerShdw dist="35921" dir="2700000" algn="ctr" rotWithShape="0">
              <a:srgbClr val="C0C0C0"/>
            </a:outerShdw>
          </a:effectLst>
        </p:spPr>
        <p:txBody>
          <a:bodyPr>
            <a:normAutofit/>
          </a:bodyPr>
          <a:lstStyle/>
          <a:p>
            <a:pPr algn="ctr">
              <a:defRPr/>
            </a:pPr>
            <a:r>
              <a:rPr lang="en-US" sz="4400" dirty="0">
                <a:solidFill>
                  <a:schemeClr val="tx1"/>
                </a:solidFill>
                <a:latin typeface="Elephant" panose="02020904090505020303" pitchFamily="18" charset="0"/>
              </a:rPr>
              <a:t>Agency Executive</a:t>
            </a:r>
          </a:p>
        </p:txBody>
      </p:sp>
      <p:sp>
        <p:nvSpPr>
          <p:cNvPr id="302083" name="Rectangle 3"/>
          <p:cNvSpPr>
            <a:spLocks noGrp="1"/>
          </p:cNvSpPr>
          <p:nvPr>
            <p:ph idx="1"/>
          </p:nvPr>
        </p:nvSpPr>
        <p:spPr>
          <a:xfrm>
            <a:off x="609598" y="1600200"/>
            <a:ext cx="7924801" cy="3880773"/>
          </a:xfrm>
        </p:spPr>
        <p:txBody>
          <a:bodyPr/>
          <a:lstStyle/>
          <a:p>
            <a:pPr>
              <a:lnSpc>
                <a:spcPct val="90000"/>
              </a:lnSpc>
            </a:pPr>
            <a:r>
              <a:rPr lang="en-US" sz="2800" b="1" dirty="0">
                <a:solidFill>
                  <a:srgbClr val="17375E"/>
                </a:solidFill>
              </a:rPr>
              <a:t>Although elected officials/agency executives are expected to commit to NIMS by supporting training and exercise participation, they are not expected to assume the role of IC or direct tactical operations, nor do they assign resources that have not been requested by IC</a:t>
            </a:r>
          </a:p>
          <a:p>
            <a:pPr lvl="1" algn="ctr">
              <a:buNone/>
              <a:tabLst>
                <a:tab pos="177800" algn="l"/>
              </a:tabLst>
            </a:pPr>
            <a:r>
              <a:rPr lang="en-US" dirty="0">
                <a:solidFill>
                  <a:srgbClr val="17375E"/>
                </a:solidFill>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0" name="Rectangle 2"/>
          <p:cNvSpPr>
            <a:spLocks noGrp="1" noChangeAspect="1" noChangeArrowheads="1"/>
          </p:cNvSpPr>
          <p:nvPr>
            <p:ph type="title"/>
          </p:nvPr>
        </p:nvSpPr>
        <p:spPr>
          <a:xfrm>
            <a:off x="609599" y="609600"/>
            <a:ext cx="8124825" cy="1320800"/>
          </a:xfrm>
          <a:effectLst>
            <a:outerShdw dist="35921" dir="2700000" algn="ctr" rotWithShape="0">
              <a:srgbClr val="C0C0C0"/>
            </a:outerShdw>
          </a:effectLst>
        </p:spPr>
        <p:txBody>
          <a:bodyPr/>
          <a:lstStyle/>
          <a:p>
            <a:pPr algn="ctr"/>
            <a:r>
              <a:rPr lang="en-US" altLang="en-US" dirty="0">
                <a:solidFill>
                  <a:schemeClr val="tx1"/>
                </a:solidFill>
                <a:latin typeface="Elephant" panose="02020904090505020303" pitchFamily="18" charset="0"/>
              </a:rPr>
              <a:t>Incident Management Roles</a:t>
            </a:r>
          </a:p>
        </p:txBody>
      </p:sp>
      <p:sp>
        <p:nvSpPr>
          <p:cNvPr id="73731" name="Rectangle 3"/>
          <p:cNvSpPr>
            <a:spLocks noGrp="1" noChangeArrowheads="1"/>
          </p:cNvSpPr>
          <p:nvPr>
            <p:ph sz="half" idx="1"/>
          </p:nvPr>
        </p:nvSpPr>
        <p:spPr>
          <a:xfrm>
            <a:off x="645970" y="1930400"/>
            <a:ext cx="3381518" cy="3880772"/>
          </a:xfrm>
        </p:spPr>
        <p:txBody>
          <a:bodyPr>
            <a:normAutofit fontScale="92500"/>
          </a:bodyPr>
          <a:lstStyle/>
          <a:p>
            <a:pPr marL="0" indent="0" eaLnBrk="1" hangingPunct="1">
              <a:spcBef>
                <a:spcPct val="0"/>
              </a:spcBef>
              <a:buFont typeface="Wingdings" panose="05000000000000000000" pitchFamily="2" charset="2"/>
              <a:buNone/>
              <a:tabLst>
                <a:tab pos="230188" algn="l"/>
              </a:tabLst>
            </a:pPr>
            <a:r>
              <a:rPr lang="en-US" altLang="en-US" sz="2200" dirty="0">
                <a:solidFill>
                  <a:srgbClr val="C00000"/>
                </a:solidFill>
              </a:rPr>
              <a:t>Incident Commander’s </a:t>
            </a:r>
            <a:br>
              <a:rPr lang="en-US" altLang="en-US" sz="2200" dirty="0">
                <a:solidFill>
                  <a:srgbClr val="C00000"/>
                </a:solidFill>
              </a:rPr>
            </a:br>
            <a:r>
              <a:rPr lang="en-US" altLang="en-US" sz="2200" dirty="0">
                <a:solidFill>
                  <a:srgbClr val="C00000"/>
                </a:solidFill>
              </a:rPr>
              <a:t>Role</a:t>
            </a:r>
          </a:p>
          <a:p>
            <a:pPr marL="0" indent="0" eaLnBrk="1" hangingPunct="1">
              <a:spcBef>
                <a:spcPct val="40000"/>
              </a:spcBef>
              <a:buFont typeface="Wingdings" panose="05000000000000000000" pitchFamily="2" charset="2"/>
              <a:buNone/>
              <a:tabLst>
                <a:tab pos="230188" algn="l"/>
              </a:tabLst>
            </a:pPr>
            <a:r>
              <a:rPr lang="en-US" altLang="en-US" sz="2200" dirty="0">
                <a:solidFill>
                  <a:schemeClr val="tx1"/>
                </a:solidFill>
              </a:rPr>
              <a:t>The Incident Commander:</a:t>
            </a:r>
          </a:p>
          <a:p>
            <a:pPr marL="0" indent="0" eaLnBrk="1" hangingPunct="1">
              <a:spcBef>
                <a:spcPct val="40000"/>
              </a:spcBef>
              <a:buFont typeface="Wingdings" panose="05000000000000000000" pitchFamily="2" charset="2"/>
              <a:buChar char="§"/>
              <a:tabLst>
                <a:tab pos="230188" algn="l"/>
              </a:tabLst>
            </a:pPr>
            <a:r>
              <a:rPr lang="en-US" altLang="en-US" sz="2200" dirty="0">
                <a:solidFill>
                  <a:schemeClr val="tx1"/>
                </a:solidFill>
              </a:rPr>
              <a:t>	Manages the incident. </a:t>
            </a:r>
          </a:p>
          <a:p>
            <a:pPr marL="0" indent="0" eaLnBrk="1" hangingPunct="1">
              <a:spcBef>
                <a:spcPct val="40000"/>
              </a:spcBef>
              <a:buFont typeface="Wingdings" panose="05000000000000000000" pitchFamily="2" charset="2"/>
              <a:buChar char="§"/>
              <a:tabLst>
                <a:tab pos="230188" algn="l"/>
              </a:tabLst>
            </a:pPr>
            <a:r>
              <a:rPr lang="en-US" altLang="en-US" sz="2200" dirty="0">
                <a:solidFill>
                  <a:schemeClr val="tx1"/>
                </a:solidFill>
              </a:rPr>
              <a:t>	Keeps the senior officials 	informed on all important 	matters pertaining to the 	incident which have an 	impact on ability to 	deliver services to the 	community.</a:t>
            </a:r>
          </a:p>
        </p:txBody>
      </p:sp>
      <p:sp>
        <p:nvSpPr>
          <p:cNvPr id="73732" name="Rectangle 4"/>
          <p:cNvSpPr>
            <a:spLocks noGrp="1" noChangeArrowheads="1"/>
          </p:cNvSpPr>
          <p:nvPr>
            <p:ph sz="half" idx="2"/>
          </p:nvPr>
        </p:nvSpPr>
        <p:spPr>
          <a:xfrm>
            <a:off x="4953000" y="1848303"/>
            <a:ext cx="3581400" cy="3880773"/>
          </a:xfrm>
        </p:spPr>
        <p:txBody>
          <a:bodyPr>
            <a:normAutofit fontScale="92500"/>
          </a:bodyPr>
          <a:lstStyle/>
          <a:p>
            <a:pPr marL="0" indent="0" eaLnBrk="1" hangingPunct="1">
              <a:spcBef>
                <a:spcPct val="0"/>
              </a:spcBef>
              <a:buFont typeface="Wingdings" panose="05000000000000000000" pitchFamily="2" charset="2"/>
              <a:buNone/>
              <a:tabLst>
                <a:tab pos="230188" algn="l"/>
              </a:tabLst>
            </a:pPr>
            <a:r>
              <a:rPr lang="en-US" altLang="en-US" sz="2200" dirty="0">
                <a:solidFill>
                  <a:srgbClr val="C00000"/>
                </a:solidFill>
              </a:rPr>
              <a:t>Agency Executives’/Senior Officials’ Role</a:t>
            </a:r>
          </a:p>
          <a:p>
            <a:pPr marL="0" indent="0" eaLnBrk="1" hangingPunct="1">
              <a:spcBef>
                <a:spcPct val="40000"/>
              </a:spcBef>
              <a:buFont typeface="Wingdings" panose="05000000000000000000" pitchFamily="2" charset="2"/>
              <a:buNone/>
              <a:tabLst>
                <a:tab pos="230188" algn="l"/>
              </a:tabLst>
            </a:pPr>
            <a:r>
              <a:rPr lang="en-US" altLang="en-US" sz="2200" dirty="0">
                <a:solidFill>
                  <a:schemeClr val="tx1"/>
                </a:solidFill>
              </a:rPr>
              <a:t>These officials provide the following to the Incident Commander:</a:t>
            </a:r>
          </a:p>
          <a:p>
            <a:pPr marL="0" indent="0" eaLnBrk="1" hangingPunct="1">
              <a:spcBef>
                <a:spcPct val="40000"/>
              </a:spcBef>
              <a:buFont typeface="Wingdings" panose="05000000000000000000" pitchFamily="2" charset="2"/>
              <a:buChar char="§"/>
              <a:tabLst>
                <a:tab pos="230188" algn="l"/>
              </a:tabLst>
            </a:pPr>
            <a:r>
              <a:rPr lang="en-US" altLang="en-US" sz="2200" dirty="0">
                <a:solidFill>
                  <a:schemeClr val="tx1"/>
                </a:solidFill>
              </a:rPr>
              <a:t>	Policy</a:t>
            </a:r>
          </a:p>
          <a:p>
            <a:pPr marL="0" indent="0" eaLnBrk="1" hangingPunct="1">
              <a:spcBef>
                <a:spcPct val="40000"/>
              </a:spcBef>
              <a:buFont typeface="Wingdings" panose="05000000000000000000" pitchFamily="2" charset="2"/>
              <a:buChar char="§"/>
              <a:tabLst>
                <a:tab pos="230188" algn="l"/>
              </a:tabLst>
            </a:pPr>
            <a:r>
              <a:rPr lang="en-US" altLang="en-US" sz="2200" dirty="0">
                <a:solidFill>
                  <a:schemeClr val="tx1"/>
                </a:solidFill>
              </a:rPr>
              <a:t>	Mission</a:t>
            </a:r>
          </a:p>
          <a:p>
            <a:pPr marL="0" indent="0" eaLnBrk="1" hangingPunct="1">
              <a:spcBef>
                <a:spcPct val="40000"/>
              </a:spcBef>
              <a:buFont typeface="Wingdings" panose="05000000000000000000" pitchFamily="2" charset="2"/>
              <a:buChar char="§"/>
              <a:tabLst>
                <a:tab pos="230188" algn="l"/>
              </a:tabLst>
            </a:pPr>
            <a:r>
              <a:rPr lang="en-US" altLang="en-US" sz="2200" dirty="0">
                <a:solidFill>
                  <a:schemeClr val="tx1"/>
                </a:solidFill>
              </a:rPr>
              <a:t>	Strategic direction</a:t>
            </a:r>
          </a:p>
          <a:p>
            <a:pPr marL="0" indent="0" eaLnBrk="1" hangingPunct="1">
              <a:spcBef>
                <a:spcPct val="40000"/>
              </a:spcBef>
              <a:buFont typeface="Wingdings" panose="05000000000000000000" pitchFamily="2" charset="2"/>
              <a:buChar char="§"/>
              <a:tabLst>
                <a:tab pos="230188" algn="l"/>
              </a:tabLst>
            </a:pPr>
            <a:r>
              <a:rPr lang="en-US" altLang="en-US" sz="2200" dirty="0">
                <a:solidFill>
                  <a:schemeClr val="tx1"/>
                </a:solidFill>
              </a:rPr>
              <a:t>	Authority</a:t>
            </a:r>
          </a:p>
        </p:txBody>
      </p:sp>
      <p:sp>
        <p:nvSpPr>
          <p:cNvPr id="73734" name="Line 9"/>
          <p:cNvSpPr>
            <a:spLocks noChangeShapeType="1"/>
          </p:cNvSpPr>
          <p:nvPr/>
        </p:nvSpPr>
        <p:spPr bwMode="auto">
          <a:xfrm>
            <a:off x="4484688" y="1452563"/>
            <a:ext cx="11112" cy="3500437"/>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688922682"/>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8" name="Rectangle 2"/>
          <p:cNvSpPr>
            <a:spLocks noGrp="1"/>
          </p:cNvSpPr>
          <p:nvPr>
            <p:ph type="title"/>
          </p:nvPr>
        </p:nvSpPr>
        <p:spPr>
          <a:xfrm>
            <a:off x="381000" y="533400"/>
            <a:ext cx="8229600" cy="1143000"/>
          </a:xfrm>
          <a:effectLst>
            <a:outerShdw dist="35921" dir="2700000" algn="ctr" rotWithShape="0">
              <a:srgbClr val="C0C0C0"/>
            </a:outerShdw>
          </a:effectLst>
        </p:spPr>
        <p:txBody>
          <a:bodyPr/>
          <a:lstStyle/>
          <a:p>
            <a:pPr algn="ctr" eaLnBrk="1" hangingPunct="1"/>
            <a:r>
              <a:rPr lang="en-US" altLang="en-US" dirty="0">
                <a:solidFill>
                  <a:schemeClr val="tx1"/>
                </a:solidFill>
                <a:latin typeface="Elephant" panose="02020904090505020303" pitchFamily="18" charset="0"/>
              </a:rPr>
              <a:t>Operations Section</a:t>
            </a:r>
          </a:p>
        </p:txBody>
      </p:sp>
      <p:sp>
        <p:nvSpPr>
          <p:cNvPr id="75779" name="Rectangle 3"/>
          <p:cNvSpPr>
            <a:spLocks noGrp="1"/>
          </p:cNvSpPr>
          <p:nvPr>
            <p:ph type="body" sz="half" idx="1"/>
          </p:nvPr>
        </p:nvSpPr>
        <p:spPr>
          <a:xfrm>
            <a:off x="152400" y="1981200"/>
            <a:ext cx="5257800" cy="4525963"/>
          </a:xfrm>
        </p:spPr>
        <p:txBody>
          <a:bodyPr/>
          <a:lstStyle/>
          <a:p>
            <a:pPr eaLnBrk="1" hangingPunct="1">
              <a:lnSpc>
                <a:spcPct val="80000"/>
              </a:lnSpc>
            </a:pPr>
            <a:r>
              <a:rPr lang="en-US" altLang="en-US" sz="2800" dirty="0">
                <a:solidFill>
                  <a:schemeClr val="tx1"/>
                </a:solidFill>
              </a:rPr>
              <a:t>Develops and manages all incident-related tactical operations </a:t>
            </a:r>
          </a:p>
          <a:p>
            <a:pPr eaLnBrk="1" hangingPunct="1">
              <a:lnSpc>
                <a:spcPct val="80000"/>
              </a:lnSpc>
            </a:pPr>
            <a:r>
              <a:rPr lang="en-US" altLang="en-US" sz="2800" dirty="0">
                <a:solidFill>
                  <a:schemeClr val="tx1"/>
                </a:solidFill>
              </a:rPr>
              <a:t>The largest Section in terms of resources, both equipment and personnel</a:t>
            </a:r>
          </a:p>
          <a:p>
            <a:pPr eaLnBrk="1" hangingPunct="1">
              <a:lnSpc>
                <a:spcPct val="80000"/>
              </a:lnSpc>
              <a:buFont typeface="Arial" panose="020B0604020202020204" pitchFamily="34" charset="0"/>
              <a:buNone/>
            </a:pPr>
            <a:endParaRPr lang="en-US" altLang="en-US" sz="2800" dirty="0">
              <a:solidFill>
                <a:srgbClr val="17375E"/>
              </a:solidFill>
            </a:endParaRPr>
          </a:p>
          <a:p>
            <a:pPr eaLnBrk="1" hangingPunct="1">
              <a:lnSpc>
                <a:spcPct val="80000"/>
              </a:lnSpc>
              <a:buFont typeface="Arial" panose="020B0604020202020204" pitchFamily="34" charset="0"/>
              <a:buNone/>
            </a:pPr>
            <a:endParaRPr lang="en-US" altLang="en-US" sz="2800" dirty="0">
              <a:solidFill>
                <a:srgbClr val="17375E"/>
              </a:solidFill>
            </a:endParaRPr>
          </a:p>
        </p:txBody>
      </p:sp>
      <p:graphicFrame>
        <p:nvGraphicFramePr>
          <p:cNvPr id="7" name="Diagram 6"/>
          <p:cNvGraphicFramePr/>
          <p:nvPr>
            <p:extLst>
              <p:ext uri="{D42A27DB-BD31-4B8C-83A1-F6EECF244321}">
                <p14:modId xmlns:p14="http://schemas.microsoft.com/office/powerpoint/2010/main" val="1627835820"/>
              </p:ext>
            </p:extLst>
          </p:nvPr>
        </p:nvGraphicFramePr>
        <p:xfrm>
          <a:off x="4495800" y="1066800"/>
          <a:ext cx="4482846" cy="5023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816150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6" name="Rectangle 2"/>
          <p:cNvSpPr>
            <a:spLocks noGrp="1"/>
          </p:cNvSpPr>
          <p:nvPr>
            <p:ph type="title"/>
          </p:nvPr>
        </p:nvSpPr>
        <p:spPr>
          <a:xfrm>
            <a:off x="483722" y="436728"/>
            <a:ext cx="8229600" cy="1143000"/>
          </a:xfrm>
          <a:effectLst>
            <a:outerShdw dist="35921" dir="2700000" algn="ctr" rotWithShape="0">
              <a:srgbClr val="C0C0C0"/>
            </a:outerShdw>
          </a:effectLst>
        </p:spPr>
        <p:txBody>
          <a:bodyPr>
            <a:normAutofit/>
          </a:bodyPr>
          <a:lstStyle/>
          <a:p>
            <a:pPr algn="ctr" eaLnBrk="1" hangingPunct="1"/>
            <a:r>
              <a:rPr lang="en-US" altLang="en-US" sz="4400" dirty="0">
                <a:solidFill>
                  <a:schemeClr val="tx1"/>
                </a:solidFill>
                <a:latin typeface="Elephant" panose="02020904090505020303" pitchFamily="18" charset="0"/>
              </a:rPr>
              <a:t>Planning Section </a:t>
            </a:r>
          </a:p>
        </p:txBody>
      </p:sp>
      <p:sp>
        <p:nvSpPr>
          <p:cNvPr id="77827" name="Rectangle 3"/>
          <p:cNvSpPr>
            <a:spLocks noGrp="1"/>
          </p:cNvSpPr>
          <p:nvPr>
            <p:ph type="body" sz="half" idx="1"/>
          </p:nvPr>
        </p:nvSpPr>
        <p:spPr/>
        <p:txBody>
          <a:bodyPr/>
          <a:lstStyle/>
          <a:p>
            <a:pPr eaLnBrk="1" hangingPunct="1">
              <a:lnSpc>
                <a:spcPct val="80000"/>
              </a:lnSpc>
              <a:defRPr/>
            </a:pPr>
            <a:r>
              <a:rPr lang="en-US" altLang="en-US" sz="2400" dirty="0">
                <a:solidFill>
                  <a:schemeClr val="tx1"/>
                </a:solidFill>
              </a:rPr>
              <a:t>Develops the Incident Action Plan for next operational period</a:t>
            </a:r>
          </a:p>
          <a:p>
            <a:pPr>
              <a:lnSpc>
                <a:spcPct val="80000"/>
              </a:lnSpc>
              <a:defRPr/>
            </a:pPr>
            <a:r>
              <a:rPr lang="en-US" altLang="en-US" sz="2400" dirty="0">
                <a:solidFill>
                  <a:schemeClr val="tx1"/>
                </a:solidFill>
              </a:rPr>
              <a:t>Responsible for collecting, evaluating, and disseminating incident situation information and intelligence to Incident Command </a:t>
            </a:r>
          </a:p>
          <a:p>
            <a:pPr eaLnBrk="1" hangingPunct="1">
              <a:lnSpc>
                <a:spcPct val="80000"/>
              </a:lnSpc>
              <a:defRPr/>
            </a:pPr>
            <a:endParaRPr lang="en-US" altLang="en-US" sz="2400" dirty="0">
              <a:solidFill>
                <a:schemeClr val="tx1"/>
              </a:solidFill>
            </a:endParaRPr>
          </a:p>
          <a:p>
            <a:pPr marL="0" indent="0" eaLnBrk="1" hangingPunct="1">
              <a:lnSpc>
                <a:spcPct val="80000"/>
              </a:lnSpc>
              <a:buFont typeface="Arial" panose="020B0604020202020204" pitchFamily="34" charset="0"/>
              <a:buNone/>
              <a:defRPr/>
            </a:pPr>
            <a:endParaRPr lang="en-US" altLang="en-US" sz="2400" dirty="0">
              <a:solidFill>
                <a:srgbClr val="17375E"/>
              </a:solidFill>
            </a:endParaRPr>
          </a:p>
          <a:p>
            <a:pPr eaLnBrk="1" hangingPunct="1">
              <a:lnSpc>
                <a:spcPct val="80000"/>
              </a:lnSpc>
              <a:defRPr/>
            </a:pPr>
            <a:endParaRPr lang="en-US" altLang="en-US" sz="2400" dirty="0">
              <a:solidFill>
                <a:srgbClr val="17375E"/>
              </a:solidFill>
            </a:endParaRPr>
          </a:p>
          <a:p>
            <a:pPr eaLnBrk="1" hangingPunct="1">
              <a:lnSpc>
                <a:spcPct val="80000"/>
              </a:lnSpc>
              <a:defRPr/>
            </a:pPr>
            <a:endParaRPr lang="en-US" altLang="en-US" sz="2400" dirty="0"/>
          </a:p>
          <a:p>
            <a:pPr eaLnBrk="1" hangingPunct="1">
              <a:lnSpc>
                <a:spcPct val="80000"/>
              </a:lnSpc>
              <a:buFont typeface="Arial" panose="020B0604020202020204" pitchFamily="34" charset="0"/>
              <a:buNone/>
              <a:defRPr/>
            </a:pPr>
            <a:endParaRPr lang="en-US" altLang="en-US" sz="2400" dirty="0"/>
          </a:p>
          <a:p>
            <a:pPr eaLnBrk="1" hangingPunct="1">
              <a:lnSpc>
                <a:spcPct val="80000"/>
              </a:lnSpc>
              <a:defRPr/>
            </a:pPr>
            <a:endParaRPr lang="en-US" altLang="en-US" sz="2400" dirty="0"/>
          </a:p>
          <a:p>
            <a:pPr eaLnBrk="1" hangingPunct="1">
              <a:lnSpc>
                <a:spcPct val="80000"/>
              </a:lnSpc>
              <a:defRPr/>
            </a:pPr>
            <a:endParaRPr lang="en-US" altLang="en-US" sz="2400" dirty="0"/>
          </a:p>
          <a:p>
            <a:pPr eaLnBrk="1" hangingPunct="1">
              <a:lnSpc>
                <a:spcPct val="80000"/>
              </a:lnSpc>
              <a:buFont typeface="Arial" panose="020B0604020202020204" pitchFamily="34" charset="0"/>
              <a:buNone/>
              <a:defRPr/>
            </a:pPr>
            <a:endParaRPr lang="en-US" altLang="en-US" sz="2400" dirty="0"/>
          </a:p>
        </p:txBody>
      </p:sp>
      <p:sp>
        <p:nvSpPr>
          <p:cNvPr id="77828" name="Content Placeholder 5"/>
          <p:cNvSpPr>
            <a:spLocks noGrp="1"/>
          </p:cNvSpPr>
          <p:nvPr>
            <p:ph sz="half" idx="2"/>
          </p:nvPr>
        </p:nvSpPr>
        <p:spPr/>
        <p:txBody>
          <a:bodyPr/>
          <a:lstStyle/>
          <a:p>
            <a:endParaRPr lang="en-US" altLang="en-US" dirty="0"/>
          </a:p>
        </p:txBody>
      </p:sp>
      <p:graphicFrame>
        <p:nvGraphicFramePr>
          <p:cNvPr id="7" name="Diagram 6"/>
          <p:cNvGraphicFramePr/>
          <p:nvPr>
            <p:extLst>
              <p:ext uri="{D42A27DB-BD31-4B8C-83A1-F6EECF244321}">
                <p14:modId xmlns:p14="http://schemas.microsoft.com/office/powerpoint/2010/main" val="2598007048"/>
              </p:ext>
            </p:extLst>
          </p:nvPr>
        </p:nvGraphicFramePr>
        <p:xfrm>
          <a:off x="4343400" y="1143000"/>
          <a:ext cx="4482846" cy="5023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533417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772401" cy="1320800"/>
          </a:xfrm>
          <a:noFill/>
          <a:ln w="9525">
            <a:noFill/>
            <a:miter lim="800000"/>
            <a:headEnd/>
            <a:tailEnd/>
          </a:ln>
          <a:effectLst>
            <a:outerShdw dist="35921" dir="2700000" algn="ctr" rotWithShape="0">
              <a:srgbClr val="C0C0C0"/>
            </a:outerShdw>
          </a:effectLst>
        </p:spPr>
        <p:txBody>
          <a:bodyPr vert="horz" wrap="square" lIns="91440" tIns="45720" rIns="91440" bIns="45720" numCol="1" anchor="ctr" anchorCtr="0" compatLnSpc="1">
            <a:prstTxWarp prst="textNoShape">
              <a:avLst/>
            </a:prstTxWarp>
            <a:normAutofit/>
          </a:bodyPr>
          <a:lstStyle/>
          <a:p>
            <a:pPr eaLnBrk="1" hangingPunct="1">
              <a:defRPr/>
            </a:pPr>
            <a:r>
              <a:rPr lang="en-US" altLang="en-US" sz="4000" b="1" dirty="0">
                <a:solidFill>
                  <a:schemeClr val="tx1"/>
                </a:solidFill>
                <a:latin typeface="Elephant" panose="02020904090505020303" pitchFamily="18" charset="0"/>
              </a:rPr>
              <a:t>Rationale for NIMS &amp; ICS </a:t>
            </a:r>
          </a:p>
        </p:txBody>
      </p:sp>
    </p:spTree>
    <p:extLst>
      <p:ext uri="{BB962C8B-B14F-4D97-AF65-F5344CB8AC3E}">
        <p14:creationId xmlns:p14="http://schemas.microsoft.com/office/powerpoint/2010/main" val="2221356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4" name="Rectangle 2"/>
          <p:cNvSpPr>
            <a:spLocks noGrp="1"/>
          </p:cNvSpPr>
          <p:nvPr>
            <p:ph type="title"/>
          </p:nvPr>
        </p:nvSpPr>
        <p:spPr>
          <a:xfrm>
            <a:off x="457200" y="381498"/>
            <a:ext cx="8229600" cy="1143000"/>
          </a:xfrm>
          <a:effectLst>
            <a:outerShdw dist="35921" dir="2700000" algn="ctr" rotWithShape="0">
              <a:srgbClr val="C0C0C0"/>
            </a:outerShdw>
          </a:effectLst>
        </p:spPr>
        <p:txBody>
          <a:bodyPr>
            <a:normAutofit/>
          </a:bodyPr>
          <a:lstStyle/>
          <a:p>
            <a:pPr algn="ctr" eaLnBrk="1" hangingPunct="1"/>
            <a:r>
              <a:rPr lang="en-US" altLang="en-US" sz="4400" dirty="0">
                <a:solidFill>
                  <a:schemeClr val="tx1"/>
                </a:solidFill>
                <a:latin typeface="Elephant" panose="02020904090505020303" pitchFamily="18" charset="0"/>
              </a:rPr>
              <a:t>Logistics Section </a:t>
            </a:r>
          </a:p>
        </p:txBody>
      </p:sp>
      <p:sp>
        <p:nvSpPr>
          <p:cNvPr id="79875" name="Rectangle 3"/>
          <p:cNvSpPr>
            <a:spLocks noGrp="1"/>
          </p:cNvSpPr>
          <p:nvPr>
            <p:ph type="body" sz="half" idx="1"/>
          </p:nvPr>
        </p:nvSpPr>
        <p:spPr>
          <a:xfrm>
            <a:off x="457200" y="1600200"/>
            <a:ext cx="3962400" cy="4525963"/>
          </a:xfrm>
        </p:spPr>
        <p:txBody>
          <a:bodyPr>
            <a:normAutofit lnSpcReduction="10000"/>
          </a:bodyPr>
          <a:lstStyle/>
          <a:p>
            <a:pPr eaLnBrk="1" hangingPunct="1">
              <a:lnSpc>
                <a:spcPct val="80000"/>
              </a:lnSpc>
            </a:pPr>
            <a:r>
              <a:rPr lang="en-US" altLang="en-US" sz="2800" dirty="0">
                <a:solidFill>
                  <a:schemeClr val="tx1"/>
                </a:solidFill>
              </a:rPr>
              <a:t>Responsibilities include:</a:t>
            </a:r>
          </a:p>
          <a:p>
            <a:pPr lvl="1" eaLnBrk="1" hangingPunct="1">
              <a:lnSpc>
                <a:spcPct val="80000"/>
              </a:lnSpc>
            </a:pPr>
            <a:r>
              <a:rPr lang="en-US" altLang="en-US" sz="2200" dirty="0">
                <a:solidFill>
                  <a:schemeClr val="tx1"/>
                </a:solidFill>
              </a:rPr>
              <a:t>Acquiring resources from internal and external sources</a:t>
            </a:r>
          </a:p>
          <a:p>
            <a:pPr lvl="1" eaLnBrk="1" hangingPunct="1">
              <a:lnSpc>
                <a:spcPct val="80000"/>
              </a:lnSpc>
            </a:pPr>
            <a:r>
              <a:rPr lang="en-US" altLang="en-US" sz="2200" dirty="0">
                <a:solidFill>
                  <a:schemeClr val="tx1"/>
                </a:solidFill>
              </a:rPr>
              <a:t>Make requests to the local EOC or the RHCC for assistance when needed </a:t>
            </a:r>
          </a:p>
          <a:p>
            <a:pPr lvl="1" eaLnBrk="1" hangingPunct="1">
              <a:lnSpc>
                <a:spcPct val="80000"/>
              </a:lnSpc>
            </a:pPr>
            <a:r>
              <a:rPr lang="en-US" altLang="en-US" sz="2200" dirty="0">
                <a:solidFill>
                  <a:schemeClr val="tx1"/>
                </a:solidFill>
              </a:rPr>
              <a:t>Ensures that incident personnel are fed, housed, have communications, medical support and transportation </a:t>
            </a:r>
          </a:p>
          <a:p>
            <a:pPr eaLnBrk="1" hangingPunct="1">
              <a:lnSpc>
                <a:spcPct val="80000"/>
              </a:lnSpc>
            </a:pPr>
            <a:endParaRPr lang="en-US" altLang="en-US" sz="2800" dirty="0">
              <a:solidFill>
                <a:srgbClr val="17375E"/>
              </a:solidFill>
            </a:endParaRPr>
          </a:p>
        </p:txBody>
      </p:sp>
      <p:sp>
        <p:nvSpPr>
          <p:cNvPr id="79876" name="Rectangle 4"/>
          <p:cNvSpPr>
            <a:spLocks noChangeArrowheads="1"/>
          </p:cNvSpPr>
          <p:nvPr/>
        </p:nvSpPr>
        <p:spPr bwMode="auto">
          <a:xfrm>
            <a:off x="0" y="1357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spcBef>
                <a:spcPct val="0"/>
              </a:spcBef>
              <a:buFontTx/>
              <a:buNone/>
            </a:pPr>
            <a:endParaRPr lang="en-US" altLang="en-US" sz="1800" dirty="0">
              <a:solidFill>
                <a:schemeClr val="tx1"/>
              </a:solidFill>
              <a:latin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250185106"/>
              </p:ext>
            </p:extLst>
          </p:nvPr>
        </p:nvGraphicFramePr>
        <p:xfrm>
          <a:off x="4343400" y="1143000"/>
          <a:ext cx="4482846" cy="5023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835375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2" name="Rectangle 2"/>
          <p:cNvSpPr>
            <a:spLocks noGrp="1"/>
          </p:cNvSpPr>
          <p:nvPr>
            <p:ph type="title"/>
          </p:nvPr>
        </p:nvSpPr>
        <p:spPr>
          <a:xfrm>
            <a:off x="457200" y="440533"/>
            <a:ext cx="8229600" cy="1143000"/>
          </a:xfrm>
          <a:effectLst>
            <a:outerShdw dist="35921" dir="2700000" algn="ctr" rotWithShape="0">
              <a:srgbClr val="C0C0C0"/>
            </a:outerShdw>
          </a:effectLst>
        </p:spPr>
        <p:txBody>
          <a:bodyPr/>
          <a:lstStyle/>
          <a:p>
            <a:pPr eaLnBrk="1" hangingPunct="1"/>
            <a:r>
              <a:rPr lang="en-US" altLang="en-US" dirty="0">
                <a:solidFill>
                  <a:schemeClr val="tx1"/>
                </a:solidFill>
                <a:latin typeface="Elephant" panose="02020904090505020303" pitchFamily="18" charset="0"/>
              </a:rPr>
              <a:t>Finance /Administration Section</a:t>
            </a:r>
            <a:r>
              <a:rPr lang="en-US" altLang="en-US" sz="4000" i="1" dirty="0">
                <a:solidFill>
                  <a:schemeClr val="tx1"/>
                </a:solidFill>
                <a:latin typeface="Elephant" panose="02020904090505020303" pitchFamily="18" charset="0"/>
              </a:rPr>
              <a:t> </a:t>
            </a:r>
            <a:endParaRPr lang="en-US" altLang="en-US" sz="4000" dirty="0">
              <a:solidFill>
                <a:schemeClr val="tx1"/>
              </a:solidFill>
              <a:latin typeface="Elephant" panose="02020904090505020303" pitchFamily="18" charset="0"/>
            </a:endParaRPr>
          </a:p>
        </p:txBody>
      </p:sp>
      <p:sp>
        <p:nvSpPr>
          <p:cNvPr id="81923" name="Rectangle 3"/>
          <p:cNvSpPr>
            <a:spLocks noGrp="1"/>
          </p:cNvSpPr>
          <p:nvPr>
            <p:ph type="body" sz="half" idx="1"/>
          </p:nvPr>
        </p:nvSpPr>
        <p:spPr>
          <a:xfrm>
            <a:off x="523874" y="1600200"/>
            <a:ext cx="4200525" cy="4525963"/>
          </a:xfrm>
        </p:spPr>
        <p:txBody>
          <a:bodyPr/>
          <a:lstStyle/>
          <a:p>
            <a:pPr eaLnBrk="1" hangingPunct="1">
              <a:lnSpc>
                <a:spcPct val="80000"/>
              </a:lnSpc>
              <a:spcBef>
                <a:spcPct val="0"/>
              </a:spcBef>
              <a:defRPr/>
            </a:pPr>
            <a:r>
              <a:rPr lang="en-US" altLang="en-US" sz="2800" dirty="0">
                <a:solidFill>
                  <a:schemeClr val="tx1"/>
                </a:solidFill>
              </a:rPr>
              <a:t>Manages costs </a:t>
            </a:r>
            <a:r>
              <a:rPr lang="en-US" altLang="en-US" sz="2800" u="sng" dirty="0">
                <a:solidFill>
                  <a:schemeClr val="tx1"/>
                </a:solidFill>
              </a:rPr>
              <a:t>related</a:t>
            </a:r>
            <a:r>
              <a:rPr lang="en-US" altLang="en-US" sz="2800" dirty="0">
                <a:solidFill>
                  <a:schemeClr val="tx1"/>
                </a:solidFill>
              </a:rPr>
              <a:t> to the incident, and provides accounting, procurement, time recording, and cost analysis</a:t>
            </a:r>
          </a:p>
          <a:p>
            <a:pPr marL="0" indent="0" eaLnBrk="1" hangingPunct="1">
              <a:lnSpc>
                <a:spcPct val="80000"/>
              </a:lnSpc>
              <a:spcBef>
                <a:spcPct val="0"/>
              </a:spcBef>
              <a:buFont typeface="Arial" panose="020B0604020202020204" pitchFamily="34" charset="0"/>
              <a:buNone/>
              <a:defRPr/>
            </a:pPr>
            <a:endParaRPr lang="en-US" altLang="en-US" sz="2800" dirty="0">
              <a:solidFill>
                <a:srgbClr val="17375E"/>
              </a:solidFill>
            </a:endParaRPr>
          </a:p>
        </p:txBody>
      </p:sp>
      <p:sp>
        <p:nvSpPr>
          <p:cNvPr id="81924" name="Rectangle 4"/>
          <p:cNvSpPr>
            <a:spLocks noChangeArrowheads="1"/>
          </p:cNvSpPr>
          <p:nvPr/>
        </p:nvSpPr>
        <p:spPr bwMode="auto">
          <a:xfrm>
            <a:off x="0" y="2452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spcBef>
                <a:spcPct val="0"/>
              </a:spcBef>
              <a:buFontTx/>
              <a:buNone/>
            </a:pPr>
            <a:endParaRPr lang="en-US" altLang="en-US" sz="1800" dirty="0">
              <a:solidFill>
                <a:schemeClr val="tx1"/>
              </a:solidFill>
              <a:latin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443290932"/>
              </p:ext>
            </p:extLst>
          </p:nvPr>
        </p:nvGraphicFramePr>
        <p:xfrm>
          <a:off x="4343400" y="1143000"/>
          <a:ext cx="4482846" cy="5023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207121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1128" name="Rectangle 24"/>
          <p:cNvSpPr>
            <a:spLocks noGrp="1" noChangeAspect="1" noChangeArrowheads="1"/>
          </p:cNvSpPr>
          <p:nvPr>
            <p:ph type="title"/>
          </p:nvPr>
        </p:nvSpPr>
        <p:spPr>
          <a:xfrm>
            <a:off x="762000" y="101600"/>
            <a:ext cx="7339368" cy="1320800"/>
          </a:xfrm>
          <a:noFill/>
          <a:ln w="9525">
            <a:noFill/>
            <a:miter lim="800000"/>
            <a:headEnd/>
            <a:tailEnd/>
          </a:ln>
          <a:effectLst>
            <a:outerShdw dist="35921" dir="2700000" algn="ctr" rotWithShape="0">
              <a:srgbClr val="C0C0C0"/>
            </a:outerShdw>
          </a:effectLst>
        </p:spPr>
        <p:txBody>
          <a:bodyPr vert="horz" wrap="square" lIns="91440" tIns="45720" rIns="91440" bIns="45720" numCol="1" anchor="ctr" anchorCtr="0" compatLnSpc="1">
            <a:prstTxWarp prst="textNoShape">
              <a:avLst/>
            </a:prstTxWarp>
            <a:normAutofit/>
          </a:bodyPr>
          <a:lstStyle/>
          <a:p>
            <a:pPr algn="ctr" eaLnBrk="1" hangingPunct="1">
              <a:defRPr/>
            </a:pPr>
            <a:r>
              <a:rPr lang="en-US" altLang="en-US" sz="4400" dirty="0">
                <a:solidFill>
                  <a:schemeClr val="tx1"/>
                </a:solidFill>
                <a:latin typeface="Elephant" panose="02020904090505020303" pitchFamily="18" charset="0"/>
              </a:rPr>
              <a:t>Branches</a:t>
            </a:r>
          </a:p>
        </p:txBody>
      </p:sp>
      <p:sp>
        <p:nvSpPr>
          <p:cNvPr id="431129" name="Rectangle 25"/>
          <p:cNvSpPr>
            <a:spLocks noGrp="1" noChangeArrowheads="1"/>
          </p:cNvSpPr>
          <p:nvPr>
            <p:ph idx="1"/>
          </p:nvPr>
        </p:nvSpPr>
        <p:spPr>
          <a:xfrm>
            <a:off x="902743" y="4572000"/>
            <a:ext cx="8229600" cy="1980883"/>
          </a:xfrm>
        </p:spPr>
        <p:txBody>
          <a:bodyPr>
            <a:normAutofit lnSpcReduction="10000"/>
          </a:bodyPr>
          <a:lstStyle/>
          <a:p>
            <a:pPr>
              <a:lnSpc>
                <a:spcPct val="90000"/>
              </a:lnSpc>
            </a:pPr>
            <a:r>
              <a:rPr lang="en-US" altLang="en-US" sz="2200" dirty="0">
                <a:solidFill>
                  <a:srgbClr val="C00000"/>
                </a:solidFill>
              </a:rPr>
              <a:t>Branches</a:t>
            </a:r>
            <a:r>
              <a:rPr lang="en-US" altLang="en-US" sz="2200" dirty="0"/>
              <a:t>:  </a:t>
            </a:r>
          </a:p>
          <a:p>
            <a:pPr lvl="1">
              <a:lnSpc>
                <a:spcPct val="90000"/>
              </a:lnSpc>
            </a:pPr>
            <a:r>
              <a:rPr lang="en-US" altLang="en-US" sz="2200" dirty="0"/>
              <a:t>Have functional or geographical responsibility for major parts of incident operations</a:t>
            </a:r>
          </a:p>
          <a:p>
            <a:pPr lvl="1">
              <a:lnSpc>
                <a:spcPct val="90000"/>
              </a:lnSpc>
            </a:pPr>
            <a:r>
              <a:rPr lang="en-US" altLang="en-US" sz="2200" dirty="0"/>
              <a:t>Typically identified by functional name  </a:t>
            </a:r>
          </a:p>
          <a:p>
            <a:pPr lvl="1">
              <a:lnSpc>
                <a:spcPct val="90000"/>
              </a:lnSpc>
            </a:pPr>
            <a:r>
              <a:rPr lang="en-US" altLang="en-US" sz="2200" dirty="0"/>
              <a:t>Managed by a Branch Director</a:t>
            </a:r>
          </a:p>
        </p:txBody>
      </p:sp>
      <p:cxnSp>
        <p:nvCxnSpPr>
          <p:cNvPr id="431108" name="AutoShape 4"/>
          <p:cNvCxnSpPr>
            <a:cxnSpLocks noChangeShapeType="1"/>
          </p:cNvCxnSpPr>
          <p:nvPr/>
        </p:nvCxnSpPr>
        <p:spPr bwMode="auto">
          <a:xfrm rot="16200000">
            <a:off x="1766639" y="3188690"/>
            <a:ext cx="84138" cy="1301750"/>
          </a:xfrm>
          <a:prstGeom prst="bentConnector3">
            <a:avLst>
              <a:gd name="adj1" fmla="val 371699"/>
            </a:avLst>
          </a:prstGeom>
          <a:noFill/>
          <a:ln w="22225">
            <a:solidFill>
              <a:srgbClr val="25387D"/>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1109" name="AutoShape 5"/>
          <p:cNvCxnSpPr>
            <a:cxnSpLocks noChangeShapeType="1"/>
          </p:cNvCxnSpPr>
          <p:nvPr/>
        </p:nvCxnSpPr>
        <p:spPr bwMode="auto">
          <a:xfrm rot="16200000">
            <a:off x="4525168" y="3153401"/>
            <a:ext cx="84138" cy="1301750"/>
          </a:xfrm>
          <a:prstGeom prst="bentConnector3">
            <a:avLst>
              <a:gd name="adj1" fmla="val 371699"/>
            </a:avLst>
          </a:prstGeom>
          <a:noFill/>
          <a:ln w="22225">
            <a:solidFill>
              <a:srgbClr val="25387D"/>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1110" name="AutoShape 6"/>
          <p:cNvCxnSpPr>
            <a:cxnSpLocks noChangeShapeType="1"/>
          </p:cNvCxnSpPr>
          <p:nvPr/>
        </p:nvCxnSpPr>
        <p:spPr bwMode="auto">
          <a:xfrm rot="16200000">
            <a:off x="7408424" y="3192719"/>
            <a:ext cx="84138" cy="1301750"/>
          </a:xfrm>
          <a:prstGeom prst="bentConnector3">
            <a:avLst>
              <a:gd name="adj1" fmla="val 371699"/>
            </a:avLst>
          </a:prstGeom>
          <a:noFill/>
          <a:ln w="22225">
            <a:solidFill>
              <a:srgbClr val="25387D"/>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31111" name="Line 7"/>
          <p:cNvSpPr>
            <a:spLocks noChangeShapeType="1"/>
          </p:cNvSpPr>
          <p:nvPr/>
        </p:nvSpPr>
        <p:spPr bwMode="auto">
          <a:xfrm flipV="1">
            <a:off x="4533900" y="2514600"/>
            <a:ext cx="6682" cy="1032668"/>
          </a:xfrm>
          <a:prstGeom prst="line">
            <a:avLst/>
          </a:prstGeom>
          <a:noFill/>
          <a:ln w="22225">
            <a:solidFill>
              <a:srgbClr val="25387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endParaRPr lang="en-US" dirty="0"/>
          </a:p>
        </p:txBody>
      </p:sp>
      <p:sp>
        <p:nvSpPr>
          <p:cNvPr id="431112" name="Line 8"/>
          <p:cNvSpPr>
            <a:spLocks noChangeShapeType="1"/>
          </p:cNvSpPr>
          <p:nvPr/>
        </p:nvSpPr>
        <p:spPr bwMode="auto">
          <a:xfrm flipV="1">
            <a:off x="1791836" y="2937668"/>
            <a:ext cx="0" cy="609600"/>
          </a:xfrm>
          <a:prstGeom prst="line">
            <a:avLst/>
          </a:prstGeom>
          <a:noFill/>
          <a:ln w="22225">
            <a:solidFill>
              <a:srgbClr val="25387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dirty="0"/>
          </a:p>
        </p:txBody>
      </p:sp>
      <p:cxnSp>
        <p:nvCxnSpPr>
          <p:cNvPr id="431114" name="AutoShape 10"/>
          <p:cNvCxnSpPr>
            <a:cxnSpLocks noChangeShapeType="1"/>
          </p:cNvCxnSpPr>
          <p:nvPr/>
        </p:nvCxnSpPr>
        <p:spPr bwMode="auto">
          <a:xfrm rot="5400000" flipV="1">
            <a:off x="4553192" y="90770"/>
            <a:ext cx="1588" cy="5638800"/>
          </a:xfrm>
          <a:prstGeom prst="bentConnector3">
            <a:avLst>
              <a:gd name="adj1" fmla="val -19000000"/>
            </a:avLst>
          </a:prstGeom>
          <a:noFill/>
          <a:ln w="22225">
            <a:solidFill>
              <a:srgbClr val="25387D"/>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31115" name="AutoShape 11"/>
          <p:cNvSpPr>
            <a:spLocks noChangeArrowheads="1"/>
          </p:cNvSpPr>
          <p:nvPr/>
        </p:nvSpPr>
        <p:spPr bwMode="gray">
          <a:xfrm>
            <a:off x="968138" y="2781301"/>
            <a:ext cx="1752600" cy="533400"/>
          </a:xfrm>
          <a:prstGeom prst="cube">
            <a:avLst>
              <a:gd name="adj" fmla="val 13690"/>
            </a:avLst>
          </a:prstGeom>
          <a:solidFill>
            <a:srgbClr val="FF0000"/>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altLang="en-US" sz="1200" b="1" dirty="0">
                <a:solidFill>
                  <a:srgbClr val="1D3B59"/>
                </a:solidFill>
                <a:latin typeface="Arial" panose="020B0604020202020204" pitchFamily="34" charset="0"/>
              </a:rPr>
              <a:t>EMS</a:t>
            </a:r>
          </a:p>
          <a:p>
            <a:pPr algn="ctr">
              <a:lnSpc>
                <a:spcPct val="85000"/>
              </a:lnSpc>
            </a:pPr>
            <a:r>
              <a:rPr lang="en-US" altLang="en-US" sz="1200" b="1" dirty="0">
                <a:solidFill>
                  <a:srgbClr val="1D3B59"/>
                </a:solidFill>
                <a:latin typeface="Arial" panose="020B0604020202020204" pitchFamily="34" charset="0"/>
              </a:rPr>
              <a:t>Branch</a:t>
            </a:r>
            <a:endParaRPr lang="en-US" altLang="en-US" sz="1400" b="1" dirty="0">
              <a:latin typeface="Arial" panose="020B0604020202020204" pitchFamily="34" charset="0"/>
            </a:endParaRPr>
          </a:p>
        </p:txBody>
      </p:sp>
      <p:sp>
        <p:nvSpPr>
          <p:cNvPr id="431116" name="AutoShape 12"/>
          <p:cNvSpPr>
            <a:spLocks noChangeArrowheads="1"/>
          </p:cNvSpPr>
          <p:nvPr/>
        </p:nvSpPr>
        <p:spPr bwMode="gray">
          <a:xfrm>
            <a:off x="3712369" y="2804319"/>
            <a:ext cx="1752600" cy="533400"/>
          </a:xfrm>
          <a:prstGeom prst="cube">
            <a:avLst>
              <a:gd name="adj" fmla="val 13690"/>
            </a:avLst>
          </a:prstGeom>
          <a:solidFill>
            <a:srgbClr val="FF0000"/>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altLang="en-US" sz="1200" b="1" dirty="0">
                <a:solidFill>
                  <a:srgbClr val="1D3B59"/>
                </a:solidFill>
                <a:latin typeface="Arial" panose="020B0604020202020204" pitchFamily="34" charset="0"/>
              </a:rPr>
              <a:t>Law Enforcement</a:t>
            </a:r>
          </a:p>
          <a:p>
            <a:pPr algn="ctr">
              <a:lnSpc>
                <a:spcPct val="85000"/>
              </a:lnSpc>
            </a:pPr>
            <a:r>
              <a:rPr lang="en-US" altLang="en-US" sz="1200" b="1" dirty="0">
                <a:solidFill>
                  <a:srgbClr val="1D3B59"/>
                </a:solidFill>
                <a:latin typeface="Arial" panose="020B0604020202020204" pitchFamily="34" charset="0"/>
              </a:rPr>
              <a:t>Branch</a:t>
            </a:r>
            <a:endParaRPr lang="en-US" altLang="en-US" sz="1400" b="1" dirty="0">
              <a:latin typeface="Arial" panose="020B0604020202020204" pitchFamily="34" charset="0"/>
            </a:endParaRPr>
          </a:p>
        </p:txBody>
      </p:sp>
      <p:sp>
        <p:nvSpPr>
          <p:cNvPr id="431117" name="AutoShape 13"/>
          <p:cNvSpPr>
            <a:spLocks noChangeArrowheads="1"/>
          </p:cNvSpPr>
          <p:nvPr/>
        </p:nvSpPr>
        <p:spPr bwMode="gray">
          <a:xfrm>
            <a:off x="6497086" y="2832182"/>
            <a:ext cx="1752600" cy="533400"/>
          </a:xfrm>
          <a:prstGeom prst="cube">
            <a:avLst>
              <a:gd name="adj" fmla="val 13690"/>
            </a:avLst>
          </a:prstGeom>
          <a:solidFill>
            <a:srgbClr val="FF0000"/>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altLang="en-US" sz="1200" b="1" dirty="0">
                <a:solidFill>
                  <a:srgbClr val="1D3B59"/>
                </a:solidFill>
                <a:latin typeface="Arial" panose="020B0604020202020204" pitchFamily="34" charset="0"/>
              </a:rPr>
              <a:t>Public Works</a:t>
            </a:r>
          </a:p>
          <a:p>
            <a:pPr algn="ctr">
              <a:lnSpc>
                <a:spcPct val="85000"/>
              </a:lnSpc>
            </a:pPr>
            <a:r>
              <a:rPr lang="en-US" altLang="en-US" sz="1200" b="1" dirty="0">
                <a:solidFill>
                  <a:srgbClr val="1D3B59"/>
                </a:solidFill>
                <a:latin typeface="Arial" panose="020B0604020202020204" pitchFamily="34" charset="0"/>
              </a:rPr>
              <a:t>Branch</a:t>
            </a:r>
            <a:endParaRPr lang="en-US" altLang="en-US" sz="1400" b="1" dirty="0">
              <a:latin typeface="Arial" panose="020B0604020202020204" pitchFamily="34" charset="0"/>
            </a:endParaRPr>
          </a:p>
        </p:txBody>
      </p:sp>
      <p:sp>
        <p:nvSpPr>
          <p:cNvPr id="431118" name="AutoShape 14"/>
          <p:cNvSpPr>
            <a:spLocks noChangeArrowheads="1"/>
          </p:cNvSpPr>
          <p:nvPr/>
        </p:nvSpPr>
        <p:spPr bwMode="gray">
          <a:xfrm>
            <a:off x="3390900" y="3802061"/>
            <a:ext cx="1143000" cy="609600"/>
          </a:xfrm>
          <a:prstGeom prst="cube">
            <a:avLst>
              <a:gd name="adj" fmla="val 13690"/>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altLang="en-US" sz="1200" b="1" dirty="0">
                <a:solidFill>
                  <a:srgbClr val="1D3B59"/>
                </a:solidFill>
                <a:latin typeface="Arial" panose="020B0604020202020204" pitchFamily="34" charset="0"/>
              </a:rPr>
              <a:t>Perimeter</a:t>
            </a:r>
          </a:p>
          <a:p>
            <a:pPr algn="ctr">
              <a:lnSpc>
                <a:spcPct val="85000"/>
              </a:lnSpc>
            </a:pPr>
            <a:r>
              <a:rPr lang="en-US" altLang="en-US" sz="1200" b="1" dirty="0">
                <a:solidFill>
                  <a:srgbClr val="1D3B59"/>
                </a:solidFill>
                <a:latin typeface="Arial" panose="020B0604020202020204" pitchFamily="34" charset="0"/>
              </a:rPr>
              <a:t>Control</a:t>
            </a:r>
          </a:p>
          <a:p>
            <a:pPr algn="ctr">
              <a:lnSpc>
                <a:spcPct val="85000"/>
              </a:lnSpc>
            </a:pPr>
            <a:r>
              <a:rPr lang="en-US" altLang="en-US" sz="1200" b="1" dirty="0">
                <a:solidFill>
                  <a:srgbClr val="1D3B59"/>
                </a:solidFill>
                <a:latin typeface="Arial" panose="020B0604020202020204" pitchFamily="34" charset="0"/>
              </a:rPr>
              <a:t>Group</a:t>
            </a:r>
            <a:endParaRPr lang="en-US" altLang="en-US" sz="1400" b="1" dirty="0">
              <a:latin typeface="Arial" panose="020B0604020202020204" pitchFamily="34" charset="0"/>
            </a:endParaRPr>
          </a:p>
        </p:txBody>
      </p:sp>
      <p:sp>
        <p:nvSpPr>
          <p:cNvPr id="431119" name="AutoShape 15"/>
          <p:cNvSpPr>
            <a:spLocks noChangeArrowheads="1"/>
          </p:cNvSpPr>
          <p:nvPr/>
        </p:nvSpPr>
        <p:spPr bwMode="gray">
          <a:xfrm>
            <a:off x="4692650" y="3802061"/>
            <a:ext cx="1143000" cy="609600"/>
          </a:xfrm>
          <a:prstGeom prst="cube">
            <a:avLst>
              <a:gd name="adj" fmla="val 13690"/>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altLang="en-US" sz="1200" b="1" dirty="0">
                <a:solidFill>
                  <a:srgbClr val="1D3B59"/>
                </a:solidFill>
                <a:latin typeface="Arial" panose="020B0604020202020204" pitchFamily="34" charset="0"/>
              </a:rPr>
              <a:t>Investigation</a:t>
            </a:r>
          </a:p>
          <a:p>
            <a:pPr algn="ctr">
              <a:lnSpc>
                <a:spcPct val="85000"/>
              </a:lnSpc>
            </a:pPr>
            <a:r>
              <a:rPr lang="en-US" altLang="en-US" sz="1200" b="1" dirty="0">
                <a:solidFill>
                  <a:srgbClr val="1D3B59"/>
                </a:solidFill>
                <a:latin typeface="Arial" panose="020B0604020202020204" pitchFamily="34" charset="0"/>
              </a:rPr>
              <a:t>Group</a:t>
            </a:r>
            <a:endParaRPr lang="en-US" altLang="en-US" sz="1400" b="1" dirty="0">
              <a:latin typeface="Arial" panose="020B0604020202020204" pitchFamily="34" charset="0"/>
            </a:endParaRPr>
          </a:p>
        </p:txBody>
      </p:sp>
      <p:sp>
        <p:nvSpPr>
          <p:cNvPr id="431120" name="AutoShape 16"/>
          <p:cNvSpPr>
            <a:spLocks noChangeArrowheads="1"/>
          </p:cNvSpPr>
          <p:nvPr/>
        </p:nvSpPr>
        <p:spPr bwMode="gray">
          <a:xfrm>
            <a:off x="6258636" y="3820199"/>
            <a:ext cx="1143000" cy="609600"/>
          </a:xfrm>
          <a:prstGeom prst="cube">
            <a:avLst>
              <a:gd name="adj" fmla="val 13690"/>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altLang="en-US" sz="1200" b="1" dirty="0">
                <a:solidFill>
                  <a:srgbClr val="1D3B59"/>
                </a:solidFill>
                <a:latin typeface="Arial" panose="020B0604020202020204" pitchFamily="34" charset="0"/>
              </a:rPr>
              <a:t>Debris</a:t>
            </a:r>
          </a:p>
          <a:p>
            <a:pPr algn="ctr">
              <a:lnSpc>
                <a:spcPct val="85000"/>
              </a:lnSpc>
            </a:pPr>
            <a:r>
              <a:rPr lang="en-US" altLang="en-US" sz="1200" b="1" dirty="0">
                <a:solidFill>
                  <a:srgbClr val="1D3B59"/>
                </a:solidFill>
                <a:latin typeface="Arial" panose="020B0604020202020204" pitchFamily="34" charset="0"/>
              </a:rPr>
              <a:t>Removal</a:t>
            </a:r>
          </a:p>
          <a:p>
            <a:pPr algn="ctr">
              <a:lnSpc>
                <a:spcPct val="85000"/>
              </a:lnSpc>
            </a:pPr>
            <a:r>
              <a:rPr lang="en-US" altLang="en-US" sz="1200" b="1" dirty="0">
                <a:solidFill>
                  <a:srgbClr val="1D3B59"/>
                </a:solidFill>
                <a:latin typeface="Arial" panose="020B0604020202020204" pitchFamily="34" charset="0"/>
              </a:rPr>
              <a:t>Group</a:t>
            </a:r>
            <a:endParaRPr lang="en-US" altLang="en-US" sz="1400" b="1" dirty="0">
              <a:latin typeface="Arial" panose="020B0604020202020204" pitchFamily="34" charset="0"/>
            </a:endParaRPr>
          </a:p>
        </p:txBody>
      </p:sp>
      <p:sp>
        <p:nvSpPr>
          <p:cNvPr id="431121" name="AutoShape 17"/>
          <p:cNvSpPr>
            <a:spLocks noChangeArrowheads="1"/>
          </p:cNvSpPr>
          <p:nvPr/>
        </p:nvSpPr>
        <p:spPr bwMode="gray">
          <a:xfrm>
            <a:off x="7558301" y="3802061"/>
            <a:ext cx="1143000" cy="609600"/>
          </a:xfrm>
          <a:prstGeom prst="cube">
            <a:avLst>
              <a:gd name="adj" fmla="val 13690"/>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altLang="en-US" sz="1200" b="1" dirty="0">
                <a:solidFill>
                  <a:srgbClr val="1D3B59"/>
                </a:solidFill>
                <a:latin typeface="Arial" panose="020B0604020202020204" pitchFamily="34" charset="0"/>
              </a:rPr>
              <a:t>Utility</a:t>
            </a:r>
          </a:p>
          <a:p>
            <a:pPr algn="ctr">
              <a:lnSpc>
                <a:spcPct val="85000"/>
              </a:lnSpc>
            </a:pPr>
            <a:r>
              <a:rPr lang="en-US" altLang="en-US" sz="1200" b="1" dirty="0">
                <a:solidFill>
                  <a:srgbClr val="1D3B59"/>
                </a:solidFill>
                <a:latin typeface="Arial" panose="020B0604020202020204" pitchFamily="34" charset="0"/>
              </a:rPr>
              <a:t>Repair</a:t>
            </a:r>
          </a:p>
          <a:p>
            <a:pPr algn="ctr">
              <a:lnSpc>
                <a:spcPct val="85000"/>
              </a:lnSpc>
            </a:pPr>
            <a:r>
              <a:rPr lang="en-US" altLang="en-US" sz="1200" b="1" dirty="0">
                <a:solidFill>
                  <a:srgbClr val="1D3B59"/>
                </a:solidFill>
                <a:latin typeface="Arial" panose="020B0604020202020204" pitchFamily="34" charset="0"/>
              </a:rPr>
              <a:t>Group</a:t>
            </a:r>
            <a:endParaRPr lang="en-US" altLang="en-US" sz="1400" b="1" dirty="0">
              <a:latin typeface="Arial" panose="020B0604020202020204" pitchFamily="34" charset="0"/>
            </a:endParaRPr>
          </a:p>
        </p:txBody>
      </p:sp>
      <p:sp>
        <p:nvSpPr>
          <p:cNvPr id="431122" name="AutoShape 18"/>
          <p:cNvSpPr>
            <a:spLocks noChangeArrowheads="1"/>
          </p:cNvSpPr>
          <p:nvPr/>
        </p:nvSpPr>
        <p:spPr bwMode="gray">
          <a:xfrm>
            <a:off x="612206" y="3802061"/>
            <a:ext cx="1143000" cy="609600"/>
          </a:xfrm>
          <a:prstGeom prst="cube">
            <a:avLst>
              <a:gd name="adj" fmla="val 13690"/>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altLang="en-US" sz="1200" b="1" dirty="0">
                <a:solidFill>
                  <a:srgbClr val="1D3B59"/>
                </a:solidFill>
                <a:latin typeface="Arial" panose="020B0604020202020204" pitchFamily="34" charset="0"/>
              </a:rPr>
              <a:t>Health &amp;</a:t>
            </a:r>
          </a:p>
          <a:p>
            <a:pPr algn="ctr">
              <a:lnSpc>
                <a:spcPct val="85000"/>
              </a:lnSpc>
            </a:pPr>
            <a:r>
              <a:rPr lang="en-US" altLang="en-US" sz="1200" b="1" dirty="0">
                <a:solidFill>
                  <a:srgbClr val="1D3B59"/>
                </a:solidFill>
                <a:latin typeface="Arial" panose="020B0604020202020204" pitchFamily="34" charset="0"/>
              </a:rPr>
              <a:t>Medical</a:t>
            </a:r>
          </a:p>
          <a:p>
            <a:pPr algn="ctr">
              <a:lnSpc>
                <a:spcPct val="85000"/>
              </a:lnSpc>
            </a:pPr>
            <a:r>
              <a:rPr lang="en-US" altLang="en-US" sz="1200" b="1" dirty="0">
                <a:solidFill>
                  <a:srgbClr val="1D3B59"/>
                </a:solidFill>
                <a:latin typeface="Arial" panose="020B0604020202020204" pitchFamily="34" charset="0"/>
              </a:rPr>
              <a:t>Group</a:t>
            </a:r>
            <a:endParaRPr lang="en-US" altLang="en-US" sz="1400" b="1" dirty="0">
              <a:latin typeface="Arial" panose="020B0604020202020204" pitchFamily="34" charset="0"/>
            </a:endParaRPr>
          </a:p>
        </p:txBody>
      </p:sp>
      <p:sp>
        <p:nvSpPr>
          <p:cNvPr id="431123" name="AutoShape 19"/>
          <p:cNvSpPr>
            <a:spLocks noChangeArrowheads="1"/>
          </p:cNvSpPr>
          <p:nvPr/>
        </p:nvSpPr>
        <p:spPr bwMode="gray">
          <a:xfrm>
            <a:off x="1889125" y="3802061"/>
            <a:ext cx="1143000" cy="609600"/>
          </a:xfrm>
          <a:prstGeom prst="cube">
            <a:avLst>
              <a:gd name="adj" fmla="val 13690"/>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altLang="en-US" sz="1200" b="1" dirty="0">
                <a:solidFill>
                  <a:srgbClr val="1D3B59"/>
                </a:solidFill>
                <a:latin typeface="Arial" panose="020B0604020202020204" pitchFamily="34" charset="0"/>
              </a:rPr>
              <a:t>Shelter &amp;</a:t>
            </a:r>
          </a:p>
          <a:p>
            <a:pPr algn="ctr">
              <a:lnSpc>
                <a:spcPct val="85000"/>
              </a:lnSpc>
            </a:pPr>
            <a:r>
              <a:rPr lang="en-US" altLang="en-US" sz="1200" b="1" dirty="0">
                <a:solidFill>
                  <a:srgbClr val="1D3B59"/>
                </a:solidFill>
                <a:latin typeface="Arial" panose="020B0604020202020204" pitchFamily="34" charset="0"/>
              </a:rPr>
              <a:t>Mass Care</a:t>
            </a:r>
          </a:p>
          <a:p>
            <a:pPr algn="ctr">
              <a:lnSpc>
                <a:spcPct val="85000"/>
              </a:lnSpc>
            </a:pPr>
            <a:r>
              <a:rPr lang="en-US" altLang="en-US" sz="1200" b="1" dirty="0">
                <a:solidFill>
                  <a:srgbClr val="1D3B59"/>
                </a:solidFill>
                <a:latin typeface="Arial" panose="020B0604020202020204" pitchFamily="34" charset="0"/>
              </a:rPr>
              <a:t>Group</a:t>
            </a:r>
            <a:endParaRPr lang="en-US" altLang="en-US" sz="1400" b="1" dirty="0">
              <a:latin typeface="Arial" panose="020B0604020202020204" pitchFamily="34" charset="0"/>
            </a:endParaRPr>
          </a:p>
        </p:txBody>
      </p:sp>
      <p:grpSp>
        <p:nvGrpSpPr>
          <p:cNvPr id="431130" name="Group 26"/>
          <p:cNvGrpSpPr>
            <a:grpSpLocks/>
          </p:cNvGrpSpPr>
          <p:nvPr/>
        </p:nvGrpSpPr>
        <p:grpSpPr bwMode="auto">
          <a:xfrm>
            <a:off x="282338" y="3203054"/>
            <a:ext cx="609600" cy="1600200"/>
            <a:chOff x="144" y="1392"/>
            <a:chExt cx="384" cy="1008"/>
          </a:xfrm>
        </p:grpSpPr>
        <p:sp>
          <p:nvSpPr>
            <p:cNvPr id="431124" name="Line 20"/>
            <p:cNvSpPr>
              <a:spLocks noChangeShapeType="1"/>
            </p:cNvSpPr>
            <p:nvPr/>
          </p:nvSpPr>
          <p:spPr bwMode="auto">
            <a:xfrm flipH="1">
              <a:off x="144" y="2400"/>
              <a:ext cx="192" cy="0"/>
            </a:xfrm>
            <a:prstGeom prst="line">
              <a:avLst/>
            </a:prstGeom>
            <a:noFill/>
            <a:ln w="22225">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dirty="0"/>
            </a:p>
          </p:txBody>
        </p:sp>
        <p:sp>
          <p:nvSpPr>
            <p:cNvPr id="431125" name="Line 21"/>
            <p:cNvSpPr>
              <a:spLocks noChangeShapeType="1"/>
            </p:cNvSpPr>
            <p:nvPr/>
          </p:nvSpPr>
          <p:spPr bwMode="auto">
            <a:xfrm flipV="1">
              <a:off x="144" y="1392"/>
              <a:ext cx="0" cy="1008"/>
            </a:xfrm>
            <a:prstGeom prst="line">
              <a:avLst/>
            </a:prstGeom>
            <a:noFill/>
            <a:ln w="22225">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dirty="0"/>
            </a:p>
          </p:txBody>
        </p:sp>
        <p:sp>
          <p:nvSpPr>
            <p:cNvPr id="431126" name="Line 22"/>
            <p:cNvSpPr>
              <a:spLocks noChangeShapeType="1"/>
            </p:cNvSpPr>
            <p:nvPr/>
          </p:nvSpPr>
          <p:spPr bwMode="auto">
            <a:xfrm>
              <a:off x="144" y="1392"/>
              <a:ext cx="384" cy="0"/>
            </a:xfrm>
            <a:prstGeom prst="line">
              <a:avLst/>
            </a:prstGeom>
            <a:noFill/>
            <a:ln w="22225">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dirty="0"/>
            </a:p>
          </p:txBody>
        </p:sp>
      </p:grpSp>
      <p:sp>
        <p:nvSpPr>
          <p:cNvPr id="431127" name="AutoShape 23"/>
          <p:cNvSpPr>
            <a:spLocks noChangeArrowheads="1"/>
          </p:cNvSpPr>
          <p:nvPr/>
        </p:nvSpPr>
        <p:spPr bwMode="gray">
          <a:xfrm>
            <a:off x="3788568" y="1962707"/>
            <a:ext cx="1557338" cy="533400"/>
          </a:xfrm>
          <a:prstGeom prst="cube">
            <a:avLst>
              <a:gd name="adj" fmla="val 11310"/>
            </a:avLst>
          </a:prstGeom>
          <a:solidFill>
            <a:srgbClr val="1D3B59"/>
          </a:solidFill>
          <a:ln w="9525">
            <a:solidFill>
              <a:srgbClr val="00336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pPr>
            <a:r>
              <a:rPr lang="en-US" altLang="en-US" sz="1200" b="1" dirty="0">
                <a:solidFill>
                  <a:schemeClr val="bg1"/>
                </a:solidFill>
                <a:latin typeface="Arial" panose="020B0604020202020204" pitchFamily="34" charset="0"/>
              </a:rPr>
              <a:t>Operations</a:t>
            </a:r>
          </a:p>
          <a:p>
            <a:pPr algn="ctr">
              <a:lnSpc>
                <a:spcPct val="85000"/>
              </a:lnSpc>
            </a:pPr>
            <a:r>
              <a:rPr lang="en-US" altLang="en-US" sz="1200" b="1" dirty="0">
                <a:solidFill>
                  <a:schemeClr val="bg1"/>
                </a:solidFill>
                <a:latin typeface="Arial" panose="020B0604020202020204" pitchFamily="34" charset="0"/>
              </a:rPr>
              <a:t>Section</a:t>
            </a:r>
          </a:p>
        </p:txBody>
      </p:sp>
      <p:cxnSp>
        <p:nvCxnSpPr>
          <p:cNvPr id="4" name="Straight Connector 3"/>
          <p:cNvCxnSpPr>
            <a:stCxn id="431117" idx="3"/>
          </p:cNvCxnSpPr>
          <p:nvPr/>
        </p:nvCxnSpPr>
        <p:spPr>
          <a:xfrm>
            <a:off x="7336875" y="3365582"/>
            <a:ext cx="64761" cy="18168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800573"/>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2866" name="Rectangle 2"/>
          <p:cNvSpPr>
            <a:spLocks noGrp="1"/>
          </p:cNvSpPr>
          <p:nvPr>
            <p:ph type="title"/>
          </p:nvPr>
        </p:nvSpPr>
        <p:spPr>
          <a:xfrm>
            <a:off x="609599" y="609600"/>
            <a:ext cx="7848601" cy="1320800"/>
          </a:xfrm>
          <a:effectLst>
            <a:outerShdw dist="35921" dir="2700000" algn="ctr" rotWithShape="0">
              <a:srgbClr val="C0C0C0"/>
            </a:outerShdw>
          </a:effectLst>
        </p:spPr>
        <p:txBody>
          <a:bodyPr>
            <a:normAutofit fontScale="90000"/>
          </a:bodyPr>
          <a:lstStyle/>
          <a:p>
            <a:pPr algn="ctr">
              <a:defRPr/>
            </a:pPr>
            <a:r>
              <a:rPr lang="en-US" sz="4400" dirty="0">
                <a:solidFill>
                  <a:schemeClr val="tx1"/>
                </a:solidFill>
                <a:latin typeface="Elephant" panose="02020904090505020303" pitchFamily="18" charset="0"/>
              </a:rPr>
              <a:t>Medical Care Branch</a:t>
            </a:r>
            <a:br>
              <a:rPr lang="en-US" sz="4400" dirty="0">
                <a:solidFill>
                  <a:schemeClr val="tx1"/>
                </a:solidFill>
                <a:latin typeface="Elephant" panose="02020904090505020303" pitchFamily="18" charset="0"/>
              </a:rPr>
            </a:br>
            <a:r>
              <a:rPr lang="en-US" dirty="0">
                <a:solidFill>
                  <a:schemeClr val="tx1"/>
                </a:solidFill>
                <a:latin typeface="Elephant" panose="02020904090505020303" pitchFamily="18" charset="0"/>
              </a:rPr>
              <a:t>as developed by </a:t>
            </a:r>
            <a:br>
              <a:rPr lang="en-US" dirty="0">
                <a:solidFill>
                  <a:schemeClr val="tx1"/>
                </a:solidFill>
                <a:latin typeface="Elephant" panose="02020904090505020303" pitchFamily="18" charset="0"/>
              </a:rPr>
            </a:br>
            <a:r>
              <a:rPr lang="en-US" dirty="0">
                <a:solidFill>
                  <a:schemeClr val="tx1"/>
                </a:solidFill>
                <a:latin typeface="Elephant" panose="02020904090505020303" pitchFamily="18" charset="0"/>
              </a:rPr>
              <a:t>EMSA </a:t>
            </a:r>
            <a:br>
              <a:rPr lang="en-US" dirty="0">
                <a:solidFill>
                  <a:schemeClr val="tx1"/>
                </a:solidFill>
                <a:latin typeface="Elephant" panose="02020904090505020303" pitchFamily="18" charset="0"/>
              </a:rPr>
            </a:br>
            <a:br>
              <a:rPr lang="en-US" dirty="0">
                <a:solidFill>
                  <a:schemeClr val="tx1"/>
                </a:solidFill>
                <a:latin typeface="Elephant" panose="02020904090505020303" pitchFamily="18" charset="0"/>
              </a:rPr>
            </a:br>
            <a:endParaRPr lang="en-US" dirty="0">
              <a:solidFill>
                <a:schemeClr val="tx1"/>
              </a:solidFill>
              <a:latin typeface="Elephant" panose="02020904090505020303" pitchFamily="18" charset="0"/>
            </a:endParaRPr>
          </a:p>
        </p:txBody>
      </p:sp>
      <p:sp>
        <p:nvSpPr>
          <p:cNvPr id="320515" name="Rectangle 3"/>
          <p:cNvSpPr>
            <a:spLocks noGrp="1"/>
          </p:cNvSpPr>
          <p:nvPr>
            <p:ph idx="1"/>
          </p:nvPr>
        </p:nvSpPr>
        <p:spPr>
          <a:xfrm>
            <a:off x="598225" y="2514600"/>
            <a:ext cx="7848602" cy="3880773"/>
          </a:xfrm>
        </p:spPr>
        <p:txBody>
          <a:bodyPr/>
          <a:lstStyle/>
          <a:p>
            <a:pPr eaLnBrk="1" hangingPunct="1">
              <a:spcBef>
                <a:spcPct val="0"/>
              </a:spcBef>
            </a:pPr>
            <a:r>
              <a:rPr lang="en-US" sz="2400" dirty="0">
                <a:solidFill>
                  <a:schemeClr val="tx1"/>
                </a:solidFill>
              </a:rPr>
              <a:t>Responsible for providing acute and continuous care of the incident victims as well as those already in the hospital</a:t>
            </a:r>
          </a:p>
          <a:p>
            <a:pPr eaLnBrk="1" hangingPunct="1">
              <a:spcBef>
                <a:spcPct val="0"/>
              </a:spcBef>
            </a:pPr>
            <a:r>
              <a:rPr lang="en-US" sz="2400" dirty="0">
                <a:solidFill>
                  <a:schemeClr val="tx1"/>
                </a:solidFill>
              </a:rPr>
              <a:t>Organize and manage the delivery of: </a:t>
            </a:r>
          </a:p>
          <a:p>
            <a:pPr lvl="1" eaLnBrk="1" hangingPunct="1">
              <a:spcBef>
                <a:spcPct val="0"/>
              </a:spcBef>
            </a:pPr>
            <a:r>
              <a:rPr lang="en-US" sz="1800" dirty="0">
                <a:solidFill>
                  <a:schemeClr val="tx1"/>
                </a:solidFill>
              </a:rPr>
              <a:t>Inpatient Care </a:t>
            </a:r>
          </a:p>
          <a:p>
            <a:pPr lvl="1" eaLnBrk="1" hangingPunct="1">
              <a:spcBef>
                <a:spcPct val="0"/>
              </a:spcBef>
            </a:pPr>
            <a:r>
              <a:rPr lang="en-US" sz="1800" dirty="0">
                <a:solidFill>
                  <a:schemeClr val="tx1"/>
                </a:solidFill>
              </a:rPr>
              <a:t>Outpatient Care </a:t>
            </a:r>
          </a:p>
          <a:p>
            <a:pPr lvl="1" eaLnBrk="1" hangingPunct="1">
              <a:spcBef>
                <a:spcPct val="0"/>
              </a:spcBef>
            </a:pPr>
            <a:r>
              <a:rPr lang="en-US" sz="1800" dirty="0">
                <a:solidFill>
                  <a:schemeClr val="tx1"/>
                </a:solidFill>
              </a:rPr>
              <a:t>Casualty Care </a:t>
            </a:r>
          </a:p>
          <a:p>
            <a:pPr lvl="1" eaLnBrk="1" hangingPunct="1">
              <a:spcBef>
                <a:spcPct val="0"/>
              </a:spcBef>
            </a:pPr>
            <a:r>
              <a:rPr lang="en-US" sz="1800" dirty="0">
                <a:solidFill>
                  <a:schemeClr val="tx1"/>
                </a:solidFill>
              </a:rPr>
              <a:t>Mental Health (patients/survivors) </a:t>
            </a:r>
          </a:p>
          <a:p>
            <a:pPr lvl="1" eaLnBrk="1" hangingPunct="1">
              <a:spcBef>
                <a:spcPct val="0"/>
              </a:spcBef>
            </a:pPr>
            <a:r>
              <a:rPr lang="en-US" sz="1800" dirty="0">
                <a:solidFill>
                  <a:schemeClr val="tx1"/>
                </a:solidFill>
              </a:rPr>
              <a:t>Clinical Support Services </a:t>
            </a:r>
          </a:p>
          <a:p>
            <a:pPr lvl="1" eaLnBrk="1" hangingPunct="1">
              <a:spcBef>
                <a:spcPct val="0"/>
              </a:spcBef>
            </a:pPr>
            <a:r>
              <a:rPr lang="en-US" sz="1800" dirty="0">
                <a:solidFill>
                  <a:schemeClr val="tx1"/>
                </a:solidFill>
              </a:rPr>
              <a:t>Patient Registration</a:t>
            </a:r>
          </a:p>
          <a:p>
            <a:endParaRPr lang="en-US" dirty="0">
              <a:solidFill>
                <a:srgbClr val="632523"/>
              </a:solidFill>
            </a:endParaRPr>
          </a:p>
          <a:p>
            <a:pPr eaLnBrk="1" hangingPunct="1">
              <a:spcBef>
                <a:spcPct val="0"/>
              </a:spcBef>
              <a:buFont typeface="Arial" charset="0"/>
              <a:buNone/>
            </a:pPr>
            <a:endParaRPr lang="en-US" dirty="0">
              <a:solidFill>
                <a:srgbClr val="632523"/>
              </a:solidFill>
            </a:endParaRPr>
          </a:p>
          <a:p>
            <a:endParaRPr lang="en-US" dirty="0">
              <a:solidFill>
                <a:srgbClr val="17375E"/>
              </a:solidFill>
            </a:endParaRPr>
          </a:p>
          <a:p>
            <a:pPr eaLnBrk="1" hangingPunct="1"/>
            <a:endParaRPr lang="en-US" sz="2800" dirty="0">
              <a:solidFill>
                <a:srgbClr val="632523"/>
              </a:solidFill>
            </a:endParaRPr>
          </a:p>
          <a:p>
            <a:pPr eaLnBrk="1" hangingPunct="1"/>
            <a:endParaRPr lang="en-US" dirty="0"/>
          </a:p>
          <a:p>
            <a:pPr eaLnBrk="1" hangingPunct="1">
              <a:buFont typeface="Arial" charset="0"/>
              <a:buNone/>
            </a:pPr>
            <a:endParaRPr lang="en-US" dirty="0"/>
          </a:p>
          <a:p>
            <a:pPr eaLnBrk="1" hangingPunct="1"/>
            <a:endParaRPr lang="en-US" dirty="0"/>
          </a:p>
          <a:p>
            <a:pPr eaLnBrk="1" hangingPunct="1"/>
            <a:endParaRPr lang="en-US" dirty="0"/>
          </a:p>
          <a:p>
            <a:pPr eaLnBrk="1" hangingPunct="1">
              <a:buFont typeface="Arial" charset="0"/>
              <a:buNone/>
            </a:pPr>
            <a:endParaRPr lang="en-US"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Rectangle 2"/>
          <p:cNvSpPr>
            <a:spLocks noGrp="1"/>
          </p:cNvSpPr>
          <p:nvPr>
            <p:ph type="title"/>
          </p:nvPr>
        </p:nvSpPr>
        <p:spPr>
          <a:xfrm>
            <a:off x="609599" y="609600"/>
            <a:ext cx="7848601" cy="1320800"/>
          </a:xfrm>
          <a:effectLst>
            <a:outerShdw dist="35921" dir="2700000" algn="ctr" rotWithShape="0">
              <a:srgbClr val="C0C0C0"/>
            </a:outerShdw>
          </a:effectLst>
        </p:spPr>
        <p:txBody>
          <a:bodyPr>
            <a:normAutofit/>
          </a:bodyPr>
          <a:lstStyle/>
          <a:p>
            <a:pPr algn="ctr" eaLnBrk="1" hangingPunct="1"/>
            <a:r>
              <a:rPr lang="en-US" altLang="en-US" sz="4400" dirty="0">
                <a:solidFill>
                  <a:schemeClr val="tx1"/>
                </a:solidFill>
                <a:latin typeface="Elephant" panose="02020904090505020303" pitchFamily="18" charset="0"/>
              </a:rPr>
              <a:t>Divisions and Groups</a:t>
            </a:r>
          </a:p>
        </p:txBody>
      </p:sp>
      <p:sp>
        <p:nvSpPr>
          <p:cNvPr id="87043" name="Rectangle 3"/>
          <p:cNvSpPr>
            <a:spLocks noGrp="1"/>
          </p:cNvSpPr>
          <p:nvPr>
            <p:ph idx="1"/>
          </p:nvPr>
        </p:nvSpPr>
        <p:spPr/>
        <p:txBody>
          <a:bodyPr/>
          <a:lstStyle/>
          <a:p>
            <a:pPr eaLnBrk="1" hangingPunct="1">
              <a:lnSpc>
                <a:spcPct val="80000"/>
              </a:lnSpc>
              <a:defRPr/>
            </a:pPr>
            <a:r>
              <a:rPr lang="en-US" altLang="en-US" sz="2800" dirty="0">
                <a:solidFill>
                  <a:schemeClr val="tx1"/>
                </a:solidFill>
              </a:rPr>
              <a:t>Divisions</a:t>
            </a:r>
          </a:p>
          <a:p>
            <a:pPr lvl="1" eaLnBrk="1" hangingPunct="1">
              <a:lnSpc>
                <a:spcPct val="80000"/>
              </a:lnSpc>
              <a:defRPr/>
            </a:pPr>
            <a:r>
              <a:rPr lang="en-US" altLang="en-US" sz="2600" dirty="0">
                <a:solidFill>
                  <a:schemeClr val="tx1"/>
                </a:solidFill>
              </a:rPr>
              <a:t>Work within a geographical area </a:t>
            </a:r>
          </a:p>
          <a:p>
            <a:pPr lvl="2" eaLnBrk="1" hangingPunct="1">
              <a:lnSpc>
                <a:spcPct val="80000"/>
              </a:lnSpc>
              <a:defRPr/>
            </a:pPr>
            <a:r>
              <a:rPr lang="en-US" altLang="en-US" sz="2200" dirty="0">
                <a:solidFill>
                  <a:schemeClr val="tx1"/>
                </a:solidFill>
              </a:rPr>
              <a:t>E.G. 2nd floor Evacuation Division</a:t>
            </a:r>
          </a:p>
          <a:p>
            <a:pPr marL="457200" lvl="1" indent="0" eaLnBrk="1" hangingPunct="1">
              <a:lnSpc>
                <a:spcPct val="80000"/>
              </a:lnSpc>
              <a:buFont typeface="Arial" panose="020B0604020202020204" pitchFamily="34" charset="0"/>
              <a:buNone/>
              <a:defRPr/>
            </a:pPr>
            <a:endParaRPr lang="en-US" altLang="en-US" sz="2600" dirty="0">
              <a:solidFill>
                <a:schemeClr val="tx1"/>
              </a:solidFill>
            </a:endParaRPr>
          </a:p>
          <a:p>
            <a:pPr lvl="1" eaLnBrk="1" hangingPunct="1">
              <a:lnSpc>
                <a:spcPct val="80000"/>
              </a:lnSpc>
              <a:buFont typeface="Arial" panose="020B0604020202020204" pitchFamily="34" charset="0"/>
              <a:buNone/>
              <a:defRPr/>
            </a:pPr>
            <a:endParaRPr lang="en-US" altLang="en-US" sz="800" dirty="0">
              <a:solidFill>
                <a:schemeClr val="tx1"/>
              </a:solidFill>
            </a:endParaRPr>
          </a:p>
          <a:p>
            <a:pPr eaLnBrk="1" hangingPunct="1">
              <a:lnSpc>
                <a:spcPct val="80000"/>
              </a:lnSpc>
              <a:defRPr/>
            </a:pPr>
            <a:r>
              <a:rPr lang="en-US" altLang="en-US" sz="2800" dirty="0">
                <a:solidFill>
                  <a:schemeClr val="tx1"/>
                </a:solidFill>
              </a:rPr>
              <a:t>Groups</a:t>
            </a:r>
          </a:p>
          <a:p>
            <a:pPr lvl="1" eaLnBrk="1" hangingPunct="1">
              <a:lnSpc>
                <a:spcPct val="80000"/>
              </a:lnSpc>
              <a:defRPr/>
            </a:pPr>
            <a:r>
              <a:rPr lang="en-US" altLang="en-US" sz="2600" dirty="0">
                <a:solidFill>
                  <a:schemeClr val="tx1"/>
                </a:solidFill>
              </a:rPr>
              <a:t>Perform a function are not limited geographically</a:t>
            </a:r>
          </a:p>
          <a:p>
            <a:pPr lvl="2" eaLnBrk="1" hangingPunct="1">
              <a:lnSpc>
                <a:spcPct val="80000"/>
              </a:lnSpc>
              <a:defRPr/>
            </a:pPr>
            <a:r>
              <a:rPr lang="en-US" altLang="en-US" sz="2200" dirty="0">
                <a:solidFill>
                  <a:schemeClr val="tx1"/>
                </a:solidFill>
              </a:rPr>
              <a:t>E.G. Evacuation Group</a:t>
            </a:r>
          </a:p>
          <a:p>
            <a:pPr eaLnBrk="1" hangingPunct="1">
              <a:lnSpc>
                <a:spcPct val="80000"/>
              </a:lnSpc>
              <a:defRPr/>
            </a:pPr>
            <a:endParaRPr lang="en-US" altLang="en-US" sz="2800" b="1" dirty="0"/>
          </a:p>
        </p:txBody>
      </p:sp>
    </p:spTree>
    <p:extLst>
      <p:ext uri="{BB962C8B-B14F-4D97-AF65-F5344CB8AC3E}">
        <p14:creationId xmlns:p14="http://schemas.microsoft.com/office/powerpoint/2010/main" val="340652264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Rectangle 2"/>
          <p:cNvSpPr>
            <a:spLocks noGrp="1"/>
          </p:cNvSpPr>
          <p:nvPr>
            <p:ph type="title"/>
          </p:nvPr>
        </p:nvSpPr>
        <p:spPr>
          <a:xfrm>
            <a:off x="1295400" y="457200"/>
            <a:ext cx="6347713" cy="1320800"/>
          </a:xfrm>
          <a:effectLst>
            <a:outerShdw dist="35921" dir="2700000" algn="ctr" rotWithShape="0">
              <a:srgbClr val="C0C0C0"/>
            </a:outerShdw>
          </a:effectLst>
        </p:spPr>
        <p:txBody>
          <a:bodyPr>
            <a:normAutofit/>
          </a:bodyPr>
          <a:lstStyle/>
          <a:p>
            <a:pPr algn="ctr" eaLnBrk="1" hangingPunct="1"/>
            <a:r>
              <a:rPr lang="en-US" altLang="en-US" sz="4400" dirty="0">
                <a:solidFill>
                  <a:schemeClr val="tx1"/>
                </a:solidFill>
                <a:latin typeface="Elephant" panose="02020904090505020303" pitchFamily="18" charset="0"/>
              </a:rPr>
              <a:t>Task Forces</a:t>
            </a:r>
          </a:p>
        </p:txBody>
      </p:sp>
      <p:sp>
        <p:nvSpPr>
          <p:cNvPr id="89091" name="Rectangle 3"/>
          <p:cNvSpPr>
            <a:spLocks noGrp="1"/>
          </p:cNvSpPr>
          <p:nvPr>
            <p:ph idx="1"/>
          </p:nvPr>
        </p:nvSpPr>
        <p:spPr>
          <a:xfrm>
            <a:off x="762000" y="2057400"/>
            <a:ext cx="7391400" cy="4525962"/>
          </a:xfrm>
        </p:spPr>
        <p:txBody>
          <a:bodyPr/>
          <a:lstStyle/>
          <a:p>
            <a:pPr eaLnBrk="1" hangingPunct="1">
              <a:defRPr/>
            </a:pPr>
            <a:r>
              <a:rPr lang="en-US" altLang="en-US" sz="2800" dirty="0">
                <a:solidFill>
                  <a:schemeClr val="tx1"/>
                </a:solidFill>
              </a:rPr>
              <a:t>Task Forces are a combination of mixed resources with common communications and objectives</a:t>
            </a:r>
          </a:p>
          <a:p>
            <a:pPr marL="0" indent="0" eaLnBrk="1" hangingPunct="1">
              <a:buFont typeface="Arial" panose="020B0604020202020204" pitchFamily="34" charset="0"/>
              <a:buNone/>
              <a:defRPr/>
            </a:pPr>
            <a:r>
              <a:rPr lang="en-US" altLang="en-US" sz="2800" dirty="0">
                <a:solidFill>
                  <a:srgbClr val="17375E"/>
                </a:solidFill>
              </a:rPr>
              <a:t>	</a:t>
            </a:r>
          </a:p>
          <a:p>
            <a:pPr eaLnBrk="1" hangingPunct="1">
              <a:defRPr/>
            </a:pPr>
            <a:endParaRPr lang="en-US" altLang="en-US" sz="2800" dirty="0">
              <a:solidFill>
                <a:srgbClr val="17375E"/>
              </a:solidFill>
            </a:endParaRPr>
          </a:p>
          <a:p>
            <a:pPr eaLnBrk="1" hangingPunct="1">
              <a:defRPr/>
            </a:pPr>
            <a:endParaRPr lang="en-US" altLang="en-US" dirty="0"/>
          </a:p>
        </p:txBody>
      </p:sp>
    </p:spTree>
    <p:extLst>
      <p:ext uri="{BB962C8B-B14F-4D97-AF65-F5344CB8AC3E}">
        <p14:creationId xmlns:p14="http://schemas.microsoft.com/office/powerpoint/2010/main" val="102152495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6" name="Rectangle 2"/>
          <p:cNvSpPr>
            <a:spLocks noGrp="1"/>
          </p:cNvSpPr>
          <p:nvPr>
            <p:ph type="title"/>
          </p:nvPr>
        </p:nvSpPr>
        <p:spPr>
          <a:xfrm>
            <a:off x="609599" y="609600"/>
            <a:ext cx="7772401" cy="1320800"/>
          </a:xfrm>
          <a:effectLst>
            <a:outerShdw dist="35921" dir="2700000" algn="ctr" rotWithShape="0">
              <a:srgbClr val="C0C0C0"/>
            </a:outerShdw>
          </a:effectLst>
        </p:spPr>
        <p:txBody>
          <a:bodyPr>
            <a:normAutofit/>
          </a:bodyPr>
          <a:lstStyle/>
          <a:p>
            <a:pPr algn="ctr" eaLnBrk="1" hangingPunct="1"/>
            <a:r>
              <a:rPr lang="en-US" altLang="en-US" sz="4400" dirty="0">
                <a:solidFill>
                  <a:schemeClr val="tx1"/>
                </a:solidFill>
                <a:latin typeface="Elephant" panose="02020904090505020303" pitchFamily="18" charset="0"/>
              </a:rPr>
              <a:t>Strike Teams</a:t>
            </a:r>
          </a:p>
        </p:txBody>
      </p:sp>
      <p:sp>
        <p:nvSpPr>
          <p:cNvPr id="91139" name="Rectangle 3"/>
          <p:cNvSpPr>
            <a:spLocks noGrp="1"/>
          </p:cNvSpPr>
          <p:nvPr>
            <p:ph idx="1"/>
          </p:nvPr>
        </p:nvSpPr>
        <p:spPr/>
        <p:txBody>
          <a:bodyPr/>
          <a:lstStyle/>
          <a:p>
            <a:pPr eaLnBrk="1" hangingPunct="1">
              <a:defRPr/>
            </a:pPr>
            <a:r>
              <a:rPr lang="en-US" altLang="en-US" sz="2800" dirty="0">
                <a:solidFill>
                  <a:schemeClr val="tx1"/>
                </a:solidFill>
              </a:rPr>
              <a:t>Strike Teams are:</a:t>
            </a:r>
          </a:p>
          <a:p>
            <a:pPr lvl="1" eaLnBrk="1" hangingPunct="1">
              <a:defRPr/>
            </a:pPr>
            <a:r>
              <a:rPr lang="en-US" altLang="en-US" sz="2600" dirty="0">
                <a:solidFill>
                  <a:schemeClr val="tx1"/>
                </a:solidFill>
              </a:rPr>
              <a:t>Of the same kind and type</a:t>
            </a:r>
          </a:p>
          <a:p>
            <a:pPr marL="457200" lvl="1" indent="0" eaLnBrk="1" hangingPunct="1">
              <a:buFont typeface="Arial" panose="020B0604020202020204" pitchFamily="34" charset="0"/>
              <a:buNone/>
              <a:defRPr/>
            </a:pPr>
            <a:endParaRPr lang="en-US" altLang="en-US" sz="2600" dirty="0"/>
          </a:p>
          <a:p>
            <a:pPr eaLnBrk="1" hangingPunct="1">
              <a:defRPr/>
            </a:pPr>
            <a:endParaRPr lang="en-US" altLang="en-US" sz="2600" dirty="0"/>
          </a:p>
          <a:p>
            <a:pPr eaLnBrk="1" hangingPunct="1">
              <a:defRPr/>
            </a:pPr>
            <a:endParaRPr lang="en-US" altLang="en-US" sz="2600" dirty="0"/>
          </a:p>
        </p:txBody>
      </p:sp>
    </p:spTree>
    <p:extLst>
      <p:ext uri="{BB962C8B-B14F-4D97-AF65-F5344CB8AC3E}">
        <p14:creationId xmlns:p14="http://schemas.microsoft.com/office/powerpoint/2010/main" val="254512256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4" name="Rectangle 2"/>
          <p:cNvSpPr>
            <a:spLocks noGrp="1"/>
          </p:cNvSpPr>
          <p:nvPr>
            <p:ph type="title"/>
          </p:nvPr>
        </p:nvSpPr>
        <p:spPr>
          <a:xfrm>
            <a:off x="457200" y="458337"/>
            <a:ext cx="8229600" cy="1143000"/>
          </a:xfrm>
          <a:effectLst>
            <a:outerShdw dist="35921" dir="2700000" algn="ctr" rotWithShape="0">
              <a:srgbClr val="C0C0C0"/>
            </a:outerShdw>
          </a:effectLst>
        </p:spPr>
        <p:txBody>
          <a:bodyPr/>
          <a:lstStyle/>
          <a:p>
            <a:pPr algn="ctr" eaLnBrk="1" hangingPunct="1"/>
            <a:r>
              <a:rPr lang="en-US" altLang="en-US" dirty="0">
                <a:solidFill>
                  <a:schemeClr val="tx1"/>
                </a:solidFill>
                <a:latin typeface="Elephant" panose="02020904090505020303" pitchFamily="18" charset="0"/>
              </a:rPr>
              <a:t>Public Information Officer (PIO)</a:t>
            </a:r>
          </a:p>
        </p:txBody>
      </p:sp>
      <p:sp>
        <p:nvSpPr>
          <p:cNvPr id="90115" name="Rectangle 3"/>
          <p:cNvSpPr>
            <a:spLocks noGrp="1"/>
          </p:cNvSpPr>
          <p:nvPr>
            <p:ph type="body" sz="half" idx="1"/>
          </p:nvPr>
        </p:nvSpPr>
        <p:spPr/>
        <p:txBody>
          <a:bodyPr/>
          <a:lstStyle/>
          <a:p>
            <a:pPr eaLnBrk="1" hangingPunct="1">
              <a:lnSpc>
                <a:spcPct val="80000"/>
              </a:lnSpc>
            </a:pPr>
            <a:r>
              <a:rPr lang="en-US" altLang="en-US" sz="2800" dirty="0">
                <a:solidFill>
                  <a:srgbClr val="17375E"/>
                </a:solidFill>
              </a:rPr>
              <a:t>Advises the Incident Commander on information dissemination and media relations </a:t>
            </a:r>
          </a:p>
          <a:p>
            <a:pPr eaLnBrk="1" hangingPunct="1">
              <a:lnSpc>
                <a:spcPct val="80000"/>
              </a:lnSpc>
            </a:pPr>
            <a:r>
              <a:rPr lang="en-US" altLang="en-US" sz="2800" dirty="0">
                <a:solidFill>
                  <a:srgbClr val="17375E"/>
                </a:solidFill>
              </a:rPr>
              <a:t>Serves as the conduit between internal and external stakeholders, including the media</a:t>
            </a:r>
          </a:p>
          <a:p>
            <a:pPr eaLnBrk="1" hangingPunct="1">
              <a:lnSpc>
                <a:spcPct val="80000"/>
              </a:lnSpc>
            </a:pPr>
            <a:r>
              <a:rPr lang="en-US" altLang="en-US" sz="2800" dirty="0">
                <a:solidFill>
                  <a:srgbClr val="17375E"/>
                </a:solidFill>
              </a:rPr>
              <a:t>Keep staff informed</a:t>
            </a:r>
            <a:endParaRPr lang="en-US" altLang="en-US" sz="2800" dirty="0">
              <a:solidFill>
                <a:srgbClr val="632523"/>
              </a:solidFill>
            </a:endParaRPr>
          </a:p>
          <a:p>
            <a:pPr eaLnBrk="1" hangingPunct="1">
              <a:lnSpc>
                <a:spcPct val="80000"/>
              </a:lnSpc>
            </a:pPr>
            <a:endParaRPr lang="en-US" altLang="en-US" sz="2200" dirty="0">
              <a:solidFill>
                <a:srgbClr val="17375E"/>
              </a:solidFill>
            </a:endParaRPr>
          </a:p>
          <a:p>
            <a:pPr eaLnBrk="1" hangingPunct="1">
              <a:lnSpc>
                <a:spcPct val="90000"/>
              </a:lnSpc>
            </a:pPr>
            <a:endParaRPr lang="en-US" altLang="en-US" sz="2200" dirty="0">
              <a:solidFill>
                <a:srgbClr val="17375E"/>
              </a:solidFill>
            </a:endParaRPr>
          </a:p>
          <a:p>
            <a:pPr lvl="1" eaLnBrk="1" hangingPunct="1">
              <a:lnSpc>
                <a:spcPct val="90000"/>
              </a:lnSpc>
            </a:pPr>
            <a:endParaRPr lang="en-US" altLang="en-US" sz="2200" dirty="0">
              <a:solidFill>
                <a:srgbClr val="000000"/>
              </a:solidFill>
            </a:endParaRPr>
          </a:p>
        </p:txBody>
      </p:sp>
      <p:graphicFrame>
        <p:nvGraphicFramePr>
          <p:cNvPr id="8" name="Diagram 7"/>
          <p:cNvGraphicFramePr/>
          <p:nvPr>
            <p:extLst>
              <p:ext uri="{D42A27DB-BD31-4B8C-83A1-F6EECF244321}">
                <p14:modId xmlns:p14="http://schemas.microsoft.com/office/powerpoint/2010/main" val="878093017"/>
              </p:ext>
            </p:extLst>
          </p:nvPr>
        </p:nvGraphicFramePr>
        <p:xfrm>
          <a:off x="4508754" y="1143000"/>
          <a:ext cx="4482846" cy="5023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995678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2" name="Rectangle 2"/>
          <p:cNvSpPr>
            <a:spLocks noGrp="1"/>
          </p:cNvSpPr>
          <p:nvPr>
            <p:ph type="title"/>
          </p:nvPr>
        </p:nvSpPr>
        <p:spPr>
          <a:xfrm>
            <a:off x="457200" y="485633"/>
            <a:ext cx="8229600" cy="1143000"/>
          </a:xfrm>
          <a:effectLst>
            <a:outerShdw dist="35921" dir="2700000" algn="ctr" rotWithShape="0">
              <a:srgbClr val="C0C0C0"/>
            </a:outerShdw>
          </a:effectLst>
        </p:spPr>
        <p:txBody>
          <a:bodyPr>
            <a:normAutofit/>
          </a:bodyPr>
          <a:lstStyle/>
          <a:p>
            <a:pPr algn="ctr" eaLnBrk="1" hangingPunct="1"/>
            <a:r>
              <a:rPr lang="en-US" altLang="en-US" sz="4400" dirty="0">
                <a:solidFill>
                  <a:schemeClr val="tx1"/>
                </a:solidFill>
                <a:latin typeface="Elephant" panose="02020904090505020303" pitchFamily="18" charset="0"/>
              </a:rPr>
              <a:t>Safety Officer</a:t>
            </a:r>
          </a:p>
        </p:txBody>
      </p:sp>
      <p:sp>
        <p:nvSpPr>
          <p:cNvPr id="92163" name="Rectangle 3"/>
          <p:cNvSpPr>
            <a:spLocks noGrp="1"/>
          </p:cNvSpPr>
          <p:nvPr>
            <p:ph type="body" sz="half" idx="1"/>
          </p:nvPr>
        </p:nvSpPr>
        <p:spPr>
          <a:xfrm>
            <a:off x="457200" y="1600200"/>
            <a:ext cx="4876800" cy="4525963"/>
          </a:xfrm>
        </p:spPr>
        <p:txBody>
          <a:bodyPr/>
          <a:lstStyle/>
          <a:p>
            <a:pPr eaLnBrk="1" hangingPunct="1">
              <a:lnSpc>
                <a:spcPct val="90000"/>
              </a:lnSpc>
            </a:pPr>
            <a:r>
              <a:rPr lang="en-US" altLang="en-US" sz="2800" dirty="0">
                <a:solidFill>
                  <a:schemeClr val="tx1"/>
                </a:solidFill>
              </a:rPr>
              <a:t>Advises the Incident Commander on issues regarding incident safety</a:t>
            </a:r>
          </a:p>
          <a:p>
            <a:pPr eaLnBrk="1" hangingPunct="1">
              <a:lnSpc>
                <a:spcPct val="90000"/>
              </a:lnSpc>
            </a:pPr>
            <a:r>
              <a:rPr lang="en-US" altLang="en-US" sz="2800" dirty="0">
                <a:solidFill>
                  <a:schemeClr val="tx1"/>
                </a:solidFill>
              </a:rPr>
              <a:t>Monitors safety conditions and develops measures for ensuring safety of all assigned personnel</a:t>
            </a:r>
          </a:p>
          <a:p>
            <a:pPr eaLnBrk="1" hangingPunct="1">
              <a:lnSpc>
                <a:spcPct val="90000"/>
              </a:lnSpc>
            </a:pPr>
            <a:endParaRPr lang="en-US" altLang="en-US" sz="2800" dirty="0">
              <a:solidFill>
                <a:schemeClr val="tx1"/>
              </a:solidFill>
            </a:endParaRPr>
          </a:p>
        </p:txBody>
      </p:sp>
      <p:graphicFrame>
        <p:nvGraphicFramePr>
          <p:cNvPr id="8" name="Diagram 7"/>
          <p:cNvGraphicFramePr/>
          <p:nvPr>
            <p:extLst>
              <p:ext uri="{D42A27DB-BD31-4B8C-83A1-F6EECF244321}">
                <p14:modId xmlns:p14="http://schemas.microsoft.com/office/powerpoint/2010/main" val="4143700992"/>
              </p:ext>
            </p:extLst>
          </p:nvPr>
        </p:nvGraphicFramePr>
        <p:xfrm>
          <a:off x="4343400" y="1143000"/>
          <a:ext cx="4482846" cy="5023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491055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10" name="Rectangle 2"/>
          <p:cNvSpPr>
            <a:spLocks noGrp="1"/>
          </p:cNvSpPr>
          <p:nvPr>
            <p:ph type="title"/>
          </p:nvPr>
        </p:nvSpPr>
        <p:spPr>
          <a:xfrm>
            <a:off x="457200" y="436728"/>
            <a:ext cx="8229600" cy="1143000"/>
          </a:xfrm>
          <a:effectLst>
            <a:outerShdw dist="35921" dir="2700000" algn="ctr" rotWithShape="0">
              <a:srgbClr val="C0C0C0"/>
            </a:outerShdw>
          </a:effectLst>
        </p:spPr>
        <p:txBody>
          <a:bodyPr>
            <a:normAutofit/>
          </a:bodyPr>
          <a:lstStyle/>
          <a:p>
            <a:pPr algn="ctr" eaLnBrk="1" hangingPunct="1"/>
            <a:r>
              <a:rPr lang="en-US" altLang="en-US" sz="4400" dirty="0">
                <a:solidFill>
                  <a:schemeClr val="tx1"/>
                </a:solidFill>
                <a:latin typeface="Elephant" panose="02020904090505020303" pitchFamily="18" charset="0"/>
              </a:rPr>
              <a:t>Liaison Officer</a:t>
            </a:r>
          </a:p>
        </p:txBody>
      </p:sp>
      <p:sp>
        <p:nvSpPr>
          <p:cNvPr id="97283" name="Rectangle 3"/>
          <p:cNvSpPr>
            <a:spLocks noGrp="1"/>
          </p:cNvSpPr>
          <p:nvPr>
            <p:ph type="body" sz="half" idx="1"/>
          </p:nvPr>
        </p:nvSpPr>
        <p:spPr>
          <a:xfrm>
            <a:off x="457200" y="1600200"/>
            <a:ext cx="4876800" cy="4525963"/>
          </a:xfrm>
        </p:spPr>
        <p:txBody>
          <a:bodyPr/>
          <a:lstStyle/>
          <a:p>
            <a:pPr eaLnBrk="1" hangingPunct="1">
              <a:defRPr/>
            </a:pPr>
            <a:r>
              <a:rPr lang="en-US" altLang="en-US" sz="2800" dirty="0">
                <a:solidFill>
                  <a:schemeClr val="tx1"/>
                </a:solidFill>
              </a:rPr>
              <a:t>Serves as a primary contact for supporting agencies and organizations that are assisting with the incident but are not components of the ICS structure</a:t>
            </a:r>
          </a:p>
          <a:p>
            <a:pPr marL="0" indent="0" eaLnBrk="1" hangingPunct="1">
              <a:buFont typeface="Arial" panose="020B0604020202020204" pitchFamily="34" charset="0"/>
              <a:buNone/>
              <a:defRPr/>
            </a:pPr>
            <a:endParaRPr lang="en-US" altLang="en-US" sz="2400" dirty="0">
              <a:solidFill>
                <a:srgbClr val="17375E"/>
              </a:solidFill>
            </a:endParaRPr>
          </a:p>
        </p:txBody>
      </p:sp>
      <p:graphicFrame>
        <p:nvGraphicFramePr>
          <p:cNvPr id="7" name="Diagram 6"/>
          <p:cNvGraphicFramePr/>
          <p:nvPr>
            <p:extLst>
              <p:ext uri="{D42A27DB-BD31-4B8C-83A1-F6EECF244321}">
                <p14:modId xmlns:p14="http://schemas.microsoft.com/office/powerpoint/2010/main" val="1146374"/>
              </p:ext>
            </p:extLst>
          </p:nvPr>
        </p:nvGraphicFramePr>
        <p:xfrm>
          <a:off x="4343400" y="1143000"/>
          <a:ext cx="4482846" cy="5023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519737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p:nvPr>
        </p:nvSpPr>
        <p:spPr>
          <a:xfrm>
            <a:off x="609599" y="609600"/>
            <a:ext cx="7696201" cy="1320800"/>
          </a:xfrm>
          <a:noFill/>
          <a:ln w="9525">
            <a:noFill/>
            <a:miter lim="800000"/>
            <a:headEnd/>
            <a:tailEnd/>
          </a:ln>
          <a:effectLst>
            <a:outerShdw dist="35921" dir="2700000" algn="ctr" rotWithShape="0">
              <a:srgbClr val="C0C0C0"/>
            </a:outerShdw>
          </a:effectLst>
        </p:spPr>
        <p:txBody>
          <a:bodyPr vert="horz" wrap="square" lIns="91440" tIns="45720" rIns="91440" bIns="45720" numCol="1" anchor="ctr" anchorCtr="0" compatLnSpc="1">
            <a:prstTxWarp prst="textNoShape">
              <a:avLst/>
            </a:prstTxWarp>
          </a:bodyPr>
          <a:lstStyle/>
          <a:p>
            <a:pPr algn="ctr" eaLnBrk="1" hangingPunct="1">
              <a:defRPr/>
            </a:pPr>
            <a:r>
              <a:rPr lang="en-US" dirty="0">
                <a:solidFill>
                  <a:schemeClr val="tx1"/>
                </a:solidFill>
                <a:latin typeface="Elephant" panose="02020904090505020303" pitchFamily="18" charset="0"/>
              </a:rPr>
              <a:t>HICS or ICS?</a:t>
            </a:r>
          </a:p>
        </p:txBody>
      </p:sp>
      <p:sp>
        <p:nvSpPr>
          <p:cNvPr id="106499" name="Rectangle 3"/>
          <p:cNvSpPr>
            <a:spLocks noGrp="1"/>
          </p:cNvSpPr>
          <p:nvPr>
            <p:ph idx="1"/>
          </p:nvPr>
        </p:nvSpPr>
        <p:spPr>
          <a:xfrm>
            <a:off x="609599" y="1939778"/>
            <a:ext cx="7924802" cy="3880773"/>
          </a:xfrm>
        </p:spPr>
        <p:txBody>
          <a:bodyPr>
            <a:normAutofit/>
          </a:bodyPr>
          <a:lstStyle/>
          <a:p>
            <a:pPr>
              <a:lnSpc>
                <a:spcPct val="75000"/>
              </a:lnSpc>
            </a:pPr>
            <a:r>
              <a:rPr lang="en-US" sz="2800" dirty="0">
                <a:solidFill>
                  <a:srgbClr val="17375E"/>
                </a:solidFill>
              </a:rPr>
              <a:t>The California Emergency Medical Services Authority (EMSA) developed HICS.</a:t>
            </a:r>
          </a:p>
          <a:p>
            <a:pPr>
              <a:lnSpc>
                <a:spcPct val="75000"/>
              </a:lnSpc>
            </a:pPr>
            <a:r>
              <a:rPr lang="en-US" sz="2800" dirty="0">
                <a:solidFill>
                  <a:srgbClr val="17375E"/>
                </a:solidFill>
              </a:rPr>
              <a:t>Includes:</a:t>
            </a:r>
          </a:p>
          <a:p>
            <a:pPr lvl="1">
              <a:lnSpc>
                <a:spcPct val="75000"/>
              </a:lnSpc>
            </a:pPr>
            <a:r>
              <a:rPr lang="en-US" sz="2600" dirty="0">
                <a:solidFill>
                  <a:srgbClr val="17375E"/>
                </a:solidFill>
              </a:rPr>
              <a:t>Incident Planning Guides</a:t>
            </a:r>
          </a:p>
          <a:p>
            <a:pPr lvl="1">
              <a:lnSpc>
                <a:spcPct val="75000"/>
              </a:lnSpc>
            </a:pPr>
            <a:r>
              <a:rPr lang="en-US" sz="2600" dirty="0">
                <a:solidFill>
                  <a:srgbClr val="17375E"/>
                </a:solidFill>
              </a:rPr>
              <a:t>Incident Response Guides</a:t>
            </a:r>
          </a:p>
          <a:p>
            <a:pPr lvl="1">
              <a:lnSpc>
                <a:spcPct val="75000"/>
              </a:lnSpc>
            </a:pPr>
            <a:r>
              <a:rPr lang="en-US" sz="2600" dirty="0">
                <a:solidFill>
                  <a:srgbClr val="17375E"/>
                </a:solidFill>
              </a:rPr>
              <a:t>Job Task Aids</a:t>
            </a:r>
          </a:p>
          <a:p>
            <a:pPr>
              <a:lnSpc>
                <a:spcPct val="75000"/>
              </a:lnSpc>
            </a:pPr>
            <a:endParaRPr lang="en-US" sz="2800" dirty="0">
              <a:solidFill>
                <a:srgbClr val="17375E"/>
              </a:solidFill>
            </a:endParaRPr>
          </a:p>
          <a:p>
            <a:pPr>
              <a:lnSpc>
                <a:spcPct val="75000"/>
              </a:lnSpc>
              <a:buNone/>
            </a:pPr>
            <a:endParaRPr lang="en-US" sz="2600" i="1" dirty="0">
              <a:solidFill>
                <a:srgbClr val="0033CC"/>
              </a:solidFill>
            </a:endParaRPr>
          </a:p>
          <a:p>
            <a:pPr eaLnBrk="1" hangingPunct="1">
              <a:lnSpc>
                <a:spcPct val="80000"/>
              </a:lnSpc>
            </a:pPr>
            <a:endParaRPr lang="en-US" sz="2600" dirty="0">
              <a:solidFill>
                <a:srgbClr val="0033CC"/>
              </a:solidFill>
            </a:endParaRPr>
          </a:p>
        </p:txBody>
      </p:sp>
      <p:pic>
        <p:nvPicPr>
          <p:cNvPr id="2" name="Picture 1"/>
          <p:cNvPicPr>
            <a:picLocks noChangeAspect="1"/>
          </p:cNvPicPr>
          <p:nvPr/>
        </p:nvPicPr>
        <p:blipFill>
          <a:blip r:embed="rId3"/>
          <a:stretch>
            <a:fillRect/>
          </a:stretch>
        </p:blipFill>
        <p:spPr>
          <a:xfrm>
            <a:off x="4876800" y="4100976"/>
            <a:ext cx="4084674" cy="2591025"/>
          </a:xfrm>
          <a:prstGeom prst="rect">
            <a:avLst/>
          </a:prstGeom>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8" name="Rectangle 2"/>
          <p:cNvSpPr>
            <a:spLocks noGrp="1"/>
          </p:cNvSpPr>
          <p:nvPr>
            <p:ph type="title"/>
          </p:nvPr>
        </p:nvSpPr>
        <p:spPr>
          <a:effectLst>
            <a:outerShdw dist="35921" dir="2700000" algn="ctr" rotWithShape="0">
              <a:srgbClr val="C0C0C0"/>
            </a:outerShdw>
          </a:effectLst>
        </p:spPr>
        <p:txBody>
          <a:bodyPr>
            <a:normAutofit/>
          </a:bodyPr>
          <a:lstStyle/>
          <a:p>
            <a:pPr eaLnBrk="1" hangingPunct="1"/>
            <a:r>
              <a:rPr lang="en-US" altLang="en-US" sz="4000" dirty="0">
                <a:solidFill>
                  <a:schemeClr val="tx1"/>
                </a:solidFill>
                <a:latin typeface="Elephant" panose="02020904090505020303" pitchFamily="18" charset="0"/>
              </a:rPr>
              <a:t>Medical/Technical Specialist</a:t>
            </a:r>
          </a:p>
        </p:txBody>
      </p:sp>
      <p:sp>
        <p:nvSpPr>
          <p:cNvPr id="96259" name="Rectangle 3"/>
          <p:cNvSpPr>
            <a:spLocks noGrp="1"/>
          </p:cNvSpPr>
          <p:nvPr>
            <p:ph type="body" sz="half" idx="1"/>
          </p:nvPr>
        </p:nvSpPr>
        <p:spPr>
          <a:xfrm>
            <a:off x="457200" y="1600200"/>
            <a:ext cx="4648200" cy="4525963"/>
          </a:xfrm>
        </p:spPr>
        <p:txBody>
          <a:bodyPr>
            <a:normAutofit/>
          </a:bodyPr>
          <a:lstStyle/>
          <a:p>
            <a:pPr eaLnBrk="1" hangingPunct="1">
              <a:lnSpc>
                <a:spcPct val="90000"/>
              </a:lnSpc>
            </a:pPr>
            <a:r>
              <a:rPr lang="en-US" altLang="en-US" sz="2800" dirty="0">
                <a:solidFill>
                  <a:schemeClr val="tx1"/>
                </a:solidFill>
              </a:rPr>
              <a:t>Persons with specialized expertise in areas such as infectious disease, legal affairs, risk management, medical ethics, hazardous materials, etc., who may provide the Command Staff with needed advice</a:t>
            </a:r>
          </a:p>
        </p:txBody>
      </p:sp>
      <p:graphicFrame>
        <p:nvGraphicFramePr>
          <p:cNvPr id="7" name="Diagram 6"/>
          <p:cNvGraphicFramePr/>
          <p:nvPr>
            <p:extLst>
              <p:ext uri="{D42A27DB-BD31-4B8C-83A1-F6EECF244321}">
                <p14:modId xmlns:p14="http://schemas.microsoft.com/office/powerpoint/2010/main" val="3098725262"/>
              </p:ext>
            </p:extLst>
          </p:nvPr>
        </p:nvGraphicFramePr>
        <p:xfrm>
          <a:off x="4387977" y="1610436"/>
          <a:ext cx="4482846" cy="5023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382630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6" name="Rectangle 5"/>
          <p:cNvSpPr>
            <a:spLocks noGrp="1" noChangeAspect="1" noChangeArrowheads="1"/>
          </p:cNvSpPr>
          <p:nvPr>
            <p:ph type="title"/>
          </p:nvPr>
        </p:nvSpPr>
        <p:spPr>
          <a:xfrm>
            <a:off x="458337" y="440140"/>
            <a:ext cx="8229600" cy="1143000"/>
          </a:xfrm>
          <a:effectLst>
            <a:outerShdw dist="35921" dir="2700000" algn="ctr" rotWithShape="0">
              <a:srgbClr val="C0C0C0"/>
            </a:outerShdw>
          </a:effectLst>
        </p:spPr>
        <p:txBody>
          <a:bodyPr>
            <a:normAutofit/>
          </a:bodyPr>
          <a:lstStyle/>
          <a:p>
            <a:pPr algn="ctr" eaLnBrk="1" hangingPunct="1"/>
            <a:r>
              <a:rPr lang="en-US" altLang="en-US" sz="4400" dirty="0">
                <a:solidFill>
                  <a:schemeClr val="tx1"/>
                </a:solidFill>
                <a:latin typeface="Elephant" panose="02020904090505020303" pitchFamily="18" charset="0"/>
              </a:rPr>
              <a:t>Assistants</a:t>
            </a:r>
          </a:p>
        </p:txBody>
      </p:sp>
      <p:sp>
        <p:nvSpPr>
          <p:cNvPr id="101380" name="Rectangle 6"/>
          <p:cNvSpPr>
            <a:spLocks noGrp="1" noChangeArrowheads="1"/>
          </p:cNvSpPr>
          <p:nvPr>
            <p:ph type="body" sz="half" idx="1"/>
          </p:nvPr>
        </p:nvSpPr>
        <p:spPr>
          <a:xfrm>
            <a:off x="457199" y="1600200"/>
            <a:ext cx="8230737" cy="4525963"/>
          </a:xfrm>
        </p:spPr>
        <p:txBody>
          <a:bodyPr/>
          <a:lstStyle/>
          <a:p>
            <a:pPr marL="342900" lvl="1" indent="-342900" eaLnBrk="1" hangingPunct="1">
              <a:lnSpc>
                <a:spcPct val="90000"/>
              </a:lnSpc>
              <a:buFont typeface="Arial" panose="020B0604020202020204" pitchFamily="34" charset="0"/>
              <a:buChar char="•"/>
              <a:defRPr/>
            </a:pPr>
            <a:r>
              <a:rPr lang="en-US" altLang="en-US" sz="2800" dirty="0">
                <a:solidFill>
                  <a:srgbClr val="17375E"/>
                </a:solidFill>
              </a:rPr>
              <a:t>Are subordinates of Staff positions.</a:t>
            </a:r>
          </a:p>
          <a:p>
            <a:pPr marL="342900" lvl="1" indent="-342900" eaLnBrk="1" hangingPunct="1">
              <a:lnSpc>
                <a:spcPct val="90000"/>
              </a:lnSpc>
              <a:buFont typeface="Arial" panose="020B0604020202020204" pitchFamily="34" charset="0"/>
              <a:buChar char="•"/>
              <a:defRPr/>
            </a:pPr>
            <a:r>
              <a:rPr lang="en-US" altLang="en-US" sz="2800" dirty="0">
                <a:solidFill>
                  <a:srgbClr val="17375E"/>
                </a:solidFill>
              </a:rPr>
              <a:t>Should have capabilities or qualifications appropriate for assignment.</a:t>
            </a:r>
          </a:p>
          <a:p>
            <a:pPr marL="0" lvl="1" indent="0" eaLnBrk="1" hangingPunct="1">
              <a:lnSpc>
                <a:spcPct val="90000"/>
              </a:lnSpc>
              <a:buFont typeface="Arial" panose="020B0604020202020204" pitchFamily="34" charset="0"/>
              <a:buNone/>
              <a:defRPr/>
            </a:pPr>
            <a:endParaRPr lang="en-US" altLang="en-US" dirty="0">
              <a:solidFill>
                <a:srgbClr val="17375E"/>
              </a:solidFill>
            </a:endParaRPr>
          </a:p>
        </p:txBody>
      </p:sp>
    </p:spTree>
    <p:extLst>
      <p:ext uri="{BB962C8B-B14F-4D97-AF65-F5344CB8AC3E}">
        <p14:creationId xmlns:p14="http://schemas.microsoft.com/office/powerpoint/2010/main" val="3287911461"/>
      </p:ext>
    </p:extLst>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30" name="Rectangle 2"/>
          <p:cNvSpPr>
            <a:spLocks noGrp="1"/>
          </p:cNvSpPr>
          <p:nvPr>
            <p:ph type="title"/>
          </p:nvPr>
        </p:nvSpPr>
        <p:spPr>
          <a:xfrm>
            <a:off x="609599" y="609600"/>
            <a:ext cx="8077201" cy="1320800"/>
          </a:xfrm>
          <a:effectLst>
            <a:outerShdw dist="35921" dir="2700000" algn="ctr" rotWithShape="0">
              <a:srgbClr val="B2B2B2"/>
            </a:outerShdw>
          </a:effectLst>
        </p:spPr>
        <p:txBody>
          <a:bodyPr/>
          <a:lstStyle/>
          <a:p>
            <a:pPr eaLnBrk="1" hangingPunct="1"/>
            <a:r>
              <a:rPr lang="en-US" altLang="en-US" dirty="0">
                <a:solidFill>
                  <a:schemeClr val="tx1"/>
                </a:solidFill>
                <a:latin typeface="Elephant" panose="02020904090505020303" pitchFamily="18" charset="0"/>
              </a:rPr>
              <a:t>Hospital Command Center - HCC </a:t>
            </a:r>
          </a:p>
        </p:txBody>
      </p:sp>
      <p:sp>
        <p:nvSpPr>
          <p:cNvPr id="99331" name="Rectangle 3"/>
          <p:cNvSpPr>
            <a:spLocks noGrp="1"/>
          </p:cNvSpPr>
          <p:nvPr>
            <p:ph idx="1"/>
          </p:nvPr>
        </p:nvSpPr>
        <p:spPr>
          <a:xfrm>
            <a:off x="685800" y="1676400"/>
            <a:ext cx="8229600" cy="4525963"/>
          </a:xfrm>
        </p:spPr>
        <p:txBody>
          <a:bodyPr>
            <a:normAutofit/>
          </a:bodyPr>
          <a:lstStyle/>
          <a:p>
            <a:pPr marL="0" indent="0" eaLnBrk="1" hangingPunct="1">
              <a:buFont typeface="Arial" panose="020B0604020202020204" pitchFamily="34" charset="0"/>
              <a:buNone/>
            </a:pPr>
            <a:r>
              <a:rPr lang="en-US" altLang="en-US" sz="2800" dirty="0">
                <a:solidFill>
                  <a:schemeClr val="tx1"/>
                </a:solidFill>
              </a:rPr>
              <a:t>A specific location where the hospital’s incident management team have access to resources necessary to accomplish their job </a:t>
            </a:r>
          </a:p>
        </p:txBody>
      </p:sp>
    </p:spTree>
    <p:extLst>
      <p:ext uri="{BB962C8B-B14F-4D97-AF65-F5344CB8AC3E}">
        <p14:creationId xmlns:p14="http://schemas.microsoft.com/office/powerpoint/2010/main" val="28912096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848601" cy="1320800"/>
          </a:xfrm>
        </p:spPr>
        <p:txBody>
          <a:bodyPr>
            <a:normAutofit/>
          </a:bodyPr>
          <a:lstStyle/>
          <a:p>
            <a:pPr algn="ctr"/>
            <a:r>
              <a:rPr lang="en-US" sz="4000" b="1" dirty="0">
                <a:solidFill>
                  <a:schemeClr val="tx1"/>
                </a:solidFill>
              </a:rPr>
              <a:t>Palos HCC</a:t>
            </a:r>
          </a:p>
        </p:txBody>
      </p:sp>
      <p:sp>
        <p:nvSpPr>
          <p:cNvPr id="5" name="Content Placeholder 4">
            <a:extLst>
              <a:ext uri="{FF2B5EF4-FFF2-40B4-BE49-F238E27FC236}">
                <a16:creationId xmlns:a16="http://schemas.microsoft.com/office/drawing/2014/main" id="{F7DB2824-6DB4-426B-A3CD-B45925F45E9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433421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848601" cy="1320800"/>
          </a:xfrm>
        </p:spPr>
        <p:txBody>
          <a:bodyPr>
            <a:normAutofit/>
          </a:bodyPr>
          <a:lstStyle/>
          <a:p>
            <a:pPr algn="ctr"/>
            <a:r>
              <a:rPr lang="en-US" sz="4000" b="1" dirty="0">
                <a:solidFill>
                  <a:schemeClr val="tx1"/>
                </a:solidFill>
              </a:rPr>
              <a:t>Palos HCC</a:t>
            </a:r>
          </a:p>
        </p:txBody>
      </p:sp>
      <p:sp>
        <p:nvSpPr>
          <p:cNvPr id="4" name="Content Placeholder 3">
            <a:extLst>
              <a:ext uri="{FF2B5EF4-FFF2-40B4-BE49-F238E27FC236}">
                <a16:creationId xmlns:a16="http://schemas.microsoft.com/office/drawing/2014/main" id="{5ECA2938-528F-4C60-A8DF-FFF9DBAA4F4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244472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4" name="Rectangle 2"/>
          <p:cNvSpPr>
            <a:spLocks noGrp="1"/>
          </p:cNvSpPr>
          <p:nvPr>
            <p:ph type="title"/>
          </p:nvPr>
        </p:nvSpPr>
        <p:spPr>
          <a:xfrm>
            <a:off x="609599" y="609600"/>
            <a:ext cx="7924801" cy="1320800"/>
          </a:xfrm>
          <a:effectLst>
            <a:outerShdw dist="35921" dir="2700000" algn="ctr" rotWithShape="0">
              <a:srgbClr val="B2B2B2"/>
            </a:outerShdw>
          </a:effectLst>
        </p:spPr>
        <p:txBody>
          <a:bodyPr>
            <a:normAutofit/>
          </a:bodyPr>
          <a:lstStyle/>
          <a:p>
            <a:pPr algn="ctr" eaLnBrk="1" hangingPunct="1"/>
            <a:r>
              <a:rPr lang="en-US" altLang="en-US" sz="4400" dirty="0">
                <a:solidFill>
                  <a:schemeClr val="tx1"/>
                </a:solidFill>
                <a:latin typeface="Elephant" panose="02020904090505020303" pitchFamily="18" charset="0"/>
              </a:rPr>
              <a:t>HCC Activation</a:t>
            </a:r>
          </a:p>
        </p:txBody>
      </p:sp>
      <p:sp>
        <p:nvSpPr>
          <p:cNvPr id="100355" name="Rectangle 3"/>
          <p:cNvSpPr>
            <a:spLocks noGrp="1"/>
          </p:cNvSpPr>
          <p:nvPr>
            <p:ph idx="1"/>
          </p:nvPr>
        </p:nvSpPr>
        <p:spPr>
          <a:xfrm>
            <a:off x="609598" y="2160590"/>
            <a:ext cx="8229601" cy="3880773"/>
          </a:xfrm>
        </p:spPr>
        <p:txBody>
          <a:bodyPr>
            <a:normAutofit/>
          </a:bodyPr>
          <a:lstStyle/>
          <a:p>
            <a:pPr eaLnBrk="1" hangingPunct="1"/>
            <a:r>
              <a:rPr lang="en-US" altLang="en-US" sz="2800" dirty="0">
                <a:solidFill>
                  <a:schemeClr val="tx1"/>
                </a:solidFill>
              </a:rPr>
              <a:t>Activating the EOP does not always require activation of the HCC</a:t>
            </a:r>
          </a:p>
          <a:p>
            <a:pPr eaLnBrk="1" hangingPunct="1"/>
            <a:r>
              <a:rPr lang="en-US" altLang="en-US" sz="2800" dirty="0">
                <a:solidFill>
                  <a:schemeClr val="tx1"/>
                </a:solidFill>
              </a:rPr>
              <a:t>Activating the HCC will not always be emergent</a:t>
            </a:r>
          </a:p>
          <a:p>
            <a:pPr eaLnBrk="1" hangingPunct="1"/>
            <a:r>
              <a:rPr lang="en-US" altLang="en-US" sz="2800" dirty="0">
                <a:solidFill>
                  <a:schemeClr val="tx1"/>
                </a:solidFill>
              </a:rPr>
              <a:t>Activation authorized by the Incident Commander</a:t>
            </a:r>
          </a:p>
          <a:p>
            <a:pPr eaLnBrk="1" hangingPunct="1"/>
            <a:r>
              <a:rPr lang="en-US" altLang="en-US" sz="2800" dirty="0">
                <a:solidFill>
                  <a:schemeClr val="tx1"/>
                </a:solidFill>
              </a:rPr>
              <a:t>Activation may be virtual or actual</a:t>
            </a:r>
          </a:p>
        </p:txBody>
      </p:sp>
    </p:spTree>
    <p:extLst>
      <p:ext uri="{BB962C8B-B14F-4D97-AF65-F5344CB8AC3E}">
        <p14:creationId xmlns:p14="http://schemas.microsoft.com/office/powerpoint/2010/main" val="20950759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8" name="Rectangle 2"/>
          <p:cNvSpPr>
            <a:spLocks noGrp="1"/>
          </p:cNvSpPr>
          <p:nvPr>
            <p:ph type="title"/>
          </p:nvPr>
        </p:nvSpPr>
        <p:spPr>
          <a:xfrm>
            <a:off x="609599" y="609600"/>
            <a:ext cx="7924801" cy="1320800"/>
          </a:xfrm>
          <a:effectLst>
            <a:outerShdw dist="35921" dir="2700000" algn="ctr" rotWithShape="0">
              <a:srgbClr val="B2B2B2"/>
            </a:outerShdw>
          </a:effectLst>
        </p:spPr>
        <p:txBody>
          <a:bodyPr>
            <a:normAutofit/>
          </a:bodyPr>
          <a:lstStyle/>
          <a:p>
            <a:pPr algn="ctr" eaLnBrk="1" hangingPunct="1"/>
            <a:r>
              <a:rPr lang="en-US" altLang="en-US" sz="4400" dirty="0">
                <a:solidFill>
                  <a:schemeClr val="tx1"/>
                </a:solidFill>
                <a:latin typeface="Elephant" panose="02020904090505020303" pitchFamily="18" charset="0"/>
              </a:rPr>
              <a:t>HCC Activation Triggers</a:t>
            </a:r>
          </a:p>
        </p:txBody>
      </p:sp>
      <p:sp>
        <p:nvSpPr>
          <p:cNvPr id="101379" name="Rectangle 3"/>
          <p:cNvSpPr>
            <a:spLocks noGrp="1"/>
          </p:cNvSpPr>
          <p:nvPr>
            <p:ph idx="1"/>
          </p:nvPr>
        </p:nvSpPr>
        <p:spPr>
          <a:xfrm>
            <a:off x="609598" y="2160590"/>
            <a:ext cx="8229601" cy="3880773"/>
          </a:xfrm>
        </p:spPr>
        <p:txBody>
          <a:bodyPr>
            <a:noAutofit/>
          </a:bodyPr>
          <a:lstStyle/>
          <a:p>
            <a:pPr eaLnBrk="1" hangingPunct="1"/>
            <a:r>
              <a:rPr lang="en-US" altLang="en-US" sz="2800" dirty="0">
                <a:solidFill>
                  <a:schemeClr val="tx1"/>
                </a:solidFill>
              </a:rPr>
              <a:t>Scope of the event</a:t>
            </a:r>
          </a:p>
          <a:p>
            <a:pPr eaLnBrk="1" hangingPunct="1"/>
            <a:r>
              <a:rPr lang="en-US" altLang="en-US" sz="2800" dirty="0">
                <a:solidFill>
                  <a:schemeClr val="tx1"/>
                </a:solidFill>
              </a:rPr>
              <a:t>Potential/real impact on the hospital</a:t>
            </a:r>
          </a:p>
          <a:p>
            <a:pPr eaLnBrk="1" hangingPunct="1"/>
            <a:r>
              <a:rPr lang="en-US" altLang="en-US" sz="2800" dirty="0">
                <a:solidFill>
                  <a:schemeClr val="tx1"/>
                </a:solidFill>
              </a:rPr>
              <a:t>Available resources</a:t>
            </a:r>
          </a:p>
          <a:p>
            <a:pPr eaLnBrk="1" hangingPunct="1"/>
            <a:r>
              <a:rPr lang="en-US" altLang="en-US" sz="2800" dirty="0">
                <a:solidFill>
                  <a:schemeClr val="tx1"/>
                </a:solidFill>
              </a:rPr>
              <a:t>Special response needs</a:t>
            </a:r>
          </a:p>
          <a:p>
            <a:pPr eaLnBrk="1" hangingPunct="1"/>
            <a:r>
              <a:rPr lang="en-US" altLang="en-US" sz="2800" dirty="0">
                <a:solidFill>
                  <a:schemeClr val="tx1"/>
                </a:solidFill>
              </a:rPr>
              <a:t>Virtual activation more common than actual activation</a:t>
            </a:r>
          </a:p>
          <a:p>
            <a:pPr eaLnBrk="1" hangingPunct="1"/>
            <a:r>
              <a:rPr lang="en-US" altLang="en-US" sz="2800" dirty="0">
                <a:solidFill>
                  <a:schemeClr val="tx1"/>
                </a:solidFill>
              </a:rPr>
              <a:t>NIMS Event Typing</a:t>
            </a:r>
          </a:p>
        </p:txBody>
      </p:sp>
    </p:spTree>
    <p:extLst>
      <p:ext uri="{BB962C8B-B14F-4D97-AF65-F5344CB8AC3E}">
        <p14:creationId xmlns:p14="http://schemas.microsoft.com/office/powerpoint/2010/main" val="7337107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609599" y="609600"/>
            <a:ext cx="8001001" cy="1320800"/>
          </a:xfrm>
          <a:effectLst>
            <a:outerShdw dist="35921" dir="2700000" algn="ctr" rotWithShape="0">
              <a:srgbClr val="B2B2B2"/>
            </a:outerShdw>
          </a:effectLst>
        </p:spPr>
        <p:txBody>
          <a:bodyPr>
            <a:normAutofit/>
          </a:bodyPr>
          <a:lstStyle/>
          <a:p>
            <a:pPr algn="ctr" eaLnBrk="1" hangingPunct="1"/>
            <a:r>
              <a:rPr lang="en-US" altLang="en-US" sz="4400" dirty="0">
                <a:solidFill>
                  <a:schemeClr val="tx1"/>
                </a:solidFill>
                <a:latin typeface="Elephant" panose="02020904090505020303" pitchFamily="18" charset="0"/>
              </a:rPr>
              <a:t>Secrets to Success </a:t>
            </a:r>
          </a:p>
        </p:txBody>
      </p:sp>
      <p:sp>
        <p:nvSpPr>
          <p:cNvPr id="3" name="Content Placeholder 2"/>
          <p:cNvSpPr>
            <a:spLocks noGrp="1"/>
          </p:cNvSpPr>
          <p:nvPr>
            <p:ph idx="1"/>
          </p:nvPr>
        </p:nvSpPr>
        <p:spPr>
          <a:xfrm>
            <a:off x="928688" y="1427163"/>
            <a:ext cx="8229600" cy="4525962"/>
          </a:xfrm>
        </p:spPr>
        <p:txBody>
          <a:bodyPr/>
          <a:lstStyle/>
          <a:p>
            <a:pPr>
              <a:buFont typeface="Arial" charset="0"/>
              <a:buChar char="•"/>
              <a:defRPr/>
            </a:pPr>
            <a:r>
              <a:rPr lang="en-US" sz="2800" dirty="0">
                <a:solidFill>
                  <a:schemeClr val="tx1"/>
                </a:solidFill>
              </a:rPr>
              <a:t>The successful use of HICS depends in part on only activating the Hospital Incident Management Team (HIMT) positions that the situation requires</a:t>
            </a:r>
          </a:p>
          <a:p>
            <a:pPr marL="0" indent="0">
              <a:buFont typeface="Arial" charset="0"/>
              <a:buNone/>
              <a:defRPr/>
            </a:pPr>
            <a:endParaRPr lang="en-US" dirty="0"/>
          </a:p>
        </p:txBody>
      </p:sp>
      <p:pic>
        <p:nvPicPr>
          <p:cNvPr id="10240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3910" y="3352800"/>
            <a:ext cx="5168890" cy="3279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9410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609599" y="609600"/>
            <a:ext cx="8235952" cy="1320800"/>
          </a:xfrm>
          <a:effectLst>
            <a:outerShdw dist="35921" dir="2700000" algn="ctr" rotWithShape="0">
              <a:srgbClr val="B2B2B2"/>
            </a:outerShdw>
          </a:effectLst>
        </p:spPr>
        <p:txBody>
          <a:bodyPr/>
          <a:lstStyle/>
          <a:p>
            <a:pPr algn="ctr" eaLnBrk="1" hangingPunct="1"/>
            <a:r>
              <a:rPr lang="en-US" altLang="en-US" dirty="0">
                <a:solidFill>
                  <a:schemeClr val="tx1"/>
                </a:solidFill>
                <a:latin typeface="Elephant" panose="02020904090505020303" pitchFamily="18" charset="0"/>
              </a:rPr>
              <a:t>Blending of HIMT Positions  </a:t>
            </a:r>
          </a:p>
        </p:txBody>
      </p:sp>
      <p:sp>
        <p:nvSpPr>
          <p:cNvPr id="103427" name="Content Placeholder 2"/>
          <p:cNvSpPr>
            <a:spLocks noGrp="1"/>
          </p:cNvSpPr>
          <p:nvPr>
            <p:ph idx="1"/>
          </p:nvPr>
        </p:nvSpPr>
        <p:spPr>
          <a:xfrm>
            <a:off x="823415" y="1752600"/>
            <a:ext cx="5389563" cy="4525962"/>
          </a:xfrm>
        </p:spPr>
        <p:txBody>
          <a:bodyPr>
            <a:normAutofit fontScale="92500" lnSpcReduction="10000"/>
          </a:bodyPr>
          <a:lstStyle/>
          <a:p>
            <a:r>
              <a:rPr lang="en-US" altLang="en-US" sz="2800" dirty="0">
                <a:solidFill>
                  <a:schemeClr val="tx1"/>
                </a:solidFill>
              </a:rPr>
              <a:t>Staff routinely perform multiple job roles on a daily basis</a:t>
            </a:r>
          </a:p>
          <a:p>
            <a:r>
              <a:rPr lang="en-US" altLang="en-US" sz="2800" dirty="0">
                <a:solidFill>
                  <a:schemeClr val="tx1"/>
                </a:solidFill>
              </a:rPr>
              <a:t>Blend some job roles into single Job Action Sheets (JAS)</a:t>
            </a:r>
          </a:p>
          <a:p>
            <a:r>
              <a:rPr lang="en-US" altLang="en-US" sz="2800" dirty="0">
                <a:solidFill>
                  <a:schemeClr val="tx1"/>
                </a:solidFill>
              </a:rPr>
              <a:t>During an emergency, people will need to assume more than one position on the HIMT at least initially</a:t>
            </a:r>
          </a:p>
          <a:p>
            <a:r>
              <a:rPr lang="en-US" altLang="en-US" sz="2800" dirty="0">
                <a:solidFill>
                  <a:schemeClr val="tx1"/>
                </a:solidFill>
              </a:rPr>
              <a:t>Perfect for Critical Access Hospitals or when fewer staff on hand</a:t>
            </a:r>
          </a:p>
        </p:txBody>
      </p:sp>
    </p:spTree>
    <p:extLst>
      <p:ext uri="{BB962C8B-B14F-4D97-AF65-F5344CB8AC3E}">
        <p14:creationId xmlns:p14="http://schemas.microsoft.com/office/powerpoint/2010/main" val="7455219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0" name="Title 1"/>
          <p:cNvSpPr>
            <a:spLocks noGrp="1"/>
          </p:cNvSpPr>
          <p:nvPr>
            <p:ph type="title"/>
          </p:nvPr>
        </p:nvSpPr>
        <p:spPr>
          <a:xfrm>
            <a:off x="609599" y="609600"/>
            <a:ext cx="8077201" cy="1320800"/>
          </a:xfrm>
          <a:effectLst>
            <a:outerShdw dist="35921" dir="2700000" algn="ctr" rotWithShape="0">
              <a:srgbClr val="B2B2B2"/>
            </a:outerShdw>
          </a:effectLst>
        </p:spPr>
        <p:txBody>
          <a:bodyPr>
            <a:normAutofit/>
          </a:bodyPr>
          <a:lstStyle/>
          <a:p>
            <a:pPr algn="ctr" eaLnBrk="1" hangingPunct="1"/>
            <a:r>
              <a:rPr lang="en-US" altLang="en-US" sz="4000" dirty="0">
                <a:solidFill>
                  <a:schemeClr val="tx1"/>
                </a:solidFill>
                <a:latin typeface="Elephant" panose="02020904090505020303" pitchFamily="18" charset="0"/>
              </a:rPr>
              <a:t>Blended HIMT Position </a:t>
            </a:r>
          </a:p>
        </p:txBody>
      </p:sp>
      <p:sp>
        <p:nvSpPr>
          <p:cNvPr id="104451" name="Content Placeholder 2"/>
          <p:cNvSpPr>
            <a:spLocks noGrp="1"/>
          </p:cNvSpPr>
          <p:nvPr>
            <p:ph idx="1"/>
          </p:nvPr>
        </p:nvSpPr>
        <p:spPr>
          <a:xfrm>
            <a:off x="609598" y="2160590"/>
            <a:ext cx="8077201" cy="3880773"/>
          </a:xfrm>
        </p:spPr>
        <p:txBody>
          <a:bodyPr>
            <a:normAutofit/>
          </a:bodyPr>
          <a:lstStyle/>
          <a:p>
            <a:r>
              <a:rPr lang="en-US" altLang="en-US" sz="2800" dirty="0">
                <a:solidFill>
                  <a:schemeClr val="tx1"/>
                </a:solidFill>
              </a:rPr>
              <a:t>Some positions are more easily combined than others. It’s not uncommon for the Incident Commander to assume the role of the Public Information Officer (PIO) and the Liaison Officer. </a:t>
            </a:r>
          </a:p>
          <a:p>
            <a:r>
              <a:rPr lang="en-US" altLang="en-US" sz="2800" dirty="0">
                <a:solidFill>
                  <a:schemeClr val="tx1"/>
                </a:solidFill>
              </a:rPr>
              <a:t>Safety Officer or Medical Technical Specialists, should not be combined with other job responsibilities unless absolutely necessary.</a:t>
            </a:r>
          </a:p>
          <a:p>
            <a:endParaRPr lang="en-US" altLang="en-US" dirty="0"/>
          </a:p>
          <a:p>
            <a:endParaRPr lang="en-US" altLang="en-US" dirty="0"/>
          </a:p>
        </p:txBody>
      </p:sp>
    </p:spTree>
    <p:extLst>
      <p:ext uri="{BB962C8B-B14F-4D97-AF65-F5344CB8AC3E}">
        <p14:creationId xmlns:p14="http://schemas.microsoft.com/office/powerpoint/2010/main" val="3344168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6347713" cy="1320800"/>
          </a:xfrm>
        </p:spPr>
        <p:txBody>
          <a:bodyPr/>
          <a:lstStyle/>
          <a:p>
            <a:pPr algn="ctr"/>
            <a:r>
              <a:rPr lang="en-US" dirty="0">
                <a:solidFill>
                  <a:schemeClr val="tx1"/>
                </a:solidFill>
                <a:latin typeface="Elephant" panose="02020904090505020303" pitchFamily="18" charset="0"/>
              </a:rPr>
              <a:t>NIMS EVENT TYPING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312" y="2128208"/>
            <a:ext cx="8884288" cy="4018432"/>
          </a:xfrm>
        </p:spPr>
      </p:pic>
    </p:spTree>
    <p:extLst>
      <p:ext uri="{BB962C8B-B14F-4D97-AF65-F5344CB8AC3E}">
        <p14:creationId xmlns:p14="http://schemas.microsoft.com/office/powerpoint/2010/main" val="21371855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474" name="Title 1"/>
          <p:cNvSpPr>
            <a:spLocks noGrp="1"/>
          </p:cNvSpPr>
          <p:nvPr>
            <p:ph type="title"/>
          </p:nvPr>
        </p:nvSpPr>
        <p:spPr>
          <a:xfrm>
            <a:off x="609599" y="609600"/>
            <a:ext cx="8153401" cy="1320800"/>
          </a:xfrm>
          <a:effectLst>
            <a:outerShdw dist="35921" dir="2700000" algn="ctr" rotWithShape="0">
              <a:srgbClr val="C0C0C0"/>
            </a:outerShdw>
          </a:effectLst>
        </p:spPr>
        <p:txBody>
          <a:bodyPr/>
          <a:lstStyle/>
          <a:p>
            <a:pPr eaLnBrk="1" hangingPunct="1">
              <a:lnSpc>
                <a:spcPct val="80000"/>
              </a:lnSpc>
            </a:pPr>
            <a:r>
              <a:rPr lang="en-US" altLang="en-US" sz="4000" dirty="0">
                <a:solidFill>
                  <a:schemeClr val="tx1"/>
                </a:solidFill>
                <a:latin typeface="Elephant" panose="02020904090505020303" pitchFamily="18" charset="0"/>
              </a:rPr>
              <a:t>How to Effectively Combine HIMT Positions </a:t>
            </a:r>
          </a:p>
        </p:txBody>
      </p:sp>
      <p:sp>
        <p:nvSpPr>
          <p:cNvPr id="105475" name="Content Placeholder 2"/>
          <p:cNvSpPr>
            <a:spLocks noGrp="1"/>
          </p:cNvSpPr>
          <p:nvPr>
            <p:ph idx="1"/>
          </p:nvPr>
        </p:nvSpPr>
        <p:spPr/>
        <p:txBody>
          <a:bodyPr>
            <a:normAutofit fontScale="92500" lnSpcReduction="20000"/>
          </a:bodyPr>
          <a:lstStyle/>
          <a:p>
            <a:r>
              <a:rPr lang="en-US" altLang="en-US" sz="2400" dirty="0">
                <a:solidFill>
                  <a:schemeClr val="tx1"/>
                </a:solidFill>
              </a:rPr>
              <a:t>Based on your Hazard Vulnerability Assessment (HVA) use realistic scenarios  </a:t>
            </a:r>
          </a:p>
          <a:p>
            <a:r>
              <a:rPr lang="en-US" altLang="en-US" sz="2400" dirty="0">
                <a:solidFill>
                  <a:schemeClr val="tx1"/>
                </a:solidFill>
              </a:rPr>
              <a:t>Identify essential positions for the hospital response against staff numbers and develop your (HIMT) chart and determine where positions will need to be combined</a:t>
            </a:r>
          </a:p>
          <a:p>
            <a:r>
              <a:rPr lang="en-US" altLang="en-US" sz="2400" dirty="0">
                <a:solidFill>
                  <a:schemeClr val="tx1"/>
                </a:solidFill>
              </a:rPr>
              <a:t>Create new combined Job Action Sheets (JAS) if desired</a:t>
            </a:r>
          </a:p>
          <a:p>
            <a:r>
              <a:rPr lang="en-US" altLang="en-US" sz="2400" dirty="0">
                <a:solidFill>
                  <a:schemeClr val="tx1"/>
                </a:solidFill>
              </a:rPr>
              <a:t>As additional staff are available, you can open up and staff your next priority key positions</a:t>
            </a:r>
          </a:p>
          <a:p>
            <a:r>
              <a:rPr lang="en-US" altLang="en-US" sz="2400" dirty="0">
                <a:solidFill>
                  <a:schemeClr val="tx1"/>
                </a:solidFill>
              </a:rPr>
              <a:t>The only position always activated is IC</a:t>
            </a:r>
          </a:p>
          <a:p>
            <a:endParaRPr lang="en-US" altLang="en-US" sz="2400" dirty="0"/>
          </a:p>
          <a:p>
            <a:endParaRPr lang="en-US" altLang="en-US" dirty="0"/>
          </a:p>
          <a:p>
            <a:endParaRPr lang="en-US" altLang="en-US" dirty="0"/>
          </a:p>
        </p:txBody>
      </p:sp>
    </p:spTree>
    <p:extLst>
      <p:ext uri="{BB962C8B-B14F-4D97-AF65-F5344CB8AC3E}">
        <p14:creationId xmlns:p14="http://schemas.microsoft.com/office/powerpoint/2010/main" val="8388092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8" name="Rectangle 2"/>
          <p:cNvSpPr>
            <a:spLocks noGrp="1"/>
          </p:cNvSpPr>
          <p:nvPr>
            <p:ph type="title"/>
          </p:nvPr>
        </p:nvSpPr>
        <p:spPr>
          <a:xfrm>
            <a:off x="530352" y="457200"/>
            <a:ext cx="8229600" cy="1143000"/>
          </a:xfrm>
          <a:effectLst>
            <a:outerShdw dist="35921" dir="2700000" algn="ctr" rotWithShape="0">
              <a:srgbClr val="C0C0C0"/>
            </a:outerShdw>
          </a:effectLst>
        </p:spPr>
        <p:txBody>
          <a:bodyPr>
            <a:normAutofit/>
          </a:bodyPr>
          <a:lstStyle/>
          <a:p>
            <a:pPr algn="ctr" eaLnBrk="1" hangingPunct="1"/>
            <a:r>
              <a:rPr lang="en-US" altLang="en-US" sz="4000" dirty="0">
                <a:solidFill>
                  <a:schemeClr val="tx1"/>
                </a:solidFill>
                <a:latin typeface="Elephant" panose="02020904090505020303" pitchFamily="18" charset="0"/>
              </a:rPr>
              <a:t>How Not to Combine Positions</a:t>
            </a:r>
          </a:p>
        </p:txBody>
      </p:sp>
      <p:sp>
        <p:nvSpPr>
          <p:cNvPr id="106499" name="Rectangle 3"/>
          <p:cNvSpPr>
            <a:spLocks noGrp="1"/>
          </p:cNvSpPr>
          <p:nvPr>
            <p:ph type="body" sz="half" idx="2"/>
          </p:nvPr>
        </p:nvSpPr>
        <p:spPr/>
        <p:txBody>
          <a:bodyPr>
            <a:normAutofit/>
          </a:bodyPr>
          <a:lstStyle/>
          <a:p>
            <a:pPr eaLnBrk="1" hangingPunct="1">
              <a:lnSpc>
                <a:spcPct val="90000"/>
              </a:lnSpc>
              <a:spcBef>
                <a:spcPct val="0"/>
              </a:spcBef>
            </a:pPr>
            <a:r>
              <a:rPr lang="en-US" altLang="en-US" sz="2400" dirty="0">
                <a:solidFill>
                  <a:schemeClr val="tx1"/>
                </a:solidFill>
              </a:rPr>
              <a:t>One for each position (78)</a:t>
            </a:r>
          </a:p>
          <a:p>
            <a:pPr lvl="2" eaLnBrk="1" hangingPunct="1">
              <a:lnSpc>
                <a:spcPct val="90000"/>
              </a:lnSpc>
              <a:spcBef>
                <a:spcPct val="0"/>
              </a:spcBef>
            </a:pPr>
            <a:r>
              <a:rPr lang="en-US" altLang="en-US" sz="2000" dirty="0">
                <a:solidFill>
                  <a:srgbClr val="632523"/>
                </a:solidFill>
              </a:rPr>
              <a:t>Command – 4</a:t>
            </a:r>
          </a:p>
          <a:p>
            <a:pPr lvl="2" eaLnBrk="1" hangingPunct="1">
              <a:lnSpc>
                <a:spcPct val="90000"/>
              </a:lnSpc>
              <a:spcBef>
                <a:spcPct val="0"/>
              </a:spcBef>
            </a:pPr>
            <a:r>
              <a:rPr lang="en-US" altLang="en-US" sz="2000" dirty="0">
                <a:solidFill>
                  <a:srgbClr val="632523"/>
                </a:solidFill>
              </a:rPr>
              <a:t>Med/Tech – 10</a:t>
            </a:r>
          </a:p>
          <a:p>
            <a:pPr lvl="2" eaLnBrk="1" hangingPunct="1">
              <a:lnSpc>
                <a:spcPct val="90000"/>
              </a:lnSpc>
              <a:spcBef>
                <a:spcPct val="0"/>
              </a:spcBef>
            </a:pPr>
            <a:r>
              <a:rPr lang="en-US" altLang="en-US" sz="2000" dirty="0">
                <a:solidFill>
                  <a:srgbClr val="632523"/>
                </a:solidFill>
              </a:rPr>
              <a:t>Operations – 38</a:t>
            </a:r>
          </a:p>
          <a:p>
            <a:pPr lvl="2" eaLnBrk="1" hangingPunct="1">
              <a:lnSpc>
                <a:spcPct val="90000"/>
              </a:lnSpc>
              <a:spcBef>
                <a:spcPct val="0"/>
              </a:spcBef>
            </a:pPr>
            <a:r>
              <a:rPr lang="en-US" altLang="en-US" sz="2000" dirty="0">
                <a:solidFill>
                  <a:srgbClr val="632523"/>
                </a:solidFill>
              </a:rPr>
              <a:t>Logistics – 12</a:t>
            </a:r>
          </a:p>
          <a:p>
            <a:pPr lvl="2" eaLnBrk="1" hangingPunct="1">
              <a:lnSpc>
                <a:spcPct val="90000"/>
              </a:lnSpc>
              <a:spcBef>
                <a:spcPct val="0"/>
              </a:spcBef>
            </a:pPr>
            <a:r>
              <a:rPr lang="en-US" altLang="en-US" sz="2000" dirty="0">
                <a:solidFill>
                  <a:srgbClr val="632523"/>
                </a:solidFill>
              </a:rPr>
              <a:t>Planning – 9</a:t>
            </a:r>
          </a:p>
          <a:p>
            <a:pPr lvl="2" eaLnBrk="1" hangingPunct="1">
              <a:lnSpc>
                <a:spcPct val="90000"/>
              </a:lnSpc>
              <a:spcBef>
                <a:spcPct val="0"/>
              </a:spcBef>
            </a:pPr>
            <a:r>
              <a:rPr lang="en-US" altLang="en-US" sz="2000" dirty="0">
                <a:solidFill>
                  <a:srgbClr val="632523"/>
                </a:solidFill>
              </a:rPr>
              <a:t>Finance - 5</a:t>
            </a:r>
          </a:p>
        </p:txBody>
      </p:sp>
      <p:pic>
        <p:nvPicPr>
          <p:cNvPr id="10650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524000"/>
            <a:ext cx="3581400" cy="434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93991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46" name="Title 4"/>
          <p:cNvSpPr>
            <a:spLocks noGrp="1"/>
          </p:cNvSpPr>
          <p:nvPr>
            <p:ph type="title"/>
          </p:nvPr>
        </p:nvSpPr>
        <p:spPr>
          <a:xfrm>
            <a:off x="457200" y="533400"/>
            <a:ext cx="8229600" cy="1143000"/>
          </a:xfrm>
          <a:effectLst>
            <a:outerShdw dist="35921" dir="2700000" algn="ctr" rotWithShape="0">
              <a:srgbClr val="C0C0C0"/>
            </a:outerShdw>
          </a:effectLst>
        </p:spPr>
        <p:txBody>
          <a:bodyPr>
            <a:normAutofit fontScale="90000"/>
          </a:bodyPr>
          <a:lstStyle/>
          <a:p>
            <a:pPr eaLnBrk="1" hangingPunct="1">
              <a:lnSpc>
                <a:spcPct val="80000"/>
              </a:lnSpc>
            </a:pPr>
            <a:r>
              <a:rPr lang="en-US" altLang="en-US" sz="4000" dirty="0">
                <a:solidFill>
                  <a:schemeClr val="tx1"/>
                </a:solidFill>
                <a:latin typeface="Elephant" panose="02020904090505020303" pitchFamily="18" charset="0"/>
              </a:rPr>
              <a:t>Hospital Incident Management Team Activation: Missing Person (example)</a:t>
            </a:r>
          </a:p>
        </p:txBody>
      </p:sp>
      <p:pic>
        <p:nvPicPr>
          <p:cNvPr id="108547" name="Content Placeholder 6"/>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371600" y="2362200"/>
            <a:ext cx="6400800" cy="3886200"/>
          </a:xfrm>
        </p:spPr>
      </p:pic>
    </p:spTree>
    <p:extLst>
      <p:ext uri="{BB962C8B-B14F-4D97-AF65-F5344CB8AC3E}">
        <p14:creationId xmlns:p14="http://schemas.microsoft.com/office/powerpoint/2010/main" val="18450932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4"/>
          <p:cNvSpPr>
            <a:spLocks noGrp="1" noChangeAspect="1" noChangeArrowheads="1"/>
          </p:cNvSpPr>
          <p:nvPr>
            <p:ph type="title"/>
          </p:nvPr>
        </p:nvSpPr>
        <p:spPr>
          <a:xfrm>
            <a:off x="609599" y="609600"/>
            <a:ext cx="8077201" cy="1320800"/>
          </a:xfrm>
          <a:effectLst>
            <a:outerShdw dist="35921" dir="2700000" algn="ctr" rotWithShape="0">
              <a:srgbClr val="C0C0C0"/>
            </a:outerShdw>
          </a:effectLst>
        </p:spPr>
        <p:txBody>
          <a:bodyPr/>
          <a:lstStyle/>
          <a:p>
            <a:pPr eaLnBrk="1" hangingPunct="1">
              <a:lnSpc>
                <a:spcPct val="80000"/>
              </a:lnSpc>
            </a:pPr>
            <a:r>
              <a:rPr lang="en-US" altLang="en-US" sz="4000" dirty="0">
                <a:solidFill>
                  <a:schemeClr val="tx1"/>
                </a:solidFill>
                <a:latin typeface="Elephant" panose="02020904090505020303" pitchFamily="18" charset="0"/>
              </a:rPr>
              <a:t>Task - Incident Management Structure Development</a:t>
            </a:r>
          </a:p>
        </p:txBody>
      </p:sp>
      <p:sp>
        <p:nvSpPr>
          <p:cNvPr id="309253" name="Rectangle 5"/>
          <p:cNvSpPr>
            <a:spLocks noGrp="1" noChangeArrowheads="1"/>
          </p:cNvSpPr>
          <p:nvPr>
            <p:ph idx="1"/>
          </p:nvPr>
        </p:nvSpPr>
        <p:spPr>
          <a:xfrm>
            <a:off x="609598" y="2160590"/>
            <a:ext cx="8229601" cy="3880773"/>
          </a:xfrm>
        </p:spPr>
        <p:txBody>
          <a:bodyPr>
            <a:noAutofit/>
          </a:bodyPr>
          <a:lstStyle/>
          <a:p>
            <a:pPr marL="0" indent="0">
              <a:buFont typeface="Arial" charset="0"/>
              <a:buNone/>
              <a:defRPr/>
            </a:pPr>
            <a:r>
              <a:rPr lang="en-US" altLang="en-US" sz="2000" u="sng" dirty="0">
                <a:solidFill>
                  <a:schemeClr val="tx1"/>
                </a:solidFill>
              </a:rPr>
              <a:t>Instructions</a:t>
            </a:r>
            <a:r>
              <a:rPr lang="en-US" altLang="en-US" sz="2000" dirty="0">
                <a:solidFill>
                  <a:schemeClr val="tx1"/>
                </a:solidFill>
              </a:rPr>
              <a:t>:</a:t>
            </a:r>
          </a:p>
          <a:p>
            <a:pPr marL="495300" indent="-495300">
              <a:buFont typeface="Wingdings" panose="05000000000000000000" pitchFamily="2" charset="2"/>
              <a:buAutoNum type="arabicPeriod"/>
              <a:defRPr/>
            </a:pPr>
            <a:r>
              <a:rPr lang="en-US" altLang="en-US" sz="2000" dirty="0">
                <a:solidFill>
                  <a:schemeClr val="tx1"/>
                </a:solidFill>
              </a:rPr>
              <a:t>Working in teams, review the scenario on the next visual.</a:t>
            </a:r>
          </a:p>
          <a:p>
            <a:pPr marL="495300" indent="-495300">
              <a:buFont typeface="Wingdings" panose="05000000000000000000" pitchFamily="2" charset="2"/>
              <a:buAutoNum type="arabicPeriod"/>
              <a:defRPr/>
            </a:pPr>
            <a:r>
              <a:rPr lang="en-US" altLang="en-US" sz="2000" dirty="0">
                <a:solidFill>
                  <a:schemeClr val="tx1"/>
                </a:solidFill>
              </a:rPr>
              <a:t>Identify the incident management structures (Sections, Divisions, Groups, Strike Teams, or Task Forces) that you would use to ensure a proper span of control for the resources you expect to devote to the incident.</a:t>
            </a:r>
          </a:p>
          <a:p>
            <a:pPr marL="495300" indent="-495300">
              <a:buFont typeface="Wingdings" panose="05000000000000000000" pitchFamily="2" charset="2"/>
              <a:buAutoNum type="arabicPeriod"/>
              <a:defRPr/>
            </a:pPr>
            <a:r>
              <a:rPr lang="en-US" altLang="en-US" sz="2000" dirty="0">
                <a:solidFill>
                  <a:schemeClr val="tx1"/>
                </a:solidFill>
              </a:rPr>
              <a:t>Don’t forget to ensure normal hospital operations also continue.</a:t>
            </a:r>
          </a:p>
          <a:p>
            <a:pPr marL="495300" indent="-495300">
              <a:buFont typeface="Wingdings" panose="05000000000000000000" pitchFamily="2" charset="2"/>
              <a:buAutoNum type="arabicPeriod"/>
              <a:defRPr/>
            </a:pPr>
            <a:r>
              <a:rPr lang="en-US" altLang="en-US" sz="2000" dirty="0">
                <a:solidFill>
                  <a:schemeClr val="tx1"/>
                </a:solidFill>
              </a:rPr>
              <a:t>For each organizational element, indicate the title of its supervisor.</a:t>
            </a:r>
          </a:p>
          <a:p>
            <a:pPr marL="495300" indent="-495300">
              <a:buFont typeface="Wingdings" panose="05000000000000000000" pitchFamily="2" charset="2"/>
              <a:buAutoNum type="arabicPeriod"/>
              <a:defRPr/>
            </a:pPr>
            <a:r>
              <a:rPr lang="en-US" altLang="en-US" sz="2000" dirty="0">
                <a:solidFill>
                  <a:schemeClr val="tx1"/>
                </a:solidFill>
              </a:rPr>
              <a:t>Choose a spokesperson.  Be prepared to present your organizational charts to the class in 15 minutes.</a:t>
            </a:r>
          </a:p>
        </p:txBody>
      </p:sp>
    </p:spTree>
    <p:extLst>
      <p:ext uri="{BB962C8B-B14F-4D97-AF65-F5344CB8AC3E}">
        <p14:creationId xmlns:p14="http://schemas.microsoft.com/office/powerpoint/2010/main" val="1035395753"/>
      </p:ext>
    </p:extLst>
  </p:cSld>
  <p:clrMapOvr>
    <a:masterClrMapping/>
  </p:clrMapOvr>
  <p:transition>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5"/>
          <p:cNvSpPr>
            <a:spLocks noGrp="1" noChangeAspect="1" noChangeArrowheads="1"/>
          </p:cNvSpPr>
          <p:nvPr>
            <p:ph type="title"/>
          </p:nvPr>
        </p:nvSpPr>
        <p:spPr>
          <a:xfrm>
            <a:off x="609599" y="609600"/>
            <a:ext cx="8104189" cy="1320800"/>
          </a:xfrm>
          <a:effectLst>
            <a:outerShdw dist="35921" dir="2700000" algn="ctr" rotWithShape="0">
              <a:srgbClr val="C0C0C0"/>
            </a:outerShdw>
          </a:effectLst>
        </p:spPr>
        <p:txBody>
          <a:bodyPr>
            <a:normAutofit/>
          </a:bodyPr>
          <a:lstStyle/>
          <a:p>
            <a:pPr algn="ctr" eaLnBrk="1" hangingPunct="1">
              <a:lnSpc>
                <a:spcPct val="80000"/>
              </a:lnSpc>
            </a:pPr>
            <a:r>
              <a:rPr lang="en-US" altLang="en-US" sz="4400" dirty="0">
                <a:solidFill>
                  <a:schemeClr val="tx1"/>
                </a:solidFill>
                <a:latin typeface="Elephant" panose="02020904090505020303" pitchFamily="18" charset="0"/>
              </a:rPr>
              <a:t>Activity  </a:t>
            </a:r>
          </a:p>
        </p:txBody>
      </p:sp>
      <p:sp>
        <p:nvSpPr>
          <p:cNvPr id="310278" name="Rectangle 6"/>
          <p:cNvSpPr>
            <a:spLocks noGrp="1" noChangeArrowheads="1"/>
          </p:cNvSpPr>
          <p:nvPr>
            <p:ph idx="1"/>
          </p:nvPr>
        </p:nvSpPr>
        <p:spPr>
          <a:xfrm>
            <a:off x="609598" y="1707688"/>
            <a:ext cx="8104189" cy="3880773"/>
          </a:xfrm>
        </p:spPr>
        <p:txBody>
          <a:bodyPr>
            <a:normAutofit/>
          </a:bodyPr>
          <a:lstStyle/>
          <a:p>
            <a:pPr>
              <a:buFont typeface="Arial" charset="0"/>
              <a:buChar char="•"/>
              <a:defRPr/>
            </a:pPr>
            <a:r>
              <a:rPr lang="en-US" altLang="en-US" sz="2200" u="sng" dirty="0">
                <a:solidFill>
                  <a:schemeClr val="tx1"/>
                </a:solidFill>
              </a:rPr>
              <a:t>Scenario</a:t>
            </a:r>
            <a:r>
              <a:rPr lang="en-US" altLang="en-US" sz="2200" dirty="0">
                <a:solidFill>
                  <a:schemeClr val="tx1"/>
                </a:solidFill>
              </a:rPr>
              <a:t>:   A swim meet is being held at the Main Street pool with 300 team members and 150 observers.  During a race, a sudden electrical storm sends a lightning bolt into a flagpole near the pool and the charge arcs to the water and damp pool deck.  The pool is instantly electrified, and people immediately begin rescuing the injured. 911is called. Your facility is &lt; 2 miles away.  </a:t>
            </a:r>
          </a:p>
          <a:p>
            <a:pPr>
              <a:buFont typeface="Arial" charset="0"/>
              <a:buChar char="•"/>
              <a:defRPr/>
            </a:pPr>
            <a:r>
              <a:rPr lang="en-US" altLang="en-US" sz="2200" dirty="0">
                <a:solidFill>
                  <a:schemeClr val="tx1"/>
                </a:solidFill>
              </a:rPr>
              <a:t>Initial reports suggest &gt;50 people are injured and some may be enroute to your facility by private car.</a:t>
            </a:r>
          </a:p>
        </p:txBody>
      </p:sp>
    </p:spTree>
    <p:extLst>
      <p:ext uri="{BB962C8B-B14F-4D97-AF65-F5344CB8AC3E}">
        <p14:creationId xmlns:p14="http://schemas.microsoft.com/office/powerpoint/2010/main" val="1464453327"/>
      </p:ext>
    </p:extLst>
  </p:cSld>
  <p:clrMapOvr>
    <a:masterClrMapping/>
  </p:clrMapOvr>
  <p:transition>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609599" y="609600"/>
            <a:ext cx="7924801" cy="1320800"/>
          </a:xfrm>
          <a:effectLst>
            <a:outerShdw dist="35921" dir="2700000" algn="ctr" rotWithShape="0">
              <a:srgbClr val="C0C0C0"/>
            </a:outerShdw>
          </a:effectLst>
        </p:spPr>
        <p:txBody>
          <a:bodyPr>
            <a:normAutofit/>
          </a:bodyPr>
          <a:lstStyle/>
          <a:p>
            <a:pPr algn="ctr" eaLnBrk="1" hangingPunct="1">
              <a:lnSpc>
                <a:spcPct val="80000"/>
              </a:lnSpc>
            </a:pPr>
            <a:r>
              <a:rPr lang="en-US" altLang="en-US" sz="4400" dirty="0">
                <a:solidFill>
                  <a:schemeClr val="tx1"/>
                </a:solidFill>
                <a:latin typeface="Elephant" panose="02020904090505020303" pitchFamily="18" charset="0"/>
              </a:rPr>
              <a:t>Activity Part Two</a:t>
            </a:r>
          </a:p>
        </p:txBody>
      </p:sp>
      <p:sp>
        <p:nvSpPr>
          <p:cNvPr id="111619" name="Content Placeholder 2"/>
          <p:cNvSpPr>
            <a:spLocks noGrp="1"/>
          </p:cNvSpPr>
          <p:nvPr>
            <p:ph idx="1"/>
          </p:nvPr>
        </p:nvSpPr>
        <p:spPr>
          <a:xfrm>
            <a:off x="609598" y="2160590"/>
            <a:ext cx="8229601" cy="3880773"/>
          </a:xfrm>
        </p:spPr>
        <p:txBody>
          <a:bodyPr>
            <a:noAutofit/>
          </a:bodyPr>
          <a:lstStyle/>
          <a:p>
            <a:pPr marL="0" indent="0">
              <a:buFont typeface="Arial" panose="020B0604020202020204" pitchFamily="34" charset="0"/>
              <a:buNone/>
            </a:pPr>
            <a:r>
              <a:rPr lang="en-US" altLang="en-US" sz="2800" dirty="0">
                <a:solidFill>
                  <a:schemeClr val="tx1"/>
                </a:solidFill>
              </a:rPr>
              <a:t>Based upon the scenario, assign members of your team to the Command, General Staff and key supervisory positions of the structure you developed.</a:t>
            </a:r>
          </a:p>
          <a:p>
            <a:pPr marL="0" indent="0">
              <a:buFont typeface="Arial" panose="020B0604020202020204" pitchFamily="34" charset="0"/>
              <a:buNone/>
            </a:pPr>
            <a:r>
              <a:rPr lang="en-US" altLang="en-US" sz="2800" dirty="0">
                <a:solidFill>
                  <a:schemeClr val="tx1"/>
                </a:solidFill>
              </a:rPr>
              <a:t>If you do not have enough team members, combine functions and develop a new organizational chart which represents current staffing capabilities.</a:t>
            </a:r>
          </a:p>
          <a:p>
            <a:pPr marL="0" indent="0">
              <a:buFont typeface="Arial" panose="020B0604020202020204" pitchFamily="34" charset="0"/>
              <a:buNone/>
            </a:pPr>
            <a:r>
              <a:rPr lang="en-US" altLang="en-US" sz="2800" dirty="0">
                <a:solidFill>
                  <a:schemeClr val="tx1"/>
                </a:solidFill>
              </a:rPr>
              <a:t>Prepare to discuss in 10 minutes.</a:t>
            </a:r>
          </a:p>
        </p:txBody>
      </p:sp>
    </p:spTree>
    <p:extLst>
      <p:ext uri="{BB962C8B-B14F-4D97-AF65-F5344CB8AC3E}">
        <p14:creationId xmlns:p14="http://schemas.microsoft.com/office/powerpoint/2010/main" val="15180248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p:cNvSpPr>
          <p:nvPr>
            <p:ph type="title"/>
          </p:nvPr>
        </p:nvSpPr>
        <p:spPr>
          <a:xfrm>
            <a:off x="609599" y="609600"/>
            <a:ext cx="7924801" cy="1320800"/>
          </a:xfrm>
          <a:effectLst>
            <a:outerShdw dist="35921" dir="2700000" algn="ctr" rotWithShape="0">
              <a:srgbClr val="C0C0C0"/>
            </a:outerShdw>
          </a:effectLst>
        </p:spPr>
        <p:txBody>
          <a:bodyPr>
            <a:normAutofit/>
          </a:bodyPr>
          <a:lstStyle/>
          <a:p>
            <a:pPr algn="ctr" eaLnBrk="1" hangingPunct="1"/>
            <a:r>
              <a:rPr lang="en-US" altLang="en-US" sz="4000" dirty="0">
                <a:solidFill>
                  <a:schemeClr val="tx1"/>
                </a:solidFill>
                <a:latin typeface="Elephant" panose="02020904090505020303" pitchFamily="18" charset="0"/>
              </a:rPr>
              <a:t>Management by Objectives</a:t>
            </a:r>
          </a:p>
        </p:txBody>
      </p:sp>
      <p:sp>
        <p:nvSpPr>
          <p:cNvPr id="112643" name="Rectangle 3"/>
          <p:cNvSpPr>
            <a:spLocks noGrp="1"/>
          </p:cNvSpPr>
          <p:nvPr>
            <p:ph idx="1"/>
          </p:nvPr>
        </p:nvSpPr>
        <p:spPr>
          <a:xfrm>
            <a:off x="609598" y="2160590"/>
            <a:ext cx="8077201" cy="3880773"/>
          </a:xfrm>
        </p:spPr>
        <p:txBody>
          <a:bodyPr>
            <a:normAutofit fontScale="92500" lnSpcReduction="10000"/>
          </a:bodyPr>
          <a:lstStyle/>
          <a:p>
            <a:pPr eaLnBrk="1" hangingPunct="1"/>
            <a:r>
              <a:rPr lang="en-US" altLang="en-US" sz="2800" dirty="0">
                <a:solidFill>
                  <a:schemeClr val="tx1"/>
                </a:solidFill>
              </a:rPr>
              <a:t>At any incident or event, the situation must be assessed and response planned. Resources must be organized, assigned, and directed </a:t>
            </a:r>
            <a:br>
              <a:rPr lang="en-US" altLang="en-US" sz="2800" dirty="0">
                <a:solidFill>
                  <a:schemeClr val="tx1"/>
                </a:solidFill>
              </a:rPr>
            </a:br>
            <a:r>
              <a:rPr lang="en-US" altLang="en-US" sz="2800" dirty="0">
                <a:solidFill>
                  <a:schemeClr val="tx1"/>
                </a:solidFill>
              </a:rPr>
              <a:t>to accomplish the </a:t>
            </a:r>
            <a:br>
              <a:rPr lang="en-US" altLang="en-US" sz="2800" dirty="0">
                <a:solidFill>
                  <a:schemeClr val="tx1"/>
                </a:solidFill>
              </a:rPr>
            </a:br>
            <a:r>
              <a:rPr lang="en-US" altLang="en-US" sz="2800" dirty="0">
                <a:solidFill>
                  <a:schemeClr val="tx1"/>
                </a:solidFill>
              </a:rPr>
              <a:t>incident objectives. </a:t>
            </a:r>
          </a:p>
          <a:p>
            <a:pPr eaLnBrk="1" hangingPunct="1"/>
            <a:r>
              <a:rPr lang="en-US" altLang="en-US" sz="2800" dirty="0">
                <a:solidFill>
                  <a:schemeClr val="tx1"/>
                </a:solidFill>
              </a:rPr>
              <a:t>As they work, resources </a:t>
            </a:r>
            <a:br>
              <a:rPr lang="en-US" altLang="en-US" sz="2800" dirty="0">
                <a:solidFill>
                  <a:schemeClr val="tx1"/>
                </a:solidFill>
              </a:rPr>
            </a:br>
            <a:r>
              <a:rPr lang="en-US" altLang="en-US" sz="2800" dirty="0">
                <a:solidFill>
                  <a:schemeClr val="tx1"/>
                </a:solidFill>
              </a:rPr>
              <a:t>must be managed to                                     adjust to changing.                                     conditions. </a:t>
            </a:r>
            <a:br>
              <a:rPr lang="en-US" altLang="en-US" sz="2800" dirty="0">
                <a:solidFill>
                  <a:schemeClr val="tx1"/>
                </a:solidFill>
              </a:rPr>
            </a:br>
            <a:endParaRPr lang="en-US" altLang="en-US" dirty="0">
              <a:solidFill>
                <a:schemeClr val="tx1"/>
              </a:solidFill>
            </a:endParaRPr>
          </a:p>
          <a:p>
            <a:pPr eaLnBrk="1" hangingPunct="1"/>
            <a:endParaRPr lang="en-US" altLang="en-US" dirty="0">
              <a:solidFill>
                <a:srgbClr val="17375E"/>
              </a:solidFill>
            </a:endParaRPr>
          </a:p>
        </p:txBody>
      </p:sp>
      <p:sp>
        <p:nvSpPr>
          <p:cNvPr id="118788" name="Text Box 4"/>
          <p:cNvSpPr txBox="1">
            <a:spLocks noChangeArrowheads="1"/>
          </p:cNvSpPr>
          <p:nvPr/>
        </p:nvSpPr>
        <p:spPr bwMode="auto">
          <a:xfrm>
            <a:off x="5257800" y="3657600"/>
            <a:ext cx="3048000" cy="396875"/>
          </a:xfrm>
          <a:prstGeom prst="rect">
            <a:avLst/>
          </a:prstGeom>
          <a:noFill/>
          <a:ln w="9525" algn="ctr">
            <a:noFill/>
            <a:miter lim="800000"/>
            <a:headEnd/>
            <a:tailEnd/>
          </a:ln>
          <a:effectLst>
            <a:outerShdw dist="35921" dir="2700000" algn="ctr" rotWithShape="0">
              <a:schemeClr val="bg2"/>
            </a:outerShdw>
          </a:effectLst>
        </p:spPr>
        <p:txBody>
          <a:bodyPr>
            <a:spAutoFit/>
          </a:bodyPr>
          <a:lstStyle/>
          <a:p>
            <a:pPr eaLnBrk="1" hangingPunct="1">
              <a:spcBef>
                <a:spcPct val="50000"/>
              </a:spcBef>
              <a:defRPr/>
            </a:pPr>
            <a:endParaRPr lang="en-US" sz="2000" b="1" dirty="0">
              <a:effectLst>
                <a:outerShdw blurRad="38100" dist="38100" dir="2700000" algn="tl">
                  <a:srgbClr val="C0C0C0"/>
                </a:outerShdw>
              </a:effectLst>
              <a:latin typeface="Tempus Sans ITC" pitchFamily="82" charset="0"/>
              <a:cs typeface="+mn-cs"/>
            </a:endParaRPr>
          </a:p>
        </p:txBody>
      </p:sp>
    </p:spTree>
    <p:extLst>
      <p:ext uri="{BB962C8B-B14F-4D97-AF65-F5344CB8AC3E}">
        <p14:creationId xmlns:p14="http://schemas.microsoft.com/office/powerpoint/2010/main" val="2981133162"/>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p:cNvSpPr>
          <p:nvPr>
            <p:ph type="title"/>
          </p:nvPr>
        </p:nvSpPr>
        <p:spPr>
          <a:xfrm>
            <a:off x="609599" y="609600"/>
            <a:ext cx="7924801" cy="1320800"/>
          </a:xfrm>
          <a:effectLst>
            <a:outerShdw dist="35921" dir="2700000" algn="ctr" rotWithShape="0">
              <a:srgbClr val="C0C0C0"/>
            </a:outerShdw>
          </a:effectLst>
        </p:spPr>
        <p:txBody>
          <a:bodyPr/>
          <a:lstStyle/>
          <a:p>
            <a:pPr eaLnBrk="1" hangingPunct="1"/>
            <a:r>
              <a:rPr lang="en-US" altLang="en-US" dirty="0">
                <a:solidFill>
                  <a:schemeClr val="tx1"/>
                </a:solidFill>
                <a:latin typeface="Elephant" panose="02020904090505020303" pitchFamily="18" charset="0"/>
              </a:rPr>
              <a:t>Developing Incident Objectives</a:t>
            </a:r>
          </a:p>
        </p:txBody>
      </p:sp>
      <p:sp>
        <p:nvSpPr>
          <p:cNvPr id="114691" name="Rectangle 3"/>
          <p:cNvSpPr>
            <a:spLocks noGrp="1"/>
          </p:cNvSpPr>
          <p:nvPr>
            <p:ph idx="1"/>
          </p:nvPr>
        </p:nvSpPr>
        <p:spPr>
          <a:xfrm>
            <a:off x="609598" y="2160590"/>
            <a:ext cx="8001001" cy="3880773"/>
          </a:xfrm>
        </p:spPr>
        <p:txBody>
          <a:bodyPr>
            <a:normAutofit/>
          </a:bodyPr>
          <a:lstStyle/>
          <a:p>
            <a:pPr eaLnBrk="1" hangingPunct="1"/>
            <a:r>
              <a:rPr lang="en-US" altLang="en-US" sz="2800" dirty="0">
                <a:solidFill>
                  <a:schemeClr val="tx1"/>
                </a:solidFill>
              </a:rPr>
              <a:t>The Incident Commander must identify incident objectives quickly after assuming command. Incident objectives are then organized into an Incident Action Plan (IAP). </a:t>
            </a:r>
          </a:p>
          <a:p>
            <a:pPr eaLnBrk="1" hangingPunct="1"/>
            <a:r>
              <a:rPr lang="en-US" altLang="en-US" sz="2800" dirty="0">
                <a:solidFill>
                  <a:schemeClr val="tx1"/>
                </a:solidFill>
              </a:rPr>
              <a:t>The purpose of the IAP is to provide all incident supervisory personnel with direction based on the objectives set for that </a:t>
            </a:r>
            <a:r>
              <a:rPr lang="en-US" altLang="en-US" sz="2800" u="sng" dirty="0">
                <a:solidFill>
                  <a:schemeClr val="tx1"/>
                </a:solidFill>
              </a:rPr>
              <a:t>operational period</a:t>
            </a:r>
            <a:r>
              <a:rPr lang="en-US" altLang="en-US" sz="2800" dirty="0">
                <a:solidFill>
                  <a:schemeClr val="tx1"/>
                </a:solidFill>
              </a:rPr>
              <a:t>. </a:t>
            </a:r>
          </a:p>
        </p:txBody>
      </p:sp>
    </p:spTree>
    <p:extLst>
      <p:ext uri="{BB962C8B-B14F-4D97-AF65-F5344CB8AC3E}">
        <p14:creationId xmlns:p14="http://schemas.microsoft.com/office/powerpoint/2010/main" val="1176328221"/>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45"/>
          <p:cNvSpPr>
            <a:spLocks noGrp="1" noChangeAspect="1" noChangeArrowheads="1"/>
          </p:cNvSpPr>
          <p:nvPr>
            <p:ph type="title"/>
          </p:nvPr>
        </p:nvSpPr>
        <p:spPr>
          <a:xfrm>
            <a:off x="484188" y="375764"/>
            <a:ext cx="8229600" cy="1143000"/>
          </a:xfrm>
          <a:effectLst>
            <a:outerShdw dist="35921" dir="2700000" algn="ctr" rotWithShape="0">
              <a:srgbClr val="C0C0C0"/>
            </a:outerShdw>
          </a:effectLst>
        </p:spPr>
        <p:txBody>
          <a:bodyPr>
            <a:normAutofit/>
          </a:bodyPr>
          <a:lstStyle/>
          <a:p>
            <a:pPr eaLnBrk="1" hangingPunct="1"/>
            <a:r>
              <a:rPr lang="en-US" altLang="en-US" sz="4000" dirty="0">
                <a:solidFill>
                  <a:schemeClr val="tx1"/>
                </a:solidFill>
                <a:latin typeface="Elephant" panose="02020904090505020303" pitchFamily="18" charset="0"/>
              </a:rPr>
              <a:t>What’s an Operational Period?</a:t>
            </a:r>
          </a:p>
        </p:txBody>
      </p:sp>
      <p:sp>
        <p:nvSpPr>
          <p:cNvPr id="116739" name="Rectangle 46"/>
          <p:cNvSpPr>
            <a:spLocks noGrp="1" noChangeArrowheads="1"/>
          </p:cNvSpPr>
          <p:nvPr>
            <p:ph sz="half" idx="2"/>
          </p:nvPr>
        </p:nvSpPr>
        <p:spPr>
          <a:xfrm>
            <a:off x="3352800" y="1600200"/>
            <a:ext cx="5330952" cy="4525963"/>
          </a:xfrm>
        </p:spPr>
        <p:txBody>
          <a:bodyPr>
            <a:normAutofit/>
          </a:bodyPr>
          <a:lstStyle/>
          <a:p>
            <a:pPr marL="465138" lvl="1"/>
            <a:r>
              <a:rPr lang="en-US" altLang="en-US" sz="2800" dirty="0">
                <a:solidFill>
                  <a:schemeClr val="tx1"/>
                </a:solidFill>
              </a:rPr>
              <a:t>The designated time period in which tactical objectives are to be accomplished and reevaluated. </a:t>
            </a:r>
          </a:p>
          <a:p>
            <a:pPr marL="465138" lvl="1"/>
            <a:r>
              <a:rPr lang="en-US" altLang="en-US" sz="2800" dirty="0">
                <a:solidFill>
                  <a:schemeClr val="tx1"/>
                </a:solidFill>
              </a:rPr>
              <a:t>Length depends on:</a:t>
            </a:r>
          </a:p>
          <a:p>
            <a:pPr marL="1150938" lvl="2" indent="-457200"/>
            <a:r>
              <a:rPr lang="en-US" altLang="en-US" sz="2800" dirty="0">
                <a:solidFill>
                  <a:schemeClr val="tx1"/>
                </a:solidFill>
              </a:rPr>
              <a:t>Nature of incident</a:t>
            </a:r>
          </a:p>
          <a:p>
            <a:pPr marL="1150938" lvl="2" indent="-457200"/>
            <a:r>
              <a:rPr lang="en-US" altLang="en-US" sz="2800" dirty="0">
                <a:solidFill>
                  <a:schemeClr val="tx1"/>
                </a:solidFill>
              </a:rPr>
              <a:t>Complexity</a:t>
            </a:r>
          </a:p>
        </p:txBody>
      </p:sp>
      <p:sp>
        <p:nvSpPr>
          <p:cNvPr id="116740" name="AutoShape 2" descr="data:image/jpeg;base64,/9j/4AAQSkZJRgABAQAAAQABAAD/2wCEAAkGBxQSEhQUExIWFBUXFBgXFhgWFxUXGRgVFxQYGBYYGBkcHCggGh8lHBQYITEhJSkrLi4uFx8zODMsNygtLisBCgoKDg0OGhAQGzImICQ0LC8vLC8tLC8sLTQsNC8sLCw2LCwsLCwsLCwsLCwsNCwuLCwvLCwsLCw0NDQsLCwsLP/AABEIAMQBAQMBIgACEQEDEQH/xAAcAAEAAgMBAQEAAAAAAAAAAAAABAUDBgcCAQj/xABBEAABAwIDBQYEBAMGBgMAAAABAAIRAyEEEjEFBkFRYRMicYGRsTJCodEHUsHwI2LhFBUWM3KSQ4KiwtLxc5Sy/8QAGgEBAAMBAQEAAAAAAAAAAAAAAAEDBAIFBv/EAC4RAAICAQQABAQFBQAAAAAAAAABAgMRBBIhMSJBUWEFE6HwFHGRwdEyQlKx4f/aAAwDAQACEQMRAD8A7iiIgCIiAIiIAiIgCIiAIiIAiIgCIiAIiIAiIgCIiAIiIAiIgCIiAIiIAiIgCIiAIiIAiIgCIiAIiIAiIgCIiAIiIAiLXn7eYMTlL+63Mxx4AktiegLSJ6qq26NeNz74BsKLHSqh08wb/ofArIrE8gIiKQEREAREQBERAEREAREQBERAEREAREQBERAEREAREQBEXxzoUN4B9Rec4t1XpE8gIsVfENZGZwbOkqDR21Tc8tmBwJ0PPwVc764PEmsgsKjZEAkeGq1Devduo4mtQgu+Zl5cOdyZPS0+K2TG7UZTbMh14gEcpWm7f32eJZSAzedvPn7LFrbdM47bHn8gVuz96qtEZQJOXL39WQbAc4MxPOFZbqbaqNrRVqucx83cZvz6Ba0zDzdupuWm5nofm91kw+Ic1x4WywBYDwP7uvDjqba5JtvjpEHYUWq7H3mDWNZW1bALmgkBswHOnyv1W0ZxEyIiZ4RzlfT0aiF0d0H/AMJPSLmm+34ntw4AwmWoS8jO67TljNlg3EmJ6HxWw7g72HaNJ7nUwxzC0EtMtJcJgcQRx8VapJvBdLT2Rhva4NqREXRSERCUARY6FYPaHNuDMeRj9FkUJprKAREUgIiIAiIgCIiAIix4hpLXBpykgwYmCjBhxe0KdL43hvTj6aqsZvVQJjvAcyBH0MrS8Y8hxDheTM6zxuolUwAZ7uk6R0PJeVPXTb8IOstqtLcwIyxMzaOcoKgPELjdLepjWua15fEwATlBHEcJ6qLgt/MTTqFlOm1zXSXB7nQABJc4xYDmtMNRZLGYYL46eyXkdkx20GUwRPeg6CYtN/dQ6OIc5s5/9JB4dRGtlo+yt6BizUaKZzNbFMnMGVCdWxNtLE6zeONjhMfla4Ou5r3B0WaHBoztbfhJF9cp6LDqdTPd4ukVuLi8M2KpUBaSKpkXPAiPqvpqvAzCobXE6eBHVa1iNsuc0tkDo6QCBEm0818o7VccrYDiSGiCYOYx56e6xfi47uPv6kFltLEdrULi4NEDXha/1lRsRWDWi41N/ZfKrmh2V+XMbiW2ERMT6qG3aDO+1wa5rdbSDIJEBUXyalufbfII2L2i2q7sw6GyA9wjMAbHKqnaewX0KpbMjVpPFp5+3ks9HB021W1g9vZt7zm/NmM9m1upuYN9IK2TEYJ2Jw9HMQHSXPf+VpzENHE3cB5SrIQUuO2c4yaY6vVkNyAjnxECSSTbmp1HFdZjR7dR481a1diskMDnOtBLrk9YHstU2pga2Fc5uQtZNiWS10ixDuB+y6dbxyuCMNE3a202YWh2jnh5FmAEZnydI6Tfotf2h+JeJr0BhqTRTpwcxkmo6nxZOjRBjwhR9p7PNajVr5c1SmMtpjI6crom5aZBPVvESufCqWlejoaK4Jzj2z0KIVqO58sucfWe5rQ52bJIGmjjmm3iPVNjbexGEc40Kz6WYXyOIBi7ZGhjrzPMrHskl7xJMQT42jKTy09Faf3TTzSRYj4QTYyLg8uHmt+DY7oqO1nRD+NbgGOGGD7AVAXZAHR8pGYkTNyOC6Bu7vthsXh+3k0gJzNqRIgxaPi8l+bXkNa4lt3nK0aCONuloU5m3qmHbSazuhhcQLnNnguDv6KG5xi9vfuZZVUzjiHDO+Vd+6OdgY1zmkkOJEHhdo469FK2/t+n2ZZTfmc6xI0DeN/ouPbD3mpVnNDaWR3zCZtJOZp1NzpwV5tGqWtaT82a3KI/Qrx7NbqIboT8/vgwThKDxJG2bC3obQDm1Mzmky3LBjpBIsr3d/eQYqo9oblAbIvJN7z6hcjOM5f+1NwWNq03h9MEEGW/viqdNq9RXtj3FeQjGUulk7cipd29vjFMJ7NzHNgPBHdDjwB4q6X0kJxmt0TkIiLsBERAEREAWLE0c7S3MWyIltj5LBtXadLDUzVrPDGDieJ4ADUnoFpzN7X4x5bSd/Z6IaXl5H8RzGmCQT3WDXmbahcyxjk6jFyfBrW9dM4KqWPcDIlhkXbzcJkR+i0GjiW4iq6oe9ENGbkNPDifNWm/m+oxTjhsKxppgwarhLnHQkE6DUZjc9FrmDDnEUKAuRLncI+ZxPBo5rHVRCrO09TT1KC9y2q1wSKdMDMTYCw9eX2VlS2M0tyuecphzyO6ahBtJ1yC0N53Mqu2U2i81m0XtApU5NZ5g1XZhmyCNL2bxueCtu3LaLHuJGaYAIOljIN4FrpZNp4RvpqjOO5lrRAYwZZESIAnUgyY8B6L3itoOzZjDsxJIALZLnZiSOcrWf77GkkaXtPjy4/VZ2bSBuDIn9jwWacIzWJItno4PuKNuwFelXcTBkNhwm8T9Oqt8FtKhQl2UA2AAvECAB1+65djNpZXBzHQ8e3VXmzdoMe3NPe4+HCONzwGq862mVUt0evyPI1mh+St8ev9FtV2w+oP40/xCS0H5RwI6cArU7Pa9lF1Fo74cH5j8zbGT5n6KLs7C0nk9rTIeYJ7R0kctLN8FbU8tEta2zQ49buHD0VChFvxeZ56RBr7vVGsApAFwuJdYP8AhB0BPdLvVbFg8LUbh2sB74aAOoAAuolfHBo68VF/vAniuvxFNUsLlm2rQTms9GyYeKIDZlxEuPXp0XjaOWtTdSqDuvEH9D4gqmo4hx4qQap5rRDUSl0uDqeikvM1927jsH2z6Tu0plhJuMzQBy0dFzPuuV7aw1Cs6wbTM/IIuTy4yTp1hdn2xSfVoOpU3ZC7U/mHFpMWBHJUG4+6LqdV2IxDG5qZIw7bEF+X/MMagTA6ieAW7T2ximVbJVrk51Q2eyiC2C0ixJGV08iD7LK9xyyDfiSOH6lZ8e2rTrVTWzZy9xeXfM8uOYg8RKqsTibQPaP2FvUgQsfUz1BcnLaevEqRTZmIsY5WtoCfoFBLb80c50ZgYhSpHLWGbZu3smmC6trUBs38k8RzJutoZiDlyPZmbxvccvBaPu/jX9i57TmexwBYfmYRIPjIIv5LoTsM5/Z1GgQQJc0jLOjhMrxNdSpTcs5/Y4sk2+SsqYdgaCwmJIeHXcOV40N1iq1G8IieUk20V/T2exxAqTfWLCON1r2+1bLXbSY7JSbSb2YA5znOtzI1N7LvTyaWx9nsfDrozxUvLP3+Zn3f3gqUqvZhzjScQCOEjj6rr+w8SXAhz55A6x7rjOw8eGUXUcjAHODnPuXOynxtMXW8bHxhlsi4iCNQrJ3KmyMin4pXHdlLH7+50RFjoVczQfXxWRe0nlZR4oREUgrN4tpPw1E1WU+0DSM4mO5xIMHS31VFhvxCwzmElr21ALMMd48AH/D5mFf7Rp5tWkjRwPwkFcK2y1gqvbSnIXHK03MAkW9DHSJXm6jU2ws8PX3yTjjJ0P8AsjcW8V8TUbWcP8tjTNGkOQHznm468guT71DFNr1mue4tqWLxYFgiGgAwAIAjpyUzD4ipTvTe4dBIPWRxUyjWOKc2nVBMOzOLYBygXnl4rHDVWfNzNrb5+xp016rfPmaps7ZTqgLaYhjQTUqOsweLuKvcTgqYa6kS6mx4Dnmg1ueq2BkHecAwG5jqJV3tChSqmmwSKVMz2YhrHx8OYRJHnxuvjsDSeCHAtcdHiTlPhpBU261SklBnV2pUv6Sk2rsejh6TX4btXsMh/aGmQLAtIyADWearsHtkhhpvaHtNxNi0xwPktjxOwqlMOFOtIcIe0ggHje8eBWnbT2a+k6DEHjNgrKrd3DfJ6eh10HX8uzho8h0kQJzaSJvoI58l1qvuvhngsNEUyGtbnp90ghoBJgw6+shar+HewZqjF1f8mmSaIcB/EeLSB+VpvPMRwK3LGY05pmZWTWahQaUXyc63Wucoqp9ea9zm+8G7lXD1MmVz5Etc1pIc0cRAsRxHBZt0u0Zi6LDTcC50BrmkGDqRI0Ak+S7NsGTTDydZjw/YKmYipFyJjQ6x4clpU99acvMrl8RlOGyUcmh7V2VUpVWZHvdpHJoJOYm5Lj4xchTnvbSkufJ4A8LcBz6rxtbbxcXBoAHMamLBa8/EEzfxXkWyUn4Tz65qDzjks6+1Gnn9FkwdYO+Ez+i15rXPflaLnXgAOp4BWQptoZXZ5izjwkm0Dkq1TBSXqba9fNPEuUbThweCkucGiSVWHHS0FuhFvNVT8SarzewsPBWSt28I1Xz2LPqbBUxzZABBnis1PHkwAqXD4ckqwLgwRInmuqnOx+nuefdZvJ7qbC4OLGucAQCQDE6gT4LVN6N2cK+jWqsYKTmtLw9sNFhMOGkHpzVuyvnADfa9uHmqT8SQaeEphxIDq0vg6wwkAjiJE+S9enwvh9mZdnK+zAu7yH3WHEGxkxyHDwUh9AVHEUmuqGfkvA4TwCu8HutULe8/J0MOPqCAFuc4w7Z1KR53G2Q1z31HPLmNZD6YBaS46Amehv1VtgcUaD6tODlq1ZgODm0wLRb5rDyb0Umm3sKQY0g5QQ4xBMkkT4Zj6qppY1lTtKYOV7CNRZ0gGxXl2TlOcsLgpcsm84KpIyZpE6/ZeiKdQnM1r4EEWJyggweOt/IKnwVQikJ4C/Kw0+qyYBrSS+Gv4aR9Fjtlhp9e5ypOL4LfaWzmVmNc1rRUY9oAAjuRZpiwk3APIq0wM0WAOgl4npAsI5mePRQMHDyAXa/ASdHD5Sfur/CNbUpuo1BmHCCZBHIi67qeWl+jLvmyawyuq711MHWpOqS7DVBlfa7HtPxN8iJHGDC6DRqte0OaQ5rgC0i4IIkEFcn36qUaVB9DMXO7hp5oLs2YE6cmnXrCn/hDt1zmuwrzIbLqZPC4Lm/9UjwK93RSk6kpeXBVI6YiItZyfCFwnF7Sp5i3G0c1Rj30zVpns6mZh4gQ11jrE2Oq7uuSfitu4ab3YlrSaNWBWgSadUfBVjlJv4u5hU3V71g6izU6uIwonJVMcnggjziFO2O+nL5PxsytqDQd4HvdDGvRabXw5bOYW0kXB5QVIwmMce6bACGhtgBysvMu0u2L44GE+jba2CLTcfVfaYtDn5TwOv0UTYm1MxFF5N7U3Hn+UlWGMwJc08xoQvKw4SwyGsESri3NhpkHgQbEcgrbY+wqdVra1cS3VtO3eg6u/l6ala86k8CC0kA8QYB6cluuxqR/s9P/AE36SZgc7e6ltrlCJm2g2TbSAABYAcABoAsOC2aajw06ak9OKsKbbfv0U/DNFNt9SuYaaM57n12y+BKJDQA0QAIAHABUO8G0srS0OuQVJxe0Gj5o8VqG3MWC+QbR9/urNTPPhTO5w2xyQ6tTU8JssL33a0XLuHnYfqo76hcYGpKnUmNZcXd+Y8BpYcPFUYUUZyS1raQIDs0mTwnl9P1UfFODrRPIGY91GzFzrK82XgC3vOEnh0/qii8+43HvDUKhYGyG92Bm8NSAp2C2W1gjPN+Sxua7kZ8CvlSrAuuvlLHiRZbqZ2PLJ2Ucz5KJXawXcXeZH2UKttEngq+riSf36rlzxxEq3s3nYmIoQMshxHza+qg76bMbicO5r2B4Ye0aMzfiaDexmIJHmtYw2KiI/Z/RXFHaziIJBkRcDlotdWp4xP8AVEbjWtn0wxoDWBojRoj6JiccBwVvRwlIOByEgX+JxGtyb381pO0azmPcDqCR0txV8JqS4OT1jto81VYJo7QvkkuPkANFGcXVXG8D8x0aOZ9rXVlha1ClwfWPU9myekS4jzCv2YT9WM4L4S9uUOB0FtLg/ZZ4q02NJaGscbGQCY4wb+eipv8AEbhZjW0mnhSaAfN57x9VhOLnUwTxJJJ81jlR6nLn6Gw09qASCfQcZmVsGztutZSc8OBhsusQW6kyufUnz+5Ux9IGm/NplPqLj6wqlTGMkTGbJmJ2rhsW8CqDRcdKsB3DuioYzEcJ4arY/wAN9nPp42k0xIFWqcrg5ppdmKbHBzbEOc8x4LnOFZneGgG5A7olzidGUxxcfou/7hbuHC0i+q0NrVA0Fo0pU2j+HSB6ak8XE9F9Bp6XWsZ4LGzakRFqOQvFWkHNLXAOaQQQRIIOoI4he0QHLt5vw9dSzPwYzUzc0T3i0TJDWm1Rs3ykhw+UmwXHsfiW06pY9hpEOj5i0HlcBw9J5r9ZKh3k3PwmOB7eiC6Izts/pfiOhkKME5Pzvh9qPpw5hBHBwh3o5bjsveBmIaGvLW1IuBYE844Ks32/CyrgP4uHql1Im9oLeQc3Qjr9FpTXVGH+JSDo4st/0xc+i8/VaCNywuCcnUscxxaRqYsecaA+y2bY9LLRptdbugEcjH7HkuM7O3pcLCvb8lYfqZj1W+7L39LWAVsPmaGxnYQfe31Xn1/D7a201lEpZ6N4w1GCSdAo+08RyVLT3yw7x3ahB5PBF/HT6r3/AHmx4mWnlEOjyVdydUduC2Etkssg7QqOeDAnwVDiMO9zoDSAIlxsB9/JXFeu53GQOv6LAG3tqeqwRk85Orrt/GCNhsDk0cSTqdPJTsPssu/f6qdhcHaSJKtMHR7s8Oq6bfmUELC7Na35Wzzj+qkVWGBCn0mSSACfASPVRdrYdziMudoGuWxnyhI7v6vINEA1HDn5aLBVxLuMQOdwsTKzqbjnJcOtzPivD8XTcdHE9b6KyM9y7OHwJY6+SI5d36f0Xips9r7tqQeAeP8AuC9VndI66r1TPBdbM9kEIbOqQbSAdW972XlpOhCtH4oUxYx4f0UXEbeZHfaHDmYJU/KXqCOcW5nwktkEHwhaHvQ4tqzeHgRF5IsR7eq2Da+1WudNOQOR/RUOMx0i0TqDAMHmtWlrnGeewVNR1RwAbSeGjgA4yeJJjVGNqcWP/wBrlPp47FZfjHk0E+yyj+0O1qO8zp5DRelss6wvqRgjYag4/KT5FW9DZoAmo9rB/M4D3Kq34SpfNXcBpcm+hsJuvFPd6pXIFIRzc+30F56KHpZy88DaXT8Vh6Qk1geQAMn1V7u9gK+0Blw1IsZPeq1IP+1vwjh3nz0YSFs+434O0KbRVxoNV8y2m4kNA5vHE9OC6rhsOym0Mpsaxo0a0AAeACtq0dcHu7fqyUkjVNzdwMPgD2pmriDP8R5Lss6hk6TxdqegstwRFrJCIiAIiIAiIgMWKw7ajHMeA5rhBB4hcH/ELc9+DfnaC6i4913L+V3X3XfVhxmFZVY5lRoexwgg6EID8v08HSrUpc0ZmmDx8D++SiYfCMpOljqlM86Ty0+hkLou9/4f1ME91bDh1XDn42gS+mOZA+IDmPPmtDxVE66hCTKMY4mXV2VP/loMDh4vZc+Ky1awEFgY7nlMf9x9lTu1XrsmniR9VG1MFs7GOaAb+Afp5EBeqO9Zp/O9p6ta77qjrUXN4yOY0WIuPMqmWmql3FDLNqZvzVb/AMSmR/Ox49YUql+IZ4jDn/ncPcrRXidQD4tCjupfyM/2kexVb0ND/tQydRp/idAgUqP/ANgfZY6/4hOf8jAOXbsI/wDyubNwrDqweWb7r4cHT/J9XfdQ9BQ1jb9X/Iyb7it8s7S0sZ4iqz7KBS3oDLgU83M1W28lqBwlP8g9XfdeHYYfLTafEu+6hfD9Ouo/V/yDc/8AGL5+Okehc0+ykneeqfh7Mf8AK8rScPheJYweAd7kqwbVI0Vn4On/ABIL+ptes/Vw8mgD6qHUc5w7zj9G+0qv7Ry8GqeasjRXHqIJR2dTN3OJ8ST7QstKjSboPoPfVV/aL2yorcEltTM6Aed1Er40yQDYL46vlYT5DxKx7I2fUxFRrKbC9zjAAEkoQScDRdUcAASSeA4n3Xc9w90RhWCpVA7UiwP/AAx/5czw0XjcTcVmDAqVYdXi3FtOeXN3X067qgCIiAIiIAiIgCIiAIiIAiIUB5c+FpG8+5OGxEvpxRqHXKO449W8D1H1W2Yp8KkxuIIQHDN6N3KuEqQ9vdOjhcHzVAZC7btlzarSyo3M08D7g8CuZ7d2HUpkmkc7eRAzD/yQFCytwOiwVRF+B4/dYqlcgwRf0WP+2cwpJM5C8rDTrx4cvspDCDooABXklenNK8hAfQF7aF5yleKtSPHkgMzngarJhzNyLcFBpmTLlIdiRzQGerWlYMy8Cs3msrHs5oD6wKZSw5jRfMM9k91rnngNB91suy8K50GpDW/kZaf9TtfKUB52BudVxjgXHsqIMZnannDdV2bdbYuHwTMtFveI7z3QXO8+A6Bajs7FQABYCwA0AWw4LFFCDcGVZWUFU+Dqkq1plAe0REAREQBERAEREAREQBERARcRSlVOLwcq/IXh1IFAaTjNmE8FR4vZB5Lpb8ICo1TZgPBAcc2nuy2p8bAeuh9RdazjNxz8jyOjhI9Qu+1dig8FDq7vDkgPztiN08S3Rof4OH6woD9lYinc0ag8BPtK/RtTdsclHfu10QH55OKqt+Jh82EfZY/7xI+Vv1+6/Qb92eixHdYflHoEB+f3bTJFso6j+qwh09fqv0J/hYfkHoF9G64/KPRAfn9lB7tGOPg1x/RS6Wxa7tKL/MZfeF3lu7XRZmbtdEBxDDbp13fFlb5yfp91cYTdAD4iXfQff6rr1PdvopVLd0ckBzTB7By2a2PAK7wmxjyW+UthAcFMpbJA4IDUsHso8ld4TZ8K9p4EDgpDKACAh4bDwrBgQNXpAEREAREQBERAEREAREQBERAEREAREQHyEyr6iA85AvnZjkvaIDH2I5L52A5LKiAxdgOSdgOSyogMfYjkvvZDkvaIDzkC+5V9RAfIX1EQBERAEREAREQBERAEREAREQBERAEREAREQBERAEREAREQBERAEREAREQBERAEREAREQBERAEREAREQBERAf/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p:txBody>
      </p:sp>
    </p:spTree>
    <p:extLst>
      <p:ext uri="{BB962C8B-B14F-4D97-AF65-F5344CB8AC3E}">
        <p14:creationId xmlns:p14="http://schemas.microsoft.com/office/powerpoint/2010/main" val="2469961969"/>
      </p:ext>
    </p:extLst>
  </p:cSld>
  <p:clrMapOvr>
    <a:masterClrMapping/>
  </p:clrMapOvr>
  <p:transition>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xfrm>
            <a:off x="609599" y="609600"/>
            <a:ext cx="7848601" cy="1320800"/>
          </a:xfrm>
          <a:effectLst>
            <a:outerShdw dist="35921" dir="2700000" algn="ctr" rotWithShape="0">
              <a:srgbClr val="C0C0C0"/>
            </a:outerShdw>
          </a:effectLst>
        </p:spPr>
        <p:txBody>
          <a:bodyPr>
            <a:normAutofit/>
          </a:bodyPr>
          <a:lstStyle/>
          <a:p>
            <a:pPr algn="ctr" eaLnBrk="1" hangingPunct="1"/>
            <a:r>
              <a:rPr lang="en-US" altLang="en-US" sz="4400" dirty="0">
                <a:solidFill>
                  <a:schemeClr val="tx1"/>
                </a:solidFill>
                <a:latin typeface="Elephant" panose="02020904090505020303" pitchFamily="18" charset="0"/>
              </a:rPr>
              <a:t>Prioritize Objectives</a:t>
            </a:r>
          </a:p>
        </p:txBody>
      </p:sp>
      <p:sp>
        <p:nvSpPr>
          <p:cNvPr id="133123" name="Rectangle 3"/>
          <p:cNvSpPr>
            <a:spLocks noGrp="1"/>
          </p:cNvSpPr>
          <p:nvPr>
            <p:ph idx="1"/>
          </p:nvPr>
        </p:nvSpPr>
        <p:spPr>
          <a:xfrm>
            <a:off x="609598" y="2160590"/>
            <a:ext cx="7848601" cy="3880773"/>
          </a:xfrm>
        </p:spPr>
        <p:txBody>
          <a:bodyPr/>
          <a:lstStyle/>
          <a:p>
            <a:pPr marL="57150" indent="-57150" eaLnBrk="1" hangingPunct="1">
              <a:buFont typeface="Arial" charset="0"/>
              <a:buNone/>
              <a:defRPr/>
            </a:pPr>
            <a:r>
              <a:rPr lang="en-US" sz="2800" dirty="0"/>
              <a:t>	</a:t>
            </a:r>
            <a:r>
              <a:rPr lang="en-US" sz="2800" dirty="0">
                <a:solidFill>
                  <a:srgbClr val="17375E"/>
                </a:solidFill>
              </a:rPr>
              <a:t>Incident objectives are established based on these priorities:</a:t>
            </a:r>
          </a:p>
          <a:p>
            <a:pPr marL="609600" indent="-609600" eaLnBrk="1" hangingPunct="1">
              <a:buFont typeface="Arial" charset="0"/>
              <a:buNone/>
              <a:defRPr/>
            </a:pPr>
            <a:endParaRPr lang="en-US" sz="2800" dirty="0">
              <a:solidFill>
                <a:srgbClr val="17375E"/>
              </a:solidFill>
            </a:endParaRPr>
          </a:p>
          <a:p>
            <a:pPr marL="914400" lvl="2" indent="-463550" eaLnBrk="1" hangingPunct="1">
              <a:buFontTx/>
              <a:buAutoNum type="arabicPeriod"/>
              <a:defRPr/>
            </a:pPr>
            <a:r>
              <a:rPr lang="en-US" sz="2800" dirty="0">
                <a:solidFill>
                  <a:schemeClr val="tx1"/>
                </a:solidFill>
              </a:rPr>
              <a:t>Life Safety</a:t>
            </a:r>
          </a:p>
          <a:p>
            <a:pPr marL="914400" lvl="2" indent="-463550" eaLnBrk="1" hangingPunct="1">
              <a:buFontTx/>
              <a:buAutoNum type="arabicPeriod"/>
              <a:defRPr/>
            </a:pPr>
            <a:r>
              <a:rPr lang="en-US" sz="2800" dirty="0">
                <a:solidFill>
                  <a:schemeClr val="tx1"/>
                </a:solidFill>
              </a:rPr>
              <a:t>Incident Stabilization</a:t>
            </a:r>
          </a:p>
          <a:p>
            <a:pPr marL="914400" lvl="2" indent="-463550" eaLnBrk="1" hangingPunct="1">
              <a:buFontTx/>
              <a:buAutoNum type="arabicPeriod"/>
              <a:defRPr/>
            </a:pPr>
            <a:r>
              <a:rPr lang="en-US" sz="2800" dirty="0">
                <a:solidFill>
                  <a:schemeClr val="tx1"/>
                </a:solidFill>
              </a:rPr>
              <a:t>Property / Environmental Preservation</a:t>
            </a:r>
          </a:p>
          <a:p>
            <a:pPr marL="914400" lvl="2" indent="-463550" eaLnBrk="1" hangingPunct="1">
              <a:buFontTx/>
              <a:buAutoNum type="arabicPeriod"/>
              <a:defRPr/>
            </a:pPr>
            <a:r>
              <a:rPr lang="en-US" sz="2800" dirty="0">
                <a:solidFill>
                  <a:schemeClr val="tx1"/>
                </a:solidFill>
              </a:rPr>
              <a:t>Return to Normalcy</a:t>
            </a:r>
          </a:p>
          <a:p>
            <a:pPr marL="990600" lvl="1" indent="-533400" eaLnBrk="1" hangingPunct="1">
              <a:buFont typeface="Arial" charset="0"/>
              <a:buChar char="–"/>
              <a:defRPr/>
            </a:pPr>
            <a:endParaRPr lang="en-US" dirty="0"/>
          </a:p>
        </p:txBody>
      </p:sp>
    </p:spTree>
    <p:extLst>
      <p:ext uri="{BB962C8B-B14F-4D97-AF65-F5344CB8AC3E}">
        <p14:creationId xmlns:p14="http://schemas.microsoft.com/office/powerpoint/2010/main" val="296826397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763000" cy="1320800"/>
          </a:xfrm>
        </p:spPr>
        <p:txBody>
          <a:bodyPr>
            <a:normAutofit/>
          </a:bodyPr>
          <a:lstStyle/>
          <a:p>
            <a:r>
              <a:rPr lang="en-US" sz="3200" dirty="0">
                <a:solidFill>
                  <a:schemeClr val="tx1"/>
                </a:solidFill>
                <a:latin typeface="Elephant" panose="02020904090505020303" pitchFamily="18" charset="0"/>
              </a:rPr>
              <a:t>ICS TRAINING REQUIREMENTS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133600"/>
            <a:ext cx="8330257" cy="4190999"/>
          </a:xfrm>
        </p:spPr>
      </p:pic>
    </p:spTree>
    <p:extLst>
      <p:ext uri="{BB962C8B-B14F-4D97-AF65-F5344CB8AC3E}">
        <p14:creationId xmlns:p14="http://schemas.microsoft.com/office/powerpoint/2010/main" val="41278527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p:cNvSpPr>
          <p:nvPr>
            <p:ph type="title"/>
          </p:nvPr>
        </p:nvSpPr>
        <p:spPr>
          <a:xfrm>
            <a:off x="609599" y="609600"/>
            <a:ext cx="7848601" cy="1320800"/>
          </a:xfrm>
          <a:effectLst>
            <a:outerShdw dist="35921" dir="2700000" algn="ctr" rotWithShape="0">
              <a:srgbClr val="C0C0C0"/>
            </a:outerShdw>
          </a:effectLst>
        </p:spPr>
        <p:txBody>
          <a:bodyPr>
            <a:normAutofit/>
          </a:bodyPr>
          <a:lstStyle/>
          <a:p>
            <a:pPr algn="ctr" eaLnBrk="1" hangingPunct="1"/>
            <a:r>
              <a:rPr lang="en-US" altLang="en-US" sz="4000" dirty="0">
                <a:solidFill>
                  <a:schemeClr val="tx1"/>
                </a:solidFill>
                <a:latin typeface="Elephant" panose="02020904090505020303" pitchFamily="18" charset="0"/>
              </a:rPr>
              <a:t>Objectives must be SMART</a:t>
            </a:r>
          </a:p>
        </p:txBody>
      </p:sp>
      <p:sp>
        <p:nvSpPr>
          <p:cNvPr id="120835" name="Rectangle 3"/>
          <p:cNvSpPr>
            <a:spLocks noGrp="1"/>
          </p:cNvSpPr>
          <p:nvPr>
            <p:ph idx="1"/>
          </p:nvPr>
        </p:nvSpPr>
        <p:spPr/>
        <p:txBody>
          <a:bodyPr/>
          <a:lstStyle/>
          <a:p>
            <a:pPr eaLnBrk="1" hangingPunct="1"/>
            <a:r>
              <a:rPr lang="en-US" altLang="en-US" sz="4000" b="1" dirty="0">
                <a:solidFill>
                  <a:schemeClr val="tx1"/>
                </a:solidFill>
              </a:rPr>
              <a:t>S</a:t>
            </a:r>
            <a:r>
              <a:rPr lang="en-US" altLang="en-US" dirty="0">
                <a:solidFill>
                  <a:schemeClr val="tx1"/>
                </a:solidFill>
              </a:rPr>
              <a:t>pecific</a:t>
            </a:r>
          </a:p>
          <a:p>
            <a:pPr eaLnBrk="1" hangingPunct="1"/>
            <a:r>
              <a:rPr lang="en-US" altLang="en-US" sz="4000" b="1" dirty="0">
                <a:solidFill>
                  <a:schemeClr val="tx1"/>
                </a:solidFill>
              </a:rPr>
              <a:t>M</a:t>
            </a:r>
            <a:r>
              <a:rPr lang="en-US" altLang="en-US" dirty="0">
                <a:solidFill>
                  <a:schemeClr val="tx1"/>
                </a:solidFill>
              </a:rPr>
              <a:t>easurable</a:t>
            </a:r>
          </a:p>
          <a:p>
            <a:pPr eaLnBrk="1" hangingPunct="1"/>
            <a:r>
              <a:rPr lang="en-US" altLang="en-US" sz="4000" b="1" dirty="0">
                <a:solidFill>
                  <a:schemeClr val="tx1"/>
                </a:solidFill>
              </a:rPr>
              <a:t>A</a:t>
            </a:r>
            <a:r>
              <a:rPr lang="en-US" altLang="en-US" dirty="0">
                <a:solidFill>
                  <a:schemeClr val="tx1"/>
                </a:solidFill>
              </a:rPr>
              <a:t>chievable</a:t>
            </a:r>
          </a:p>
          <a:p>
            <a:pPr eaLnBrk="1" hangingPunct="1"/>
            <a:r>
              <a:rPr lang="en-US" altLang="en-US" sz="4000" b="1" dirty="0">
                <a:solidFill>
                  <a:schemeClr val="tx1"/>
                </a:solidFill>
              </a:rPr>
              <a:t>R</a:t>
            </a:r>
            <a:r>
              <a:rPr lang="en-US" altLang="en-US" dirty="0">
                <a:solidFill>
                  <a:schemeClr val="tx1"/>
                </a:solidFill>
              </a:rPr>
              <a:t>elevant</a:t>
            </a:r>
          </a:p>
          <a:p>
            <a:pPr eaLnBrk="1" hangingPunct="1"/>
            <a:r>
              <a:rPr lang="en-US" altLang="en-US" sz="4000" b="1" dirty="0">
                <a:solidFill>
                  <a:schemeClr val="tx1"/>
                </a:solidFill>
              </a:rPr>
              <a:t>T</a:t>
            </a:r>
            <a:r>
              <a:rPr lang="en-US" altLang="en-US" dirty="0">
                <a:solidFill>
                  <a:schemeClr val="tx1"/>
                </a:solidFill>
              </a:rPr>
              <a:t>imely</a:t>
            </a:r>
          </a:p>
        </p:txBody>
      </p:sp>
    </p:spTree>
    <p:extLst>
      <p:ext uri="{BB962C8B-B14F-4D97-AF65-F5344CB8AC3E}">
        <p14:creationId xmlns:p14="http://schemas.microsoft.com/office/powerpoint/2010/main" val="1046203662"/>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82" name="Rectangle 1055"/>
          <p:cNvSpPr>
            <a:spLocks noGrp="1" noChangeAspect="1" noChangeArrowheads="1"/>
          </p:cNvSpPr>
          <p:nvPr>
            <p:ph type="title"/>
          </p:nvPr>
        </p:nvSpPr>
        <p:spPr>
          <a:xfrm>
            <a:off x="609599" y="609600"/>
            <a:ext cx="7848601" cy="1320800"/>
          </a:xfrm>
          <a:effectLst>
            <a:outerShdw dist="35921" dir="2700000" algn="ctr" rotWithShape="0">
              <a:srgbClr val="C0C0C0"/>
            </a:outerShdw>
          </a:effectLst>
        </p:spPr>
        <p:txBody>
          <a:bodyPr>
            <a:normAutofit/>
          </a:bodyPr>
          <a:lstStyle/>
          <a:p>
            <a:pPr algn="ctr" eaLnBrk="1" hangingPunct="1"/>
            <a:r>
              <a:rPr lang="en-US" altLang="en-US" sz="4000" dirty="0">
                <a:solidFill>
                  <a:schemeClr val="tx1"/>
                </a:solidFill>
                <a:latin typeface="Elephant" panose="02020904090505020303" pitchFamily="18" charset="0"/>
              </a:rPr>
              <a:t>Assessing Current Objectives</a:t>
            </a:r>
          </a:p>
        </p:txBody>
      </p:sp>
      <p:sp>
        <p:nvSpPr>
          <p:cNvPr id="122883" name="Rectangle 1056"/>
          <p:cNvSpPr>
            <a:spLocks noGrp="1" noChangeArrowheads="1"/>
          </p:cNvSpPr>
          <p:nvPr>
            <p:ph idx="1"/>
          </p:nvPr>
        </p:nvSpPr>
        <p:spPr>
          <a:xfrm>
            <a:off x="457198" y="1714311"/>
            <a:ext cx="8153401" cy="3880773"/>
          </a:xfrm>
        </p:spPr>
        <p:txBody>
          <a:bodyPr>
            <a:normAutofit/>
          </a:bodyPr>
          <a:lstStyle/>
          <a:p>
            <a:pPr lvl="1"/>
            <a:r>
              <a:rPr lang="en-US" altLang="en-US" sz="2800" dirty="0">
                <a:solidFill>
                  <a:schemeClr val="tx1"/>
                </a:solidFill>
              </a:rPr>
              <a:t>Objectives don’t appear to being met, what could be the reasons?</a:t>
            </a:r>
          </a:p>
        </p:txBody>
      </p:sp>
    </p:spTree>
    <p:extLst>
      <p:ext uri="{BB962C8B-B14F-4D97-AF65-F5344CB8AC3E}">
        <p14:creationId xmlns:p14="http://schemas.microsoft.com/office/powerpoint/2010/main" val="1675096097"/>
      </p:ext>
    </p:extLst>
  </p:cSld>
  <p:clrMapOvr>
    <a:masterClrMapping/>
  </p:clrMapOvr>
  <p:transition>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spect="1" noChangeArrowheads="1"/>
          </p:cNvSpPr>
          <p:nvPr>
            <p:ph type="title"/>
          </p:nvPr>
        </p:nvSpPr>
        <p:spPr>
          <a:xfrm>
            <a:off x="609598" y="609600"/>
            <a:ext cx="8191501" cy="1320800"/>
          </a:xfrm>
          <a:effectLst>
            <a:outerShdw dist="35921" dir="2700000" algn="ctr" rotWithShape="0">
              <a:srgbClr val="C0C0C0"/>
            </a:outerShdw>
          </a:effectLst>
        </p:spPr>
        <p:txBody>
          <a:bodyPr>
            <a:normAutofit/>
          </a:bodyPr>
          <a:lstStyle/>
          <a:p>
            <a:pPr algn="ctr" eaLnBrk="1" hangingPunct="1"/>
            <a:r>
              <a:rPr lang="en-US" altLang="en-US" dirty="0">
                <a:solidFill>
                  <a:schemeClr val="tx1"/>
                </a:solidFill>
                <a:latin typeface="Elephant" panose="02020904090505020303" pitchFamily="18" charset="0"/>
              </a:rPr>
              <a:t>Objectives, Strategies, and Tactics</a:t>
            </a:r>
          </a:p>
        </p:txBody>
      </p:sp>
      <p:sp>
        <p:nvSpPr>
          <p:cNvPr id="124931" name="Rectangle 3"/>
          <p:cNvSpPr>
            <a:spLocks noChangeArrowheads="1"/>
          </p:cNvSpPr>
          <p:nvPr/>
        </p:nvSpPr>
        <p:spPr bwMode="auto">
          <a:xfrm>
            <a:off x="3238500" y="2067991"/>
            <a:ext cx="55626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spcBef>
                <a:spcPct val="30000"/>
              </a:spcBef>
              <a:buFont typeface="Wingdings" panose="05000000000000000000" pitchFamily="2" charset="2"/>
              <a:buNone/>
            </a:pPr>
            <a:r>
              <a:rPr lang="en-US" altLang="en-US" sz="2400" b="1" dirty="0">
                <a:solidFill>
                  <a:schemeClr val="tx1"/>
                </a:solidFill>
                <a:latin typeface="Arial" panose="020B0604020202020204" pitchFamily="34" charset="0"/>
              </a:rPr>
              <a:t>State what will be accomplished.</a:t>
            </a:r>
          </a:p>
        </p:txBody>
      </p:sp>
      <p:sp>
        <p:nvSpPr>
          <p:cNvPr id="124932" name="Rectangle 4"/>
          <p:cNvSpPr>
            <a:spLocks noChangeArrowheads="1"/>
          </p:cNvSpPr>
          <p:nvPr/>
        </p:nvSpPr>
        <p:spPr bwMode="auto">
          <a:xfrm>
            <a:off x="3230538" y="2975781"/>
            <a:ext cx="5562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spcBef>
                <a:spcPct val="30000"/>
              </a:spcBef>
              <a:buFont typeface="Wingdings" panose="05000000000000000000" pitchFamily="2" charset="2"/>
              <a:buNone/>
            </a:pPr>
            <a:r>
              <a:rPr lang="en-US" altLang="en-US" sz="2400" b="1" dirty="0">
                <a:solidFill>
                  <a:schemeClr val="tx1"/>
                </a:solidFill>
                <a:latin typeface="Arial" panose="020B0604020202020204" pitchFamily="34" charset="0"/>
              </a:rPr>
              <a:t>Establish the general plan or direction for accomplishing the incident objectives.</a:t>
            </a:r>
          </a:p>
        </p:txBody>
      </p:sp>
      <p:sp>
        <p:nvSpPr>
          <p:cNvPr id="808965" name="Rectangle 5"/>
          <p:cNvSpPr>
            <a:spLocks noChangeArrowheads="1"/>
          </p:cNvSpPr>
          <p:nvPr/>
        </p:nvSpPr>
        <p:spPr bwMode="gray">
          <a:xfrm>
            <a:off x="495300" y="4419600"/>
            <a:ext cx="2438400" cy="990600"/>
          </a:xfrm>
          <a:prstGeom prst="rect">
            <a:avLst/>
          </a:prstGeom>
          <a:solidFill>
            <a:srgbClr val="003366"/>
          </a:solidFill>
          <a:ln w="9525">
            <a:solidFill>
              <a:schemeClr val="bg1"/>
            </a:solidFill>
            <a:round/>
            <a:headEnd/>
            <a:tailEnd/>
          </a:ln>
          <a:effectLst>
            <a:outerShdw blurRad="50800" dist="38100" dir="2700000" algn="tl" rotWithShape="0">
              <a:prstClr val="black">
                <a:alpha val="40000"/>
              </a:prstClr>
            </a:outerShdw>
          </a:effectLst>
        </p:spPr>
        <p:txBody>
          <a:bodyPr wrap="none" anchor="ctr">
            <a:flatTx/>
          </a:bodyPr>
          <a:lstStyle/>
          <a:p>
            <a:pPr eaLnBrk="1" hangingPunct="1">
              <a:defRPr/>
            </a:pPr>
            <a:r>
              <a:rPr lang="en-US" sz="2400" b="1" dirty="0">
                <a:solidFill>
                  <a:schemeClr val="bg1"/>
                </a:solidFill>
                <a:latin typeface="+mn-lt"/>
                <a:cs typeface="+mn-cs"/>
              </a:rPr>
              <a:t>Tactics</a:t>
            </a:r>
          </a:p>
        </p:txBody>
      </p:sp>
      <p:sp>
        <p:nvSpPr>
          <p:cNvPr id="124934" name="Rectangle 6"/>
          <p:cNvSpPr>
            <a:spLocks noChangeArrowheads="1"/>
          </p:cNvSpPr>
          <p:nvPr/>
        </p:nvSpPr>
        <p:spPr bwMode="auto">
          <a:xfrm>
            <a:off x="3238500" y="4425950"/>
            <a:ext cx="5562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spcBef>
                <a:spcPct val="30000"/>
              </a:spcBef>
              <a:buFont typeface="Wingdings" panose="05000000000000000000" pitchFamily="2" charset="2"/>
              <a:buNone/>
            </a:pPr>
            <a:r>
              <a:rPr lang="en-US" altLang="en-US" sz="2400" b="1" dirty="0">
                <a:solidFill>
                  <a:schemeClr val="tx1"/>
                </a:solidFill>
                <a:latin typeface="Arial" panose="020B0604020202020204" pitchFamily="34" charset="0"/>
              </a:rPr>
              <a:t>Specify how the strategies will be executed.</a:t>
            </a:r>
          </a:p>
        </p:txBody>
      </p:sp>
      <p:sp>
        <p:nvSpPr>
          <p:cNvPr id="124935" name="AutoShape 7"/>
          <p:cNvSpPr>
            <a:spLocks noChangeArrowheads="1"/>
          </p:cNvSpPr>
          <p:nvPr/>
        </p:nvSpPr>
        <p:spPr bwMode="auto">
          <a:xfrm>
            <a:off x="1371600" y="2823381"/>
            <a:ext cx="685800" cy="304800"/>
          </a:xfrm>
          <a:prstGeom prst="downArrow">
            <a:avLst>
              <a:gd name="adj1" fmla="val 50000"/>
              <a:gd name="adj2" fmla="val 25000"/>
            </a:avLst>
          </a:prstGeom>
          <a:solidFill>
            <a:srgbClr val="FF3300"/>
          </a:solidFill>
          <a:ln w="9525">
            <a:miter lim="800000"/>
            <a:headEnd/>
            <a:tailEnd/>
          </a:ln>
          <a:scene3d>
            <a:camera prst="legacyObliqueTopRight"/>
            <a:lightRig rig="legacyFlat3" dir="b"/>
          </a:scene3d>
          <a:sp3d prstMaterial="legacyMatte">
            <a:bevelT w="13500" h="13500" prst="angle"/>
            <a:bevelB w="13500" h="13500" prst="angle"/>
            <a:extrusionClr>
              <a:schemeClr val="bg1"/>
            </a:extrusionClr>
            <a:contourClr>
              <a:srgbClr val="FF3300"/>
            </a:contourClr>
          </a:sp3d>
        </p:spPr>
        <p:txBody>
          <a:bodyPr wrap="none" anchor="ctr">
            <a:flatTx/>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spcBef>
                <a:spcPct val="0"/>
              </a:spcBef>
              <a:buFontTx/>
              <a:buNone/>
            </a:pPr>
            <a:endParaRPr lang="en-US" altLang="en-US" sz="2600" dirty="0">
              <a:solidFill>
                <a:schemeClr val="tx1"/>
              </a:solidFill>
              <a:latin typeface="Tahoma" panose="020B0604030504040204" pitchFamily="34" charset="0"/>
            </a:endParaRPr>
          </a:p>
        </p:txBody>
      </p:sp>
      <p:sp>
        <p:nvSpPr>
          <p:cNvPr id="808968" name="Rectangle 8"/>
          <p:cNvSpPr>
            <a:spLocks noChangeArrowheads="1"/>
          </p:cNvSpPr>
          <p:nvPr/>
        </p:nvSpPr>
        <p:spPr bwMode="gray">
          <a:xfrm>
            <a:off x="495300" y="1793354"/>
            <a:ext cx="2438400" cy="990600"/>
          </a:xfrm>
          <a:prstGeom prst="rect">
            <a:avLst/>
          </a:prstGeom>
          <a:solidFill>
            <a:srgbClr val="003366"/>
          </a:solidFill>
          <a:ln w="9525">
            <a:solidFill>
              <a:schemeClr val="bg1"/>
            </a:solidFill>
            <a:round/>
            <a:headEnd/>
            <a:tailEnd/>
          </a:ln>
          <a:effectLst>
            <a:outerShdw blurRad="50800" dist="38100" dir="2700000" algn="tl" rotWithShape="0">
              <a:prstClr val="black">
                <a:alpha val="40000"/>
              </a:prstClr>
            </a:outerShdw>
          </a:effectLst>
        </p:spPr>
        <p:txBody>
          <a:bodyPr wrap="none" anchor="ctr">
            <a:flatTx/>
          </a:bodyPr>
          <a:lstStyle/>
          <a:p>
            <a:pPr eaLnBrk="1" hangingPunct="1">
              <a:defRPr/>
            </a:pPr>
            <a:r>
              <a:rPr lang="en-US" sz="2400" b="1" dirty="0">
                <a:solidFill>
                  <a:schemeClr val="bg1"/>
                </a:solidFill>
                <a:latin typeface="+mn-lt"/>
                <a:cs typeface="+mn-cs"/>
              </a:rPr>
              <a:t>Incident </a:t>
            </a:r>
            <a:br>
              <a:rPr lang="en-US" sz="2400" b="1" dirty="0">
                <a:solidFill>
                  <a:schemeClr val="bg1"/>
                </a:solidFill>
                <a:latin typeface="+mn-lt"/>
                <a:cs typeface="+mn-cs"/>
              </a:rPr>
            </a:br>
            <a:r>
              <a:rPr lang="en-US" sz="2400" b="1" dirty="0">
                <a:solidFill>
                  <a:schemeClr val="bg1"/>
                </a:solidFill>
                <a:latin typeface="+mn-lt"/>
                <a:cs typeface="+mn-cs"/>
              </a:rPr>
              <a:t>Objectives</a:t>
            </a:r>
          </a:p>
        </p:txBody>
      </p:sp>
      <p:sp>
        <p:nvSpPr>
          <p:cNvPr id="124937" name="AutoShape 9"/>
          <p:cNvSpPr>
            <a:spLocks noChangeArrowheads="1"/>
          </p:cNvSpPr>
          <p:nvPr/>
        </p:nvSpPr>
        <p:spPr bwMode="auto">
          <a:xfrm>
            <a:off x="1371600" y="4140390"/>
            <a:ext cx="685800" cy="304800"/>
          </a:xfrm>
          <a:prstGeom prst="downArrow">
            <a:avLst>
              <a:gd name="adj1" fmla="val 50000"/>
              <a:gd name="adj2" fmla="val 25000"/>
            </a:avLst>
          </a:prstGeom>
          <a:solidFill>
            <a:srgbClr val="FF3300"/>
          </a:solidFill>
          <a:ln w="9525">
            <a:miter lim="800000"/>
            <a:headEnd/>
            <a:tailEnd/>
          </a:ln>
          <a:scene3d>
            <a:camera prst="legacyObliqueTopRight"/>
            <a:lightRig rig="legacyFlat3" dir="b"/>
          </a:scene3d>
          <a:sp3d prstMaterial="legacyMatte">
            <a:bevelT w="13500" h="13500" prst="angle"/>
            <a:bevelB w="13500" h="13500" prst="angle"/>
            <a:extrusionClr>
              <a:schemeClr val="bg1"/>
            </a:extrusionClr>
            <a:contourClr>
              <a:srgbClr val="FF3300"/>
            </a:contourClr>
          </a:sp3d>
        </p:spPr>
        <p:txBody>
          <a:bodyPr wrap="none" anchor="ctr">
            <a:flatTx/>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spcBef>
                <a:spcPct val="0"/>
              </a:spcBef>
              <a:buFontTx/>
              <a:buNone/>
            </a:pPr>
            <a:endParaRPr lang="en-US" altLang="en-US" sz="2600" dirty="0">
              <a:solidFill>
                <a:schemeClr val="tx1"/>
              </a:solidFill>
              <a:latin typeface="Tahoma" panose="020B0604030504040204" pitchFamily="34" charset="0"/>
            </a:endParaRPr>
          </a:p>
        </p:txBody>
      </p:sp>
      <p:sp>
        <p:nvSpPr>
          <p:cNvPr id="808970" name="Rectangle 10"/>
          <p:cNvSpPr>
            <a:spLocks noChangeArrowheads="1"/>
          </p:cNvSpPr>
          <p:nvPr/>
        </p:nvSpPr>
        <p:spPr bwMode="gray">
          <a:xfrm>
            <a:off x="495300" y="3126854"/>
            <a:ext cx="2438400" cy="990600"/>
          </a:xfrm>
          <a:prstGeom prst="rect">
            <a:avLst/>
          </a:prstGeom>
          <a:solidFill>
            <a:srgbClr val="003366"/>
          </a:solidFill>
          <a:ln w="9525">
            <a:solidFill>
              <a:schemeClr val="bg1"/>
            </a:solidFill>
            <a:round/>
            <a:headEnd/>
            <a:tailEnd/>
          </a:ln>
          <a:effectLst>
            <a:outerShdw blurRad="50800" dist="38100" dir="2700000" algn="tl" rotWithShape="0">
              <a:prstClr val="black">
                <a:alpha val="40000"/>
              </a:prstClr>
            </a:outerShdw>
          </a:effectLst>
        </p:spPr>
        <p:txBody>
          <a:bodyPr wrap="none" anchor="ctr">
            <a:flatTx/>
          </a:bodyPr>
          <a:lstStyle/>
          <a:p>
            <a:pPr eaLnBrk="1" hangingPunct="1">
              <a:defRPr/>
            </a:pPr>
            <a:r>
              <a:rPr lang="en-US" sz="2400" b="1" dirty="0">
                <a:solidFill>
                  <a:schemeClr val="bg1"/>
                </a:solidFill>
                <a:latin typeface="+mn-lt"/>
                <a:cs typeface="+mn-cs"/>
              </a:rPr>
              <a:t>Strategies</a:t>
            </a:r>
          </a:p>
        </p:txBody>
      </p:sp>
    </p:spTree>
    <p:extLst>
      <p:ext uri="{BB962C8B-B14F-4D97-AF65-F5344CB8AC3E}">
        <p14:creationId xmlns:p14="http://schemas.microsoft.com/office/powerpoint/2010/main" val="4160226357"/>
      </p:ext>
    </p:extLst>
  </p:cSld>
  <p:clrMapOvr>
    <a:masterClrMapping/>
  </p:clrMapOvr>
  <p:transition>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Arrow Connector 19"/>
          <p:cNvCxnSpPr/>
          <p:nvPr/>
        </p:nvCxnSpPr>
        <p:spPr>
          <a:xfrm rot="16200000" flipH="1">
            <a:off x="6096000" y="2590800"/>
            <a:ext cx="457200" cy="304800"/>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6979" name="Title 1"/>
          <p:cNvSpPr>
            <a:spLocks noGrp="1"/>
          </p:cNvSpPr>
          <p:nvPr>
            <p:ph type="title"/>
          </p:nvPr>
        </p:nvSpPr>
        <p:spPr>
          <a:xfrm>
            <a:off x="609599" y="609600"/>
            <a:ext cx="7988301" cy="1320800"/>
          </a:xfrm>
          <a:effectLst>
            <a:outerShdw dist="35921" dir="2700000" algn="ctr" rotWithShape="0">
              <a:srgbClr val="C0C0C0"/>
            </a:outerShdw>
          </a:effectLst>
        </p:spPr>
        <p:txBody>
          <a:bodyPr>
            <a:normAutofit/>
          </a:bodyPr>
          <a:lstStyle/>
          <a:p>
            <a:pPr algn="ctr" eaLnBrk="1" hangingPunct="1"/>
            <a:r>
              <a:rPr lang="en-US" altLang="en-US" sz="4400" dirty="0">
                <a:solidFill>
                  <a:schemeClr val="tx1"/>
                </a:solidFill>
                <a:latin typeface="Elephant" panose="02020904090505020303" pitchFamily="18" charset="0"/>
              </a:rPr>
              <a:t>Loss of External Power</a:t>
            </a:r>
          </a:p>
        </p:txBody>
      </p:sp>
      <p:sp>
        <p:nvSpPr>
          <p:cNvPr id="126980" name="Content Placeholder 2"/>
          <p:cNvSpPr>
            <a:spLocks noGrp="1"/>
          </p:cNvSpPr>
          <p:nvPr>
            <p:ph idx="1"/>
          </p:nvPr>
        </p:nvSpPr>
        <p:spPr/>
        <p:txBody>
          <a:bodyPr/>
          <a:lstStyle/>
          <a:p>
            <a:pPr>
              <a:buFont typeface="Arial" panose="020B0604020202020204" pitchFamily="34" charset="0"/>
              <a:buNone/>
            </a:pPr>
            <a:endParaRPr lang="en-US" altLang="en-US" dirty="0"/>
          </a:p>
          <a:p>
            <a:pPr>
              <a:buFont typeface="Arial" panose="020B0604020202020204" pitchFamily="34" charset="0"/>
              <a:buNone/>
            </a:pPr>
            <a:endParaRPr lang="en-US" altLang="en-US" dirty="0"/>
          </a:p>
        </p:txBody>
      </p:sp>
      <p:grpSp>
        <p:nvGrpSpPr>
          <p:cNvPr id="126981" name="Group 28"/>
          <p:cNvGrpSpPr>
            <a:grpSpLocks/>
          </p:cNvGrpSpPr>
          <p:nvPr/>
        </p:nvGrpSpPr>
        <p:grpSpPr bwMode="auto">
          <a:xfrm>
            <a:off x="247650" y="1676400"/>
            <a:ext cx="2343150" cy="3543300"/>
            <a:chOff x="595932" y="1818186"/>
            <a:chExt cx="2342703" cy="3543853"/>
          </a:xfrm>
        </p:grpSpPr>
        <p:sp>
          <p:nvSpPr>
            <p:cNvPr id="127000" name="TextBox 35"/>
            <p:cNvSpPr txBox="1">
              <a:spLocks noChangeArrowheads="1"/>
            </p:cNvSpPr>
            <p:nvPr/>
          </p:nvSpPr>
          <p:spPr bwMode="auto">
            <a:xfrm>
              <a:off x="595932" y="1818186"/>
              <a:ext cx="2286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spcBef>
                  <a:spcPct val="0"/>
                </a:spcBef>
                <a:buFontTx/>
                <a:buNone/>
              </a:pPr>
              <a:r>
                <a:rPr lang="en-US" altLang="en-US" sz="2000" b="1" dirty="0">
                  <a:solidFill>
                    <a:schemeClr val="tx1"/>
                  </a:solidFill>
                </a:rPr>
                <a:t>Objective</a:t>
              </a:r>
            </a:p>
            <a:p>
              <a:pPr eaLnBrk="1" hangingPunct="1">
                <a:spcBef>
                  <a:spcPct val="0"/>
                </a:spcBef>
                <a:buFontTx/>
                <a:buNone/>
              </a:pPr>
              <a:r>
                <a:rPr lang="en-US" altLang="en-US" sz="2000" dirty="0">
                  <a:solidFill>
                    <a:schemeClr val="tx1"/>
                  </a:solidFill>
                </a:rPr>
                <a:t>(What will be accomplished)</a:t>
              </a:r>
              <a:r>
                <a:rPr lang="en-US" altLang="en-US" sz="1800" dirty="0">
                  <a:solidFill>
                    <a:schemeClr val="tx1"/>
                  </a:solidFill>
                </a:rPr>
                <a:t> </a:t>
              </a:r>
            </a:p>
          </p:txBody>
        </p:sp>
        <p:sp>
          <p:nvSpPr>
            <p:cNvPr id="127001" name="TextBox 36"/>
            <p:cNvSpPr txBox="1">
              <a:spLocks noChangeArrowheads="1"/>
            </p:cNvSpPr>
            <p:nvPr/>
          </p:nvSpPr>
          <p:spPr bwMode="auto">
            <a:xfrm>
              <a:off x="652635" y="2971923"/>
              <a:ext cx="2286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spcBef>
                  <a:spcPct val="0"/>
                </a:spcBef>
                <a:buFontTx/>
                <a:buNone/>
              </a:pPr>
              <a:r>
                <a:rPr lang="en-US" altLang="en-US" sz="2000" b="1" dirty="0">
                  <a:solidFill>
                    <a:schemeClr val="tx1"/>
                  </a:solidFill>
                </a:rPr>
                <a:t>Strategies</a:t>
              </a:r>
            </a:p>
            <a:p>
              <a:pPr eaLnBrk="1" hangingPunct="1">
                <a:spcBef>
                  <a:spcPct val="0"/>
                </a:spcBef>
                <a:buFontTx/>
                <a:buNone/>
              </a:pPr>
              <a:r>
                <a:rPr lang="en-US" altLang="en-US" sz="2000" dirty="0">
                  <a:solidFill>
                    <a:schemeClr val="tx1"/>
                  </a:solidFill>
                </a:rPr>
                <a:t>(Plan to accomplish objective)</a:t>
              </a:r>
            </a:p>
          </p:txBody>
        </p:sp>
        <p:sp>
          <p:nvSpPr>
            <p:cNvPr id="127002" name="TextBox 37"/>
            <p:cNvSpPr txBox="1">
              <a:spLocks noChangeArrowheads="1"/>
            </p:cNvSpPr>
            <p:nvPr/>
          </p:nvSpPr>
          <p:spPr bwMode="auto">
            <a:xfrm>
              <a:off x="649116" y="4038600"/>
              <a:ext cx="2286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spcBef>
                  <a:spcPct val="0"/>
                </a:spcBef>
                <a:buFontTx/>
                <a:buNone/>
              </a:pPr>
              <a:endParaRPr lang="en-US" altLang="en-US" sz="2000" b="1" dirty="0">
                <a:solidFill>
                  <a:srgbClr val="632523"/>
                </a:solidFill>
              </a:endParaRPr>
            </a:p>
            <a:p>
              <a:pPr eaLnBrk="1" hangingPunct="1">
                <a:spcBef>
                  <a:spcPct val="0"/>
                </a:spcBef>
                <a:buFontTx/>
                <a:buNone/>
              </a:pPr>
              <a:r>
                <a:rPr lang="en-US" altLang="en-US" sz="2000" b="1" dirty="0">
                  <a:solidFill>
                    <a:schemeClr val="tx1"/>
                  </a:solidFill>
                </a:rPr>
                <a:t>Tactics</a:t>
              </a:r>
            </a:p>
            <a:p>
              <a:pPr eaLnBrk="1" hangingPunct="1">
                <a:spcBef>
                  <a:spcPct val="0"/>
                </a:spcBef>
                <a:buFontTx/>
                <a:buNone/>
              </a:pPr>
              <a:r>
                <a:rPr lang="en-US" altLang="en-US" sz="2000" dirty="0">
                  <a:solidFill>
                    <a:schemeClr val="tx1"/>
                  </a:solidFill>
                </a:rPr>
                <a:t>(How strategies      will be executed)</a:t>
              </a:r>
            </a:p>
          </p:txBody>
        </p:sp>
      </p:grpSp>
      <p:grpSp>
        <p:nvGrpSpPr>
          <p:cNvPr id="126982" name="Group 27"/>
          <p:cNvGrpSpPr>
            <a:grpSpLocks/>
          </p:cNvGrpSpPr>
          <p:nvPr/>
        </p:nvGrpSpPr>
        <p:grpSpPr bwMode="auto">
          <a:xfrm>
            <a:off x="2241550" y="1447800"/>
            <a:ext cx="6902450" cy="3784600"/>
            <a:chOff x="1524000" y="1447800"/>
            <a:chExt cx="6902301" cy="3783860"/>
          </a:xfrm>
        </p:grpSpPr>
        <p:sp>
          <p:nvSpPr>
            <p:cNvPr id="5" name="Oval 4"/>
            <p:cNvSpPr/>
            <p:nvPr/>
          </p:nvSpPr>
          <p:spPr>
            <a:xfrm>
              <a:off x="4343339" y="1447800"/>
              <a:ext cx="1600165" cy="1142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15" name="Straight Arrow Connector 14"/>
            <p:cNvCxnSpPr/>
            <p:nvPr/>
          </p:nvCxnSpPr>
          <p:spPr>
            <a:xfrm rot="5400000">
              <a:off x="4595780" y="2612777"/>
              <a:ext cx="380926" cy="228595"/>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835557" y="2285836"/>
              <a:ext cx="1142975" cy="685666"/>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6986" name="TextBox 5"/>
            <p:cNvSpPr txBox="1">
              <a:spLocks noChangeArrowheads="1"/>
            </p:cNvSpPr>
            <p:nvPr/>
          </p:nvSpPr>
          <p:spPr bwMode="auto">
            <a:xfrm>
              <a:off x="4162620" y="1557668"/>
              <a:ext cx="1981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algn="ctr" eaLnBrk="1" hangingPunct="1">
                <a:spcBef>
                  <a:spcPct val="0"/>
                </a:spcBef>
                <a:buFontTx/>
                <a:buNone/>
              </a:pPr>
              <a:r>
                <a:rPr lang="en-US" altLang="en-US" sz="1800" dirty="0">
                  <a:solidFill>
                    <a:schemeClr val="bg2"/>
                  </a:solidFill>
                </a:rPr>
                <a:t>Maintain </a:t>
              </a:r>
            </a:p>
            <a:p>
              <a:pPr algn="ctr" eaLnBrk="1" hangingPunct="1">
                <a:spcBef>
                  <a:spcPct val="0"/>
                </a:spcBef>
                <a:buFontTx/>
                <a:buNone/>
              </a:pPr>
              <a:r>
                <a:rPr lang="en-US" altLang="en-US" sz="1800" dirty="0">
                  <a:solidFill>
                    <a:schemeClr val="bg2"/>
                  </a:solidFill>
                </a:rPr>
                <a:t>Emergency</a:t>
              </a:r>
            </a:p>
            <a:p>
              <a:pPr algn="ctr" eaLnBrk="1" hangingPunct="1">
                <a:spcBef>
                  <a:spcPct val="0"/>
                </a:spcBef>
                <a:buFontTx/>
                <a:buNone/>
              </a:pPr>
              <a:r>
                <a:rPr lang="en-US" altLang="en-US" sz="1800" dirty="0">
                  <a:solidFill>
                    <a:schemeClr val="bg2"/>
                  </a:solidFill>
                </a:rPr>
                <a:t>Power</a:t>
              </a:r>
            </a:p>
          </p:txBody>
        </p:sp>
        <p:cxnSp>
          <p:nvCxnSpPr>
            <p:cNvPr id="8" name="Straight Arrow Connector 7"/>
            <p:cNvCxnSpPr/>
            <p:nvPr/>
          </p:nvCxnSpPr>
          <p:spPr>
            <a:xfrm rot="10800000" flipV="1">
              <a:off x="3625805" y="2362021"/>
              <a:ext cx="914380" cy="609481"/>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482829" y="3012769"/>
              <a:ext cx="1117576" cy="7777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Franklin Gothic Book" pitchFamily="34" charset="0"/>
              </a:endParaRPr>
            </a:p>
          </p:txBody>
        </p:sp>
        <p:sp>
          <p:nvSpPr>
            <p:cNvPr id="12" name="Oval 11"/>
            <p:cNvSpPr/>
            <p:nvPr/>
          </p:nvSpPr>
          <p:spPr>
            <a:xfrm>
              <a:off x="3930598" y="3014357"/>
              <a:ext cx="1117576" cy="7777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Franklin Gothic Book" pitchFamily="34" charset="0"/>
              </a:endParaRPr>
            </a:p>
          </p:txBody>
        </p:sp>
        <p:sp>
          <p:nvSpPr>
            <p:cNvPr id="126990" name="TextBox 12"/>
            <p:cNvSpPr txBox="1">
              <a:spLocks noChangeArrowheads="1"/>
            </p:cNvSpPr>
            <p:nvPr/>
          </p:nvSpPr>
          <p:spPr bwMode="auto">
            <a:xfrm>
              <a:off x="3738585" y="3276600"/>
              <a:ext cx="1371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algn="ctr" eaLnBrk="1" hangingPunct="1">
                <a:spcBef>
                  <a:spcPct val="0"/>
                </a:spcBef>
                <a:buFontTx/>
                <a:buNone/>
              </a:pPr>
              <a:r>
                <a:rPr lang="en-US" altLang="en-US" sz="1200" dirty="0">
                  <a:solidFill>
                    <a:schemeClr val="bg2"/>
                  </a:solidFill>
                  <a:latin typeface="Arial" panose="020B0604020202020204" pitchFamily="34" charset="0"/>
                </a:rPr>
                <a:t>Fuel</a:t>
              </a:r>
            </a:p>
          </p:txBody>
        </p:sp>
        <p:sp>
          <p:nvSpPr>
            <p:cNvPr id="17" name="Oval 16"/>
            <p:cNvSpPr/>
            <p:nvPr/>
          </p:nvSpPr>
          <p:spPr>
            <a:xfrm>
              <a:off x="5403766" y="3015943"/>
              <a:ext cx="1117576" cy="7777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26992" name="TextBox 33"/>
            <p:cNvSpPr txBox="1">
              <a:spLocks noChangeArrowheads="1"/>
            </p:cNvSpPr>
            <p:nvPr/>
          </p:nvSpPr>
          <p:spPr bwMode="auto">
            <a:xfrm>
              <a:off x="2548268" y="3081668"/>
              <a:ext cx="99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algn="ctr" eaLnBrk="1" hangingPunct="1">
                <a:spcBef>
                  <a:spcPct val="0"/>
                </a:spcBef>
                <a:buFontTx/>
                <a:buNone/>
              </a:pPr>
              <a:r>
                <a:rPr lang="en-US" altLang="en-US" sz="1200" dirty="0">
                  <a:solidFill>
                    <a:schemeClr val="bg2"/>
                  </a:solidFill>
                  <a:latin typeface="Arial" panose="020B0604020202020204" pitchFamily="34" charset="0"/>
                </a:rPr>
                <a:t>Manage</a:t>
              </a:r>
            </a:p>
            <a:p>
              <a:pPr algn="ctr" eaLnBrk="1" hangingPunct="1">
                <a:spcBef>
                  <a:spcPct val="0"/>
                </a:spcBef>
                <a:buFontTx/>
                <a:buNone/>
              </a:pPr>
              <a:r>
                <a:rPr lang="en-US" altLang="en-US" sz="1200" dirty="0">
                  <a:solidFill>
                    <a:schemeClr val="bg2"/>
                  </a:solidFill>
                  <a:latin typeface="Arial" panose="020B0604020202020204" pitchFamily="34" charset="0"/>
                </a:rPr>
                <a:t>Emergency</a:t>
              </a:r>
            </a:p>
            <a:p>
              <a:pPr algn="ctr" eaLnBrk="1" hangingPunct="1">
                <a:spcBef>
                  <a:spcPct val="0"/>
                </a:spcBef>
                <a:buFontTx/>
                <a:buNone/>
              </a:pPr>
              <a:r>
                <a:rPr lang="en-US" altLang="en-US" sz="1200" dirty="0">
                  <a:solidFill>
                    <a:schemeClr val="bg2"/>
                  </a:solidFill>
                  <a:latin typeface="Arial" panose="020B0604020202020204" pitchFamily="34" charset="0"/>
                </a:rPr>
                <a:t>Generator</a:t>
              </a:r>
            </a:p>
          </p:txBody>
        </p:sp>
        <p:sp>
          <p:nvSpPr>
            <p:cNvPr id="25" name="Oval 24"/>
            <p:cNvSpPr/>
            <p:nvPr/>
          </p:nvSpPr>
          <p:spPr>
            <a:xfrm>
              <a:off x="6762637" y="3047687"/>
              <a:ext cx="1117576" cy="7777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26994" name="TextBox 10"/>
            <p:cNvSpPr txBox="1">
              <a:spLocks noChangeArrowheads="1"/>
            </p:cNvSpPr>
            <p:nvPr/>
          </p:nvSpPr>
          <p:spPr bwMode="auto">
            <a:xfrm>
              <a:off x="5541334" y="3145466"/>
              <a:ext cx="91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spcBef>
                  <a:spcPct val="0"/>
                </a:spcBef>
                <a:buFontTx/>
                <a:buNone/>
              </a:pPr>
              <a:r>
                <a:rPr lang="en-US" altLang="en-US" sz="1200" dirty="0">
                  <a:solidFill>
                    <a:schemeClr val="bg2"/>
                  </a:solidFill>
                </a:rPr>
                <a:t>Conserve</a:t>
              </a:r>
            </a:p>
            <a:p>
              <a:pPr eaLnBrk="1" hangingPunct="1">
                <a:spcBef>
                  <a:spcPct val="0"/>
                </a:spcBef>
                <a:buFontTx/>
                <a:buNone/>
              </a:pPr>
              <a:r>
                <a:rPr lang="en-US" altLang="en-US" sz="1200" dirty="0">
                  <a:solidFill>
                    <a:schemeClr val="bg2"/>
                  </a:solidFill>
                </a:rPr>
                <a:t>Electricity</a:t>
              </a:r>
            </a:p>
          </p:txBody>
        </p:sp>
        <p:sp>
          <p:nvSpPr>
            <p:cNvPr id="126995" name="TextBox 30"/>
            <p:cNvSpPr txBox="1">
              <a:spLocks noChangeArrowheads="1"/>
            </p:cNvSpPr>
            <p:nvPr/>
          </p:nvSpPr>
          <p:spPr bwMode="auto">
            <a:xfrm>
              <a:off x="6749901" y="3177365"/>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algn="ctr" eaLnBrk="1" hangingPunct="1">
                <a:spcBef>
                  <a:spcPct val="0"/>
                </a:spcBef>
                <a:buFontTx/>
                <a:buNone/>
              </a:pPr>
              <a:r>
                <a:rPr lang="en-US" altLang="en-US" sz="1200" dirty="0">
                  <a:solidFill>
                    <a:schemeClr val="bg2"/>
                  </a:solidFill>
                </a:rPr>
                <a:t>Supplement</a:t>
              </a:r>
            </a:p>
            <a:p>
              <a:pPr algn="ctr" eaLnBrk="1" hangingPunct="1">
                <a:spcBef>
                  <a:spcPct val="0"/>
                </a:spcBef>
                <a:buFontTx/>
                <a:buNone/>
              </a:pPr>
              <a:r>
                <a:rPr lang="en-US" altLang="en-US" sz="1200" dirty="0">
                  <a:solidFill>
                    <a:schemeClr val="bg2"/>
                  </a:solidFill>
                </a:rPr>
                <a:t>Generators</a:t>
              </a:r>
            </a:p>
          </p:txBody>
        </p:sp>
        <p:sp>
          <p:nvSpPr>
            <p:cNvPr id="126996" name="TextBox 38"/>
            <p:cNvSpPr txBox="1">
              <a:spLocks noChangeArrowheads="1"/>
            </p:cNvSpPr>
            <p:nvPr/>
          </p:nvSpPr>
          <p:spPr bwMode="auto">
            <a:xfrm>
              <a:off x="3489241" y="4121895"/>
              <a:ext cx="19812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algn="ctr" eaLnBrk="1" hangingPunct="1">
                <a:spcBef>
                  <a:spcPct val="0"/>
                </a:spcBef>
              </a:pPr>
              <a:r>
                <a:rPr lang="en-US" altLang="en-US" sz="1100" dirty="0">
                  <a:solidFill>
                    <a:schemeClr val="tx1"/>
                  </a:solidFill>
                </a:rPr>
                <a:t>Fuel capacity</a:t>
              </a:r>
            </a:p>
            <a:p>
              <a:pPr algn="ctr" eaLnBrk="1" hangingPunct="1">
                <a:spcBef>
                  <a:spcPct val="0"/>
                </a:spcBef>
              </a:pPr>
              <a:r>
                <a:rPr lang="en-US" altLang="en-US" sz="1100" dirty="0">
                  <a:solidFill>
                    <a:schemeClr val="tx1"/>
                  </a:solidFill>
                </a:rPr>
                <a:t>Current volume</a:t>
              </a:r>
            </a:p>
            <a:p>
              <a:pPr algn="ctr" eaLnBrk="1" hangingPunct="1">
                <a:spcBef>
                  <a:spcPct val="0"/>
                </a:spcBef>
              </a:pPr>
              <a:r>
                <a:rPr lang="en-US" altLang="en-US" sz="1100" dirty="0">
                  <a:solidFill>
                    <a:schemeClr val="tx1"/>
                  </a:solidFill>
                </a:rPr>
                <a:t>Consumption rate</a:t>
              </a:r>
            </a:p>
            <a:p>
              <a:pPr algn="ctr" eaLnBrk="1" hangingPunct="1">
                <a:spcBef>
                  <a:spcPct val="0"/>
                </a:spcBef>
              </a:pPr>
              <a:r>
                <a:rPr lang="en-US" altLang="en-US" sz="1100" dirty="0">
                  <a:solidFill>
                    <a:schemeClr val="tx1"/>
                  </a:solidFill>
                </a:rPr>
                <a:t>How long will it last</a:t>
              </a:r>
            </a:p>
            <a:p>
              <a:pPr algn="ctr" eaLnBrk="1" hangingPunct="1">
                <a:spcBef>
                  <a:spcPct val="0"/>
                </a:spcBef>
              </a:pPr>
              <a:r>
                <a:rPr lang="en-US" altLang="en-US" sz="1100" dirty="0">
                  <a:solidFill>
                    <a:schemeClr val="tx1"/>
                  </a:solidFill>
                </a:rPr>
                <a:t>How long to get more</a:t>
              </a:r>
            </a:p>
          </p:txBody>
        </p:sp>
        <p:sp>
          <p:nvSpPr>
            <p:cNvPr id="126997" name="TextBox 39"/>
            <p:cNvSpPr txBox="1">
              <a:spLocks noChangeArrowheads="1"/>
            </p:cNvSpPr>
            <p:nvPr/>
          </p:nvSpPr>
          <p:spPr bwMode="auto">
            <a:xfrm>
              <a:off x="1524000" y="4123664"/>
              <a:ext cx="2209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algn="ctr" eaLnBrk="1" hangingPunct="1">
                <a:spcBef>
                  <a:spcPct val="0"/>
                </a:spcBef>
              </a:pPr>
              <a:r>
                <a:rPr lang="en-US" altLang="en-US" sz="1100" dirty="0">
                  <a:solidFill>
                    <a:schemeClr val="tx1"/>
                  </a:solidFill>
                </a:rPr>
                <a:t>Monitor engine temp</a:t>
              </a:r>
            </a:p>
            <a:p>
              <a:pPr algn="ctr" eaLnBrk="1" hangingPunct="1">
                <a:spcBef>
                  <a:spcPct val="0"/>
                </a:spcBef>
              </a:pPr>
              <a:r>
                <a:rPr lang="en-US" altLang="en-US" sz="1100" dirty="0">
                  <a:solidFill>
                    <a:schemeClr val="tx1"/>
                  </a:solidFill>
                </a:rPr>
                <a:t>Monitor cooling system</a:t>
              </a:r>
            </a:p>
            <a:p>
              <a:pPr algn="ctr" eaLnBrk="1" hangingPunct="1">
                <a:spcBef>
                  <a:spcPct val="0"/>
                </a:spcBef>
              </a:pPr>
              <a:r>
                <a:rPr lang="en-US" altLang="en-US" sz="1100" dirty="0">
                  <a:solidFill>
                    <a:schemeClr val="tx1"/>
                  </a:solidFill>
                </a:rPr>
                <a:t>Evaluate maintenance needs</a:t>
              </a:r>
            </a:p>
            <a:p>
              <a:pPr algn="ctr" eaLnBrk="1" hangingPunct="1">
                <a:spcBef>
                  <a:spcPct val="0"/>
                </a:spcBef>
              </a:pPr>
              <a:r>
                <a:rPr lang="en-US" altLang="en-US" sz="1100" dirty="0">
                  <a:solidFill>
                    <a:schemeClr val="tx1"/>
                  </a:solidFill>
                </a:rPr>
                <a:t>Secure generator area</a:t>
              </a:r>
            </a:p>
            <a:p>
              <a:pPr algn="ctr" eaLnBrk="1" hangingPunct="1">
                <a:spcBef>
                  <a:spcPct val="0"/>
                </a:spcBef>
              </a:pPr>
              <a:r>
                <a:rPr lang="en-US" altLang="en-US" sz="1100" dirty="0">
                  <a:solidFill>
                    <a:schemeClr val="tx1"/>
                  </a:solidFill>
                </a:rPr>
                <a:t>Make sure nothing interferes with operation</a:t>
              </a:r>
            </a:p>
          </p:txBody>
        </p:sp>
        <p:sp>
          <p:nvSpPr>
            <p:cNvPr id="126998" name="TextBox 40"/>
            <p:cNvSpPr txBox="1">
              <a:spLocks noChangeArrowheads="1"/>
            </p:cNvSpPr>
            <p:nvPr/>
          </p:nvSpPr>
          <p:spPr bwMode="auto">
            <a:xfrm>
              <a:off x="5158565" y="4120126"/>
              <a:ext cx="16764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algn="ctr" eaLnBrk="1" hangingPunct="1">
                <a:spcBef>
                  <a:spcPct val="0"/>
                </a:spcBef>
              </a:pPr>
              <a:r>
                <a:rPr lang="en-US" altLang="en-US" sz="1100" dirty="0">
                  <a:solidFill>
                    <a:schemeClr val="tx1"/>
                  </a:solidFill>
                </a:rPr>
                <a:t>Red outlets</a:t>
              </a:r>
            </a:p>
            <a:p>
              <a:pPr algn="ctr" eaLnBrk="1" hangingPunct="1">
                <a:spcBef>
                  <a:spcPct val="0"/>
                </a:spcBef>
              </a:pPr>
              <a:r>
                <a:rPr lang="en-US" altLang="en-US" sz="1100" dirty="0">
                  <a:solidFill>
                    <a:schemeClr val="tx1"/>
                  </a:solidFill>
                </a:rPr>
                <a:t>Discontinue nonessential use</a:t>
              </a:r>
            </a:p>
          </p:txBody>
        </p:sp>
        <p:sp>
          <p:nvSpPr>
            <p:cNvPr id="126999" name="TextBox 41"/>
            <p:cNvSpPr txBox="1">
              <a:spLocks noChangeArrowheads="1"/>
            </p:cNvSpPr>
            <p:nvPr/>
          </p:nvSpPr>
          <p:spPr bwMode="auto">
            <a:xfrm>
              <a:off x="6749901" y="4121895"/>
              <a:ext cx="16764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algn="ctr" eaLnBrk="1" hangingPunct="1">
                <a:spcBef>
                  <a:spcPct val="0"/>
                </a:spcBef>
              </a:pPr>
              <a:r>
                <a:rPr lang="en-US" altLang="en-US" sz="1100" dirty="0">
                  <a:solidFill>
                    <a:schemeClr val="tx1"/>
                  </a:solidFill>
                </a:rPr>
                <a:t>Find aux. gen.</a:t>
              </a:r>
            </a:p>
            <a:p>
              <a:pPr algn="ctr" eaLnBrk="1" hangingPunct="1">
                <a:spcBef>
                  <a:spcPct val="0"/>
                </a:spcBef>
              </a:pPr>
              <a:r>
                <a:rPr lang="en-US" altLang="en-US" sz="1100" dirty="0">
                  <a:solidFill>
                    <a:schemeClr val="tx1"/>
                  </a:solidFill>
                </a:rPr>
                <a:t>Determine how to incorporate into system</a:t>
              </a:r>
            </a:p>
          </p:txBody>
        </p:sp>
      </p:grpSp>
    </p:spTree>
    <p:extLst>
      <p:ext uri="{BB962C8B-B14F-4D97-AF65-F5344CB8AC3E}">
        <p14:creationId xmlns:p14="http://schemas.microsoft.com/office/powerpoint/2010/main" val="26724337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609599" y="609600"/>
            <a:ext cx="8077201" cy="1320800"/>
          </a:xfrm>
          <a:effectLst>
            <a:outerShdw dist="35921" dir="2700000" algn="ctr" rotWithShape="0">
              <a:srgbClr val="C0C0C0"/>
            </a:outerShdw>
          </a:effectLst>
        </p:spPr>
        <p:txBody>
          <a:bodyPr>
            <a:noAutofit/>
          </a:bodyPr>
          <a:lstStyle/>
          <a:p>
            <a:pPr eaLnBrk="1" hangingPunct="1"/>
            <a:r>
              <a:rPr lang="en-US" altLang="en-US" sz="4400" dirty="0">
                <a:solidFill>
                  <a:schemeClr val="tx1"/>
                </a:solidFill>
                <a:latin typeface="Elephant" panose="02020904090505020303" pitchFamily="18" charset="0"/>
              </a:rPr>
              <a:t>Task - Strategy and Tactics </a:t>
            </a:r>
          </a:p>
        </p:txBody>
      </p:sp>
      <p:sp>
        <p:nvSpPr>
          <p:cNvPr id="128003" name="Content Placeholder 2"/>
          <p:cNvSpPr>
            <a:spLocks noGrp="1"/>
          </p:cNvSpPr>
          <p:nvPr>
            <p:ph idx="1"/>
          </p:nvPr>
        </p:nvSpPr>
        <p:spPr/>
        <p:txBody>
          <a:bodyPr>
            <a:normAutofit/>
          </a:bodyPr>
          <a:lstStyle/>
          <a:p>
            <a:r>
              <a:rPr lang="en-US" altLang="en-US" sz="2800" dirty="0">
                <a:solidFill>
                  <a:schemeClr val="tx1"/>
                </a:solidFill>
              </a:rPr>
              <a:t>700’ ship</a:t>
            </a:r>
          </a:p>
          <a:p>
            <a:r>
              <a:rPr lang="en-US" altLang="en-US" sz="2800" dirty="0">
                <a:solidFill>
                  <a:schemeClr val="tx1"/>
                </a:solidFill>
              </a:rPr>
              <a:t>23 persons on board</a:t>
            </a:r>
          </a:p>
          <a:p>
            <a:r>
              <a:rPr lang="en-US" altLang="en-US" sz="2800" dirty="0">
                <a:solidFill>
                  <a:schemeClr val="tx1"/>
                </a:solidFill>
              </a:rPr>
              <a:t>Winter Storm</a:t>
            </a:r>
          </a:p>
        </p:txBody>
      </p:sp>
    </p:spTree>
    <p:extLst>
      <p:ext uri="{BB962C8B-B14F-4D97-AF65-F5344CB8AC3E}">
        <p14:creationId xmlns:p14="http://schemas.microsoft.com/office/powerpoint/2010/main" val="6498748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9026" name="Rectangle 2"/>
          <p:cNvSpPr>
            <a:spLocks noGrp="1" noChangeAspect="1" noChangeArrowheads="1"/>
          </p:cNvSpPr>
          <p:nvPr>
            <p:ph type="title"/>
          </p:nvPr>
        </p:nvSpPr>
        <p:spPr>
          <a:xfrm>
            <a:off x="0" y="609600"/>
            <a:ext cx="9144000" cy="1320800"/>
          </a:xfrm>
          <a:effectLst>
            <a:outerShdw dist="35921" dir="2700000" algn="ctr" rotWithShape="0">
              <a:srgbClr val="C0C0C0"/>
            </a:outerShdw>
          </a:effectLst>
        </p:spPr>
        <p:txBody>
          <a:bodyPr>
            <a:normAutofit/>
          </a:bodyPr>
          <a:lstStyle/>
          <a:p>
            <a:pPr algn="ctr" eaLnBrk="1" hangingPunct="1"/>
            <a:r>
              <a:rPr lang="en-US" altLang="en-US" sz="4000" dirty="0">
                <a:solidFill>
                  <a:schemeClr val="tx1"/>
                </a:solidFill>
                <a:latin typeface="Elephant" panose="02020904090505020303" pitchFamily="18" charset="0"/>
              </a:rPr>
              <a:t>Developing Appropriate Strategies</a:t>
            </a:r>
          </a:p>
        </p:txBody>
      </p:sp>
      <p:sp>
        <p:nvSpPr>
          <p:cNvPr id="129027" name="Rectangle 3"/>
          <p:cNvSpPr>
            <a:spLocks noGrp="1" noChangeArrowheads="1"/>
          </p:cNvSpPr>
          <p:nvPr>
            <p:ph idx="1"/>
          </p:nvPr>
        </p:nvSpPr>
        <p:spPr>
          <a:xfrm>
            <a:off x="457200" y="1752600"/>
            <a:ext cx="8229600" cy="4525963"/>
          </a:xfrm>
        </p:spPr>
        <p:txBody>
          <a:bodyPr>
            <a:noAutofit/>
          </a:bodyPr>
          <a:lstStyle/>
          <a:p>
            <a:pPr lvl="1"/>
            <a:r>
              <a:rPr lang="en-US" altLang="en-US" sz="2800" dirty="0">
                <a:solidFill>
                  <a:schemeClr val="tx1"/>
                </a:solidFill>
              </a:rPr>
              <a:t>Generate a list of alternative strategies.</a:t>
            </a:r>
          </a:p>
          <a:p>
            <a:pPr lvl="1"/>
            <a:r>
              <a:rPr lang="en-US" altLang="en-US" sz="2800" dirty="0">
                <a:solidFill>
                  <a:schemeClr val="tx1"/>
                </a:solidFill>
              </a:rPr>
              <a:t>Select the strategy that:</a:t>
            </a:r>
          </a:p>
          <a:p>
            <a:pPr lvl="2" indent="-331788"/>
            <a:r>
              <a:rPr lang="en-US" altLang="en-US" sz="2800" dirty="0">
                <a:solidFill>
                  <a:schemeClr val="tx1"/>
                </a:solidFill>
              </a:rPr>
              <a:t>Is within acceptable safety norms.</a:t>
            </a:r>
          </a:p>
          <a:p>
            <a:pPr lvl="2" indent="-331788"/>
            <a:r>
              <a:rPr lang="en-US" altLang="en-US" sz="2800" dirty="0">
                <a:solidFill>
                  <a:schemeClr val="tx1"/>
                </a:solidFill>
              </a:rPr>
              <a:t>Makes good sense (is feasible, practical, and suitable).</a:t>
            </a:r>
          </a:p>
          <a:p>
            <a:pPr lvl="2" indent="-331788"/>
            <a:r>
              <a:rPr lang="en-US" altLang="en-US" sz="2800" dirty="0">
                <a:solidFill>
                  <a:schemeClr val="tx1"/>
                </a:solidFill>
              </a:rPr>
              <a:t>Is cost effective.</a:t>
            </a:r>
          </a:p>
          <a:p>
            <a:pPr lvl="2" indent="-331788"/>
            <a:r>
              <a:rPr lang="en-US" altLang="en-US" sz="2800" dirty="0">
                <a:solidFill>
                  <a:schemeClr val="tx1"/>
                </a:solidFill>
              </a:rPr>
              <a:t>Is consistent with sound environmental practices.</a:t>
            </a:r>
          </a:p>
          <a:p>
            <a:pPr lvl="2" indent="-331788"/>
            <a:r>
              <a:rPr lang="en-US" altLang="en-US" sz="2800" dirty="0">
                <a:solidFill>
                  <a:schemeClr val="tx1"/>
                </a:solidFill>
              </a:rPr>
              <a:t>Meets political considerations.</a:t>
            </a:r>
          </a:p>
        </p:txBody>
      </p:sp>
    </p:spTree>
    <p:extLst>
      <p:ext uri="{BB962C8B-B14F-4D97-AF65-F5344CB8AC3E}">
        <p14:creationId xmlns:p14="http://schemas.microsoft.com/office/powerpoint/2010/main" val="3461435785"/>
      </p:ext>
    </p:extLst>
  </p:cSld>
  <p:clrMapOvr>
    <a:masterClrMapping/>
  </p:clrMapOvr>
  <p:transition>
    <p:wipe dir="r"/>
  </p:transition>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1074" name="Rectangle 2"/>
          <p:cNvSpPr>
            <a:spLocks noGrp="1" noChangeAspect="1" noChangeArrowheads="1"/>
          </p:cNvSpPr>
          <p:nvPr>
            <p:ph type="title"/>
          </p:nvPr>
        </p:nvSpPr>
        <p:spPr>
          <a:xfrm>
            <a:off x="609599" y="609600"/>
            <a:ext cx="7620001" cy="1320800"/>
          </a:xfrm>
          <a:effectLst>
            <a:outerShdw dist="35921" dir="2700000" algn="ctr" rotWithShape="0">
              <a:srgbClr val="C0C0C0"/>
            </a:outerShdw>
          </a:effectLst>
        </p:spPr>
        <p:txBody>
          <a:bodyPr>
            <a:normAutofit/>
          </a:bodyPr>
          <a:lstStyle/>
          <a:p>
            <a:pPr algn="ctr" eaLnBrk="1" hangingPunct="1"/>
            <a:r>
              <a:rPr lang="en-US" altLang="en-US" sz="4000" dirty="0">
                <a:solidFill>
                  <a:schemeClr val="tx1"/>
                </a:solidFill>
                <a:latin typeface="Elephant" panose="02020904090505020303" pitchFamily="18" charset="0"/>
              </a:rPr>
              <a:t>Executing Tactical Direction</a:t>
            </a:r>
          </a:p>
        </p:txBody>
      </p:sp>
      <p:sp>
        <p:nvSpPr>
          <p:cNvPr id="131075" name="Rectangle 3"/>
          <p:cNvSpPr>
            <a:spLocks noGrp="1" noChangeArrowheads="1"/>
          </p:cNvSpPr>
          <p:nvPr>
            <p:ph idx="1"/>
          </p:nvPr>
        </p:nvSpPr>
        <p:spPr>
          <a:xfrm>
            <a:off x="858838" y="1417638"/>
            <a:ext cx="4703762" cy="4525962"/>
          </a:xfrm>
        </p:spPr>
        <p:txBody>
          <a:bodyPr/>
          <a:lstStyle/>
          <a:p>
            <a:pPr marL="290513" lvl="1"/>
            <a:r>
              <a:rPr lang="en-US" altLang="en-US" sz="2400" u="sng" dirty="0">
                <a:solidFill>
                  <a:srgbClr val="C00000"/>
                </a:solidFill>
              </a:rPr>
              <a:t>Establish Tactics</a:t>
            </a:r>
            <a:r>
              <a:rPr lang="en-US" altLang="en-US" sz="2400" dirty="0">
                <a:solidFill>
                  <a:srgbClr val="C00000"/>
                </a:solidFill>
              </a:rPr>
              <a:t>:  </a:t>
            </a:r>
            <a:r>
              <a:rPr lang="en-US" altLang="en-US" sz="2400" dirty="0">
                <a:solidFill>
                  <a:schemeClr val="tx1"/>
                </a:solidFill>
              </a:rPr>
              <a:t>Describe what must be done.</a:t>
            </a:r>
          </a:p>
          <a:p>
            <a:pPr marL="290513" lvl="1"/>
            <a:r>
              <a:rPr lang="en-US" altLang="en-US" sz="2400" u="sng" dirty="0">
                <a:solidFill>
                  <a:srgbClr val="C00000"/>
                </a:solidFill>
              </a:rPr>
              <a:t>Assign Resources</a:t>
            </a:r>
            <a:r>
              <a:rPr lang="en-US" altLang="en-US" sz="2400" dirty="0">
                <a:solidFill>
                  <a:srgbClr val="C00000"/>
                </a:solidFill>
              </a:rPr>
              <a:t>:  </a:t>
            </a:r>
            <a:r>
              <a:rPr lang="en-US" altLang="en-US" sz="2400" dirty="0">
                <a:solidFill>
                  <a:schemeClr val="tx1"/>
                </a:solidFill>
              </a:rPr>
              <a:t>Determine and assign the kind and type of resources needed for the selected tactics.</a:t>
            </a:r>
          </a:p>
          <a:p>
            <a:pPr marL="290513" lvl="1"/>
            <a:r>
              <a:rPr lang="en-US" altLang="en-US" sz="2400" u="sng" dirty="0">
                <a:solidFill>
                  <a:srgbClr val="C00000"/>
                </a:solidFill>
              </a:rPr>
              <a:t>Monitor Performance</a:t>
            </a:r>
            <a:r>
              <a:rPr lang="en-US" altLang="en-US" sz="2400" dirty="0">
                <a:solidFill>
                  <a:srgbClr val="C00000"/>
                </a:solidFill>
              </a:rPr>
              <a:t>:  </a:t>
            </a:r>
            <a:r>
              <a:rPr lang="en-US" altLang="en-US" sz="2400" dirty="0">
                <a:solidFill>
                  <a:schemeClr val="tx1"/>
                </a:solidFill>
              </a:rPr>
              <a:t>Determine if the tactics and resources selected for the various strategies are both valid and adequate.</a:t>
            </a:r>
          </a:p>
        </p:txBody>
      </p:sp>
    </p:spTree>
    <p:extLst>
      <p:ext uri="{BB962C8B-B14F-4D97-AF65-F5344CB8AC3E}">
        <p14:creationId xmlns:p14="http://schemas.microsoft.com/office/powerpoint/2010/main" val="2896543945"/>
      </p:ext>
    </p:extLst>
  </p:cSld>
  <p:clrMapOvr>
    <a:masterClrMapping/>
  </p:clrMapOvr>
  <p:transition>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387" name="Group 49"/>
          <p:cNvGrpSpPr>
            <a:grpSpLocks/>
          </p:cNvGrpSpPr>
          <p:nvPr/>
        </p:nvGrpSpPr>
        <p:grpSpPr bwMode="auto">
          <a:xfrm>
            <a:off x="5288507" y="1463675"/>
            <a:ext cx="3598862" cy="4883150"/>
            <a:chOff x="3413" y="612"/>
            <a:chExt cx="2267" cy="3076"/>
          </a:xfrm>
        </p:grpSpPr>
        <p:sp>
          <p:nvSpPr>
            <p:cNvPr id="144393" name="Rectangle 50"/>
            <p:cNvSpPr>
              <a:spLocks noChangeArrowheads="1"/>
            </p:cNvSpPr>
            <p:nvPr/>
          </p:nvSpPr>
          <p:spPr bwMode="gray">
            <a:xfrm>
              <a:off x="3426" y="2140"/>
              <a:ext cx="734" cy="15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spcBef>
                  <a:spcPct val="0"/>
                </a:spcBef>
                <a:buFontTx/>
                <a:buNone/>
              </a:pPr>
              <a:endParaRPr lang="en-US" altLang="en-US" sz="2600" dirty="0">
                <a:solidFill>
                  <a:schemeClr val="tx1"/>
                </a:solidFill>
                <a:latin typeface="Tahoma" panose="020B0604030504040204" pitchFamily="34" charset="0"/>
              </a:endParaRPr>
            </a:p>
          </p:txBody>
        </p:sp>
        <p:sp>
          <p:nvSpPr>
            <p:cNvPr id="144394" name="Text Box 51"/>
            <p:cNvSpPr txBox="1">
              <a:spLocks noChangeArrowheads="1"/>
            </p:cNvSpPr>
            <p:nvPr/>
          </p:nvSpPr>
          <p:spPr bwMode="gray">
            <a:xfrm>
              <a:off x="3424" y="3504"/>
              <a:ext cx="73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spcBef>
                  <a:spcPct val="50000"/>
                </a:spcBef>
                <a:buFontTx/>
                <a:buNone/>
              </a:pPr>
              <a:r>
                <a:rPr lang="en-US" altLang="en-US" sz="900" b="1" dirty="0">
                  <a:solidFill>
                    <a:srgbClr val="003366"/>
                  </a:solidFill>
                  <a:latin typeface="Arial" panose="020B0604020202020204" pitchFamily="34" charset="0"/>
                </a:rPr>
                <a:t>Incident/Event</a:t>
              </a:r>
            </a:p>
          </p:txBody>
        </p:sp>
        <p:sp>
          <p:nvSpPr>
            <p:cNvPr id="144395" name="Text Box 52"/>
            <p:cNvSpPr txBox="1">
              <a:spLocks noChangeArrowheads="1"/>
            </p:cNvSpPr>
            <p:nvPr/>
          </p:nvSpPr>
          <p:spPr bwMode="gray">
            <a:xfrm>
              <a:off x="3424" y="3316"/>
              <a:ext cx="73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spcBef>
                  <a:spcPct val="50000"/>
                </a:spcBef>
                <a:buFontTx/>
                <a:buNone/>
              </a:pPr>
              <a:r>
                <a:rPr lang="en-US" altLang="en-US" sz="900" b="1" dirty="0">
                  <a:solidFill>
                    <a:srgbClr val="003366"/>
                  </a:solidFill>
                  <a:latin typeface="Arial" panose="020B0604020202020204" pitchFamily="34" charset="0"/>
                </a:rPr>
                <a:t>Notifications</a:t>
              </a:r>
            </a:p>
          </p:txBody>
        </p:sp>
        <p:sp>
          <p:nvSpPr>
            <p:cNvPr id="144396" name="Text Box 53"/>
            <p:cNvSpPr txBox="1">
              <a:spLocks noChangeArrowheads="1"/>
            </p:cNvSpPr>
            <p:nvPr/>
          </p:nvSpPr>
          <p:spPr bwMode="gray">
            <a:xfrm>
              <a:off x="3424" y="3068"/>
              <a:ext cx="732"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lnSpc>
                  <a:spcPct val="95000"/>
                </a:lnSpc>
                <a:spcBef>
                  <a:spcPct val="0"/>
                </a:spcBef>
                <a:buFontTx/>
                <a:buNone/>
              </a:pPr>
              <a:r>
                <a:rPr lang="en-US" altLang="en-US" sz="900" b="1" dirty="0">
                  <a:solidFill>
                    <a:srgbClr val="003366"/>
                  </a:solidFill>
                  <a:latin typeface="Arial" panose="020B0604020202020204" pitchFamily="34" charset="0"/>
                </a:rPr>
                <a:t>Initial Response</a:t>
              </a:r>
            </a:p>
            <a:p>
              <a:pPr eaLnBrk="1" hangingPunct="1">
                <a:lnSpc>
                  <a:spcPct val="95000"/>
                </a:lnSpc>
                <a:spcBef>
                  <a:spcPct val="0"/>
                </a:spcBef>
                <a:buFontTx/>
                <a:buNone/>
              </a:pPr>
              <a:r>
                <a:rPr lang="en-US" altLang="en-US" sz="900" b="1" dirty="0">
                  <a:solidFill>
                    <a:srgbClr val="003366"/>
                  </a:solidFill>
                  <a:latin typeface="Arial" panose="020B0604020202020204" pitchFamily="34" charset="0"/>
                </a:rPr>
                <a:t>&amp; Assessment</a:t>
              </a:r>
            </a:p>
          </p:txBody>
        </p:sp>
        <p:sp>
          <p:nvSpPr>
            <p:cNvPr id="144397" name="Text Box 54"/>
            <p:cNvSpPr txBox="1">
              <a:spLocks noChangeArrowheads="1"/>
            </p:cNvSpPr>
            <p:nvPr/>
          </p:nvSpPr>
          <p:spPr bwMode="gray">
            <a:xfrm>
              <a:off x="3424" y="2812"/>
              <a:ext cx="732"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lnSpc>
                  <a:spcPct val="95000"/>
                </a:lnSpc>
                <a:spcBef>
                  <a:spcPct val="0"/>
                </a:spcBef>
                <a:buFontTx/>
                <a:buNone/>
              </a:pPr>
              <a:r>
                <a:rPr lang="en-US" altLang="en-US" sz="900" b="1" dirty="0">
                  <a:solidFill>
                    <a:srgbClr val="003366"/>
                  </a:solidFill>
                  <a:latin typeface="Arial" panose="020B0604020202020204" pitchFamily="34" charset="0"/>
                </a:rPr>
                <a:t>Incident Brief</a:t>
              </a:r>
            </a:p>
            <a:p>
              <a:pPr eaLnBrk="1" hangingPunct="1">
                <a:lnSpc>
                  <a:spcPct val="95000"/>
                </a:lnSpc>
                <a:spcBef>
                  <a:spcPct val="0"/>
                </a:spcBef>
                <a:buFontTx/>
                <a:buNone/>
              </a:pPr>
              <a:r>
                <a:rPr lang="en-US" altLang="en-US" sz="900" b="1" dirty="0">
                  <a:solidFill>
                    <a:srgbClr val="003366"/>
                  </a:solidFill>
                  <a:latin typeface="Arial" panose="020B0604020202020204" pitchFamily="34" charset="0"/>
                </a:rPr>
                <a:t>Using ICS-201</a:t>
              </a:r>
            </a:p>
          </p:txBody>
        </p:sp>
        <p:sp>
          <p:nvSpPr>
            <p:cNvPr id="144398" name="Text Box 55"/>
            <p:cNvSpPr txBox="1">
              <a:spLocks noChangeArrowheads="1"/>
            </p:cNvSpPr>
            <p:nvPr/>
          </p:nvSpPr>
          <p:spPr bwMode="gray">
            <a:xfrm>
              <a:off x="3424" y="2544"/>
              <a:ext cx="732"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lnSpc>
                  <a:spcPct val="95000"/>
                </a:lnSpc>
                <a:spcBef>
                  <a:spcPct val="0"/>
                </a:spcBef>
                <a:buFontTx/>
                <a:buNone/>
              </a:pPr>
              <a:r>
                <a:rPr lang="en-US" altLang="en-US" sz="900" b="1" dirty="0">
                  <a:solidFill>
                    <a:srgbClr val="003366"/>
                  </a:solidFill>
                  <a:latin typeface="Arial" panose="020B0604020202020204" pitchFamily="34" charset="0"/>
                </a:rPr>
                <a:t>Initial IC/UC</a:t>
              </a:r>
            </a:p>
            <a:p>
              <a:pPr eaLnBrk="1" hangingPunct="1">
                <a:lnSpc>
                  <a:spcPct val="95000"/>
                </a:lnSpc>
                <a:spcBef>
                  <a:spcPct val="0"/>
                </a:spcBef>
                <a:buFontTx/>
                <a:buNone/>
              </a:pPr>
              <a:r>
                <a:rPr lang="en-US" altLang="en-US" sz="900" b="1" dirty="0">
                  <a:solidFill>
                    <a:srgbClr val="003366"/>
                  </a:solidFill>
                  <a:latin typeface="Arial" panose="020B0604020202020204" pitchFamily="34" charset="0"/>
                </a:rPr>
                <a:t>Meeting</a:t>
              </a:r>
            </a:p>
          </p:txBody>
        </p:sp>
        <p:sp>
          <p:nvSpPr>
            <p:cNvPr id="144399" name="Line 56"/>
            <p:cNvSpPr>
              <a:spLocks noChangeShapeType="1"/>
            </p:cNvSpPr>
            <p:nvPr/>
          </p:nvSpPr>
          <p:spPr bwMode="gray">
            <a:xfrm>
              <a:off x="3428" y="2148"/>
              <a:ext cx="0" cy="1540"/>
            </a:xfrm>
            <a:prstGeom prst="line">
              <a:avLst/>
            </a:prstGeom>
            <a:noFill/>
            <a:ln w="22225">
              <a:solidFill>
                <a:srgbClr val="003366"/>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00" name="Line 57"/>
            <p:cNvSpPr>
              <a:spLocks noChangeShapeType="1"/>
            </p:cNvSpPr>
            <p:nvPr/>
          </p:nvSpPr>
          <p:spPr bwMode="gray">
            <a:xfrm>
              <a:off x="4158" y="2148"/>
              <a:ext cx="0" cy="1540"/>
            </a:xfrm>
            <a:prstGeom prst="line">
              <a:avLst/>
            </a:prstGeom>
            <a:noFill/>
            <a:ln w="22225">
              <a:solidFill>
                <a:srgbClr val="003366"/>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01" name="AutoShape 58"/>
            <p:cNvSpPr>
              <a:spLocks noChangeArrowheads="1"/>
            </p:cNvSpPr>
            <p:nvPr/>
          </p:nvSpPr>
          <p:spPr bwMode="gray">
            <a:xfrm>
              <a:off x="3428" y="612"/>
              <a:ext cx="1992" cy="1880"/>
            </a:xfrm>
            <a:prstGeom prst="roundRect">
              <a:avLst>
                <a:gd name="adj" fmla="val 16667"/>
              </a:avLst>
            </a:prstGeom>
            <a:solidFill>
              <a:srgbClr val="C4CDD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spcBef>
                  <a:spcPct val="0"/>
                </a:spcBef>
                <a:buFontTx/>
                <a:buNone/>
              </a:pPr>
              <a:endParaRPr lang="en-US" altLang="en-US" sz="2600" dirty="0">
                <a:solidFill>
                  <a:schemeClr val="tx1"/>
                </a:solidFill>
                <a:latin typeface="Tahoma" panose="020B0604030504040204" pitchFamily="34" charset="0"/>
              </a:endParaRPr>
            </a:p>
          </p:txBody>
        </p:sp>
        <p:sp>
          <p:nvSpPr>
            <p:cNvPr id="144402" name="Line 59"/>
            <p:cNvSpPr>
              <a:spLocks noChangeShapeType="1"/>
            </p:cNvSpPr>
            <p:nvPr/>
          </p:nvSpPr>
          <p:spPr bwMode="gray">
            <a:xfrm>
              <a:off x="3424" y="2798"/>
              <a:ext cx="740" cy="0"/>
            </a:xfrm>
            <a:prstGeom prst="line">
              <a:avLst/>
            </a:prstGeom>
            <a:noFill/>
            <a:ln w="22225">
              <a:solidFill>
                <a:srgbClr val="003366"/>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03" name="Line 60"/>
            <p:cNvSpPr>
              <a:spLocks noChangeShapeType="1"/>
            </p:cNvSpPr>
            <p:nvPr/>
          </p:nvSpPr>
          <p:spPr bwMode="gray">
            <a:xfrm>
              <a:off x="3422" y="3050"/>
              <a:ext cx="740" cy="0"/>
            </a:xfrm>
            <a:prstGeom prst="line">
              <a:avLst/>
            </a:prstGeom>
            <a:noFill/>
            <a:ln w="22225">
              <a:solidFill>
                <a:srgbClr val="003366"/>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04" name="Line 61"/>
            <p:cNvSpPr>
              <a:spLocks noChangeShapeType="1"/>
            </p:cNvSpPr>
            <p:nvPr/>
          </p:nvSpPr>
          <p:spPr bwMode="gray">
            <a:xfrm>
              <a:off x="3422" y="3302"/>
              <a:ext cx="740" cy="0"/>
            </a:xfrm>
            <a:prstGeom prst="line">
              <a:avLst/>
            </a:prstGeom>
            <a:noFill/>
            <a:ln w="22225">
              <a:solidFill>
                <a:srgbClr val="003366"/>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05" name="Line 62"/>
            <p:cNvSpPr>
              <a:spLocks noChangeShapeType="1"/>
            </p:cNvSpPr>
            <p:nvPr/>
          </p:nvSpPr>
          <p:spPr bwMode="gray">
            <a:xfrm>
              <a:off x="3424" y="3470"/>
              <a:ext cx="740" cy="0"/>
            </a:xfrm>
            <a:prstGeom prst="line">
              <a:avLst/>
            </a:prstGeom>
            <a:noFill/>
            <a:ln w="22225">
              <a:solidFill>
                <a:srgbClr val="003366"/>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06" name="Freeform 63"/>
            <p:cNvSpPr>
              <a:spLocks/>
            </p:cNvSpPr>
            <p:nvPr/>
          </p:nvSpPr>
          <p:spPr bwMode="gray">
            <a:xfrm>
              <a:off x="4174" y="612"/>
              <a:ext cx="778" cy="571"/>
            </a:xfrm>
            <a:custGeom>
              <a:avLst/>
              <a:gdLst>
                <a:gd name="T0" fmla="*/ 0 w 778"/>
                <a:gd name="T1" fmla="*/ 520 h 571"/>
                <a:gd name="T2" fmla="*/ 493 w 778"/>
                <a:gd name="T3" fmla="*/ 538 h 571"/>
                <a:gd name="T4" fmla="*/ 563 w 778"/>
                <a:gd name="T5" fmla="*/ 550 h 571"/>
                <a:gd name="T6" fmla="*/ 596 w 778"/>
                <a:gd name="T7" fmla="*/ 571 h 571"/>
                <a:gd name="T8" fmla="*/ 596 w 778"/>
                <a:gd name="T9" fmla="*/ 313 h 571"/>
                <a:gd name="T10" fmla="*/ 668 w 778"/>
                <a:gd name="T11" fmla="*/ 313 h 571"/>
                <a:gd name="T12" fmla="*/ 668 w 778"/>
                <a:gd name="T13" fmla="*/ 391 h 571"/>
                <a:gd name="T14" fmla="*/ 778 w 778"/>
                <a:gd name="T15" fmla="*/ 244 h 571"/>
                <a:gd name="T16" fmla="*/ 668 w 778"/>
                <a:gd name="T17" fmla="*/ 97 h 571"/>
                <a:gd name="T18" fmla="*/ 668 w 778"/>
                <a:gd name="T19" fmla="*/ 178 h 571"/>
                <a:gd name="T20" fmla="*/ 599 w 778"/>
                <a:gd name="T21" fmla="*/ 178 h 571"/>
                <a:gd name="T22" fmla="*/ 598 w 778"/>
                <a:gd name="T23" fmla="*/ 0 h 571"/>
                <a:gd name="T24" fmla="*/ 0 w 778"/>
                <a:gd name="T25" fmla="*/ 0 h 571"/>
                <a:gd name="T26" fmla="*/ 0 w 778"/>
                <a:gd name="T27" fmla="*/ 520 h 5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78"/>
                <a:gd name="T43" fmla="*/ 0 h 571"/>
                <a:gd name="T44" fmla="*/ 778 w 778"/>
                <a:gd name="T45" fmla="*/ 571 h 5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78" h="571">
                  <a:moveTo>
                    <a:pt x="0" y="520"/>
                  </a:moveTo>
                  <a:lnTo>
                    <a:pt x="493" y="538"/>
                  </a:lnTo>
                  <a:cubicBezTo>
                    <a:pt x="587" y="543"/>
                    <a:pt x="533" y="545"/>
                    <a:pt x="563" y="550"/>
                  </a:cubicBezTo>
                  <a:cubicBezTo>
                    <a:pt x="585" y="562"/>
                    <a:pt x="596" y="571"/>
                    <a:pt x="596" y="571"/>
                  </a:cubicBezTo>
                  <a:lnTo>
                    <a:pt x="596" y="313"/>
                  </a:lnTo>
                  <a:lnTo>
                    <a:pt x="668" y="313"/>
                  </a:lnTo>
                  <a:lnTo>
                    <a:pt x="668" y="391"/>
                  </a:lnTo>
                  <a:lnTo>
                    <a:pt x="778" y="244"/>
                  </a:lnTo>
                  <a:lnTo>
                    <a:pt x="668" y="97"/>
                  </a:lnTo>
                  <a:lnTo>
                    <a:pt x="668" y="178"/>
                  </a:lnTo>
                  <a:lnTo>
                    <a:pt x="599" y="178"/>
                  </a:lnTo>
                  <a:lnTo>
                    <a:pt x="598" y="0"/>
                  </a:lnTo>
                  <a:lnTo>
                    <a:pt x="0" y="0"/>
                  </a:lnTo>
                  <a:lnTo>
                    <a:pt x="0" y="520"/>
                  </a:lnTo>
                  <a:close/>
                </a:path>
              </a:pathLst>
            </a:custGeom>
            <a:solidFill>
              <a:schemeClr val="bg1"/>
            </a:solidFill>
            <a:ln w="22225">
              <a:solidFill>
                <a:srgbClr val="003366"/>
              </a:solidFill>
              <a:round/>
              <a:headEnd/>
              <a:tailEnd/>
            </a:ln>
          </p:spPr>
          <p:txBody>
            <a:bodyPr/>
            <a:lstStyle/>
            <a:p>
              <a:endParaRPr lang="en-US" dirty="0"/>
            </a:p>
          </p:txBody>
        </p:sp>
        <p:sp>
          <p:nvSpPr>
            <p:cNvPr id="144407" name="Rectangle 64"/>
            <p:cNvSpPr>
              <a:spLocks noChangeArrowheads="1"/>
            </p:cNvSpPr>
            <p:nvPr/>
          </p:nvSpPr>
          <p:spPr bwMode="gray">
            <a:xfrm>
              <a:off x="4852" y="2088"/>
              <a:ext cx="480" cy="220"/>
            </a:xfrm>
            <a:prstGeom prst="rect">
              <a:avLst/>
            </a:prstGeom>
            <a:solidFill>
              <a:schemeClr val="bg1"/>
            </a:solidFill>
            <a:ln w="15875">
              <a:solidFill>
                <a:srgbClr val="003366"/>
              </a:solidFill>
              <a:miter lim="800000"/>
              <a:headEnd/>
              <a:tailEnd/>
            </a:ln>
          </p:spPr>
          <p:txBody>
            <a:bodyPr wrap="none" anchor="ct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spcBef>
                  <a:spcPct val="0"/>
                </a:spcBef>
                <a:buFontTx/>
                <a:buNone/>
              </a:pPr>
              <a:endParaRPr lang="en-US" altLang="en-US" sz="2600" dirty="0">
                <a:solidFill>
                  <a:schemeClr val="tx1"/>
                </a:solidFill>
                <a:latin typeface="Tahoma" panose="020B0604030504040204" pitchFamily="34" charset="0"/>
              </a:endParaRPr>
            </a:p>
          </p:txBody>
        </p:sp>
        <p:sp>
          <p:nvSpPr>
            <p:cNvPr id="144408" name="Text Box 65"/>
            <p:cNvSpPr txBox="1">
              <a:spLocks noChangeArrowheads="1"/>
            </p:cNvSpPr>
            <p:nvPr/>
          </p:nvSpPr>
          <p:spPr bwMode="gray">
            <a:xfrm>
              <a:off x="3460" y="756"/>
              <a:ext cx="732"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lnSpc>
                  <a:spcPct val="95000"/>
                </a:lnSpc>
                <a:spcBef>
                  <a:spcPct val="0"/>
                </a:spcBef>
                <a:buFontTx/>
                <a:buNone/>
              </a:pPr>
              <a:r>
                <a:rPr lang="en-US" altLang="en-US" sz="900" b="1" dirty="0">
                  <a:solidFill>
                    <a:srgbClr val="003366"/>
                  </a:solidFill>
                  <a:latin typeface="Arial" panose="020B0604020202020204" pitchFamily="34" charset="0"/>
                </a:rPr>
                <a:t>Tactics</a:t>
              </a:r>
            </a:p>
            <a:p>
              <a:pPr eaLnBrk="1" hangingPunct="1">
                <a:lnSpc>
                  <a:spcPct val="95000"/>
                </a:lnSpc>
                <a:spcBef>
                  <a:spcPct val="0"/>
                </a:spcBef>
                <a:buFontTx/>
                <a:buNone/>
              </a:pPr>
              <a:r>
                <a:rPr lang="en-US" altLang="en-US" sz="900" b="1" dirty="0">
                  <a:solidFill>
                    <a:srgbClr val="003366"/>
                  </a:solidFill>
                  <a:latin typeface="Arial" panose="020B0604020202020204" pitchFamily="34" charset="0"/>
                </a:rPr>
                <a:t>Meeting</a:t>
              </a:r>
            </a:p>
          </p:txBody>
        </p:sp>
        <p:sp>
          <p:nvSpPr>
            <p:cNvPr id="144409" name="Text Box 66"/>
            <p:cNvSpPr txBox="1">
              <a:spLocks noChangeArrowheads="1"/>
            </p:cNvSpPr>
            <p:nvPr/>
          </p:nvSpPr>
          <p:spPr bwMode="gray">
            <a:xfrm>
              <a:off x="4180" y="704"/>
              <a:ext cx="732"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lnSpc>
                  <a:spcPct val="95000"/>
                </a:lnSpc>
                <a:spcBef>
                  <a:spcPct val="0"/>
                </a:spcBef>
                <a:buFontTx/>
                <a:buNone/>
              </a:pPr>
              <a:r>
                <a:rPr lang="en-US" altLang="en-US" sz="900" b="1" dirty="0">
                  <a:solidFill>
                    <a:srgbClr val="003366"/>
                  </a:solidFill>
                  <a:latin typeface="Arial" panose="020B0604020202020204" pitchFamily="34" charset="0"/>
                </a:rPr>
                <a:t>Preparing for</a:t>
              </a:r>
            </a:p>
            <a:p>
              <a:pPr eaLnBrk="1" hangingPunct="1">
                <a:lnSpc>
                  <a:spcPct val="95000"/>
                </a:lnSpc>
                <a:spcBef>
                  <a:spcPct val="0"/>
                </a:spcBef>
                <a:buFontTx/>
                <a:buNone/>
              </a:pPr>
              <a:r>
                <a:rPr lang="en-US" altLang="en-US" sz="900" b="1" dirty="0">
                  <a:solidFill>
                    <a:srgbClr val="003366"/>
                  </a:solidFill>
                  <a:latin typeface="Arial" panose="020B0604020202020204" pitchFamily="34" charset="0"/>
                </a:rPr>
                <a:t>the Planning</a:t>
              </a:r>
            </a:p>
            <a:p>
              <a:pPr eaLnBrk="1" hangingPunct="1">
                <a:lnSpc>
                  <a:spcPct val="95000"/>
                </a:lnSpc>
                <a:spcBef>
                  <a:spcPct val="0"/>
                </a:spcBef>
                <a:buFontTx/>
                <a:buNone/>
              </a:pPr>
              <a:r>
                <a:rPr lang="en-US" altLang="en-US" sz="900" b="1" dirty="0">
                  <a:solidFill>
                    <a:srgbClr val="003366"/>
                  </a:solidFill>
                  <a:latin typeface="Arial" panose="020B0604020202020204" pitchFamily="34" charset="0"/>
                </a:rPr>
                <a:t>Meeting</a:t>
              </a:r>
            </a:p>
          </p:txBody>
        </p:sp>
        <p:sp>
          <p:nvSpPr>
            <p:cNvPr id="144410" name="Text Box 67"/>
            <p:cNvSpPr txBox="1">
              <a:spLocks noChangeArrowheads="1"/>
            </p:cNvSpPr>
            <p:nvPr/>
          </p:nvSpPr>
          <p:spPr bwMode="gray">
            <a:xfrm>
              <a:off x="4948" y="768"/>
              <a:ext cx="732"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lnSpc>
                  <a:spcPct val="95000"/>
                </a:lnSpc>
                <a:spcBef>
                  <a:spcPct val="0"/>
                </a:spcBef>
                <a:buFontTx/>
                <a:buNone/>
              </a:pPr>
              <a:r>
                <a:rPr lang="en-US" altLang="en-US" sz="900" b="1" dirty="0">
                  <a:solidFill>
                    <a:srgbClr val="003366"/>
                  </a:solidFill>
                  <a:latin typeface="Arial" panose="020B0604020202020204" pitchFamily="34" charset="0"/>
                </a:rPr>
                <a:t>Planning</a:t>
              </a:r>
            </a:p>
            <a:p>
              <a:pPr eaLnBrk="1" hangingPunct="1">
                <a:lnSpc>
                  <a:spcPct val="95000"/>
                </a:lnSpc>
                <a:spcBef>
                  <a:spcPct val="0"/>
                </a:spcBef>
                <a:buFontTx/>
                <a:buNone/>
              </a:pPr>
              <a:r>
                <a:rPr lang="en-US" altLang="en-US" sz="900" b="1" dirty="0">
                  <a:solidFill>
                    <a:srgbClr val="003366"/>
                  </a:solidFill>
                  <a:latin typeface="Arial" panose="020B0604020202020204" pitchFamily="34" charset="0"/>
                </a:rPr>
                <a:t>Meeting</a:t>
              </a:r>
            </a:p>
          </p:txBody>
        </p:sp>
        <p:sp>
          <p:nvSpPr>
            <p:cNvPr id="144411" name="Text Box 68"/>
            <p:cNvSpPr txBox="1">
              <a:spLocks noChangeArrowheads="1"/>
            </p:cNvSpPr>
            <p:nvPr/>
          </p:nvSpPr>
          <p:spPr bwMode="gray">
            <a:xfrm>
              <a:off x="4128" y="2088"/>
              <a:ext cx="732"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lnSpc>
                  <a:spcPct val="95000"/>
                </a:lnSpc>
                <a:spcBef>
                  <a:spcPct val="0"/>
                </a:spcBef>
                <a:buFontTx/>
                <a:buNone/>
              </a:pPr>
              <a:r>
                <a:rPr lang="en-US" altLang="en-US" sz="900" b="1" dirty="0">
                  <a:solidFill>
                    <a:srgbClr val="003366"/>
                  </a:solidFill>
                  <a:latin typeface="Arial" panose="020B0604020202020204" pitchFamily="34" charset="0"/>
                </a:rPr>
                <a:t>Execute Plan</a:t>
              </a:r>
            </a:p>
            <a:p>
              <a:pPr eaLnBrk="1" hangingPunct="1">
                <a:lnSpc>
                  <a:spcPct val="95000"/>
                </a:lnSpc>
                <a:spcBef>
                  <a:spcPct val="0"/>
                </a:spcBef>
                <a:buFontTx/>
                <a:buNone/>
              </a:pPr>
              <a:r>
                <a:rPr lang="en-US" altLang="en-US" sz="900" b="1" dirty="0">
                  <a:solidFill>
                    <a:srgbClr val="003366"/>
                  </a:solidFill>
                  <a:latin typeface="Arial" panose="020B0604020202020204" pitchFamily="34" charset="0"/>
                </a:rPr>
                <a:t>&amp; Assess</a:t>
              </a:r>
            </a:p>
            <a:p>
              <a:pPr eaLnBrk="1" hangingPunct="1">
                <a:lnSpc>
                  <a:spcPct val="95000"/>
                </a:lnSpc>
                <a:spcBef>
                  <a:spcPct val="0"/>
                </a:spcBef>
                <a:buFontTx/>
                <a:buNone/>
              </a:pPr>
              <a:r>
                <a:rPr lang="en-US" altLang="en-US" sz="900" b="1" dirty="0">
                  <a:solidFill>
                    <a:srgbClr val="003366"/>
                  </a:solidFill>
                  <a:latin typeface="Arial" panose="020B0604020202020204" pitchFamily="34" charset="0"/>
                </a:rPr>
                <a:t>Progress</a:t>
              </a:r>
            </a:p>
          </p:txBody>
        </p:sp>
        <p:sp>
          <p:nvSpPr>
            <p:cNvPr id="144412" name="Text Box 69"/>
            <p:cNvSpPr txBox="1">
              <a:spLocks noChangeArrowheads="1"/>
            </p:cNvSpPr>
            <p:nvPr/>
          </p:nvSpPr>
          <p:spPr bwMode="gray">
            <a:xfrm>
              <a:off x="4852" y="2104"/>
              <a:ext cx="732"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lnSpc>
                  <a:spcPct val="95000"/>
                </a:lnSpc>
                <a:spcBef>
                  <a:spcPct val="0"/>
                </a:spcBef>
                <a:buFontTx/>
                <a:buNone/>
              </a:pPr>
              <a:r>
                <a:rPr lang="en-US" altLang="en-US" sz="700" b="1" dirty="0">
                  <a:solidFill>
                    <a:srgbClr val="003366"/>
                  </a:solidFill>
                  <a:latin typeface="Arial" panose="020B0604020202020204" pitchFamily="34" charset="0"/>
                </a:rPr>
                <a:t>New Ops</a:t>
              </a:r>
            </a:p>
            <a:p>
              <a:pPr eaLnBrk="1" hangingPunct="1">
                <a:lnSpc>
                  <a:spcPct val="95000"/>
                </a:lnSpc>
                <a:spcBef>
                  <a:spcPct val="0"/>
                </a:spcBef>
                <a:buFontTx/>
                <a:buNone/>
              </a:pPr>
              <a:r>
                <a:rPr lang="en-US" altLang="en-US" sz="700" b="1" dirty="0">
                  <a:solidFill>
                    <a:srgbClr val="003366"/>
                  </a:solidFill>
                  <a:latin typeface="Arial" panose="020B0604020202020204" pitchFamily="34" charset="0"/>
                </a:rPr>
                <a:t>Period Begins</a:t>
              </a:r>
            </a:p>
          </p:txBody>
        </p:sp>
        <p:sp>
          <p:nvSpPr>
            <p:cNvPr id="144413" name="Rectangle 70"/>
            <p:cNvSpPr>
              <a:spLocks noChangeArrowheads="1"/>
            </p:cNvSpPr>
            <p:nvPr/>
          </p:nvSpPr>
          <p:spPr bwMode="gray">
            <a:xfrm>
              <a:off x="4790" y="1522"/>
              <a:ext cx="628" cy="4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spcBef>
                  <a:spcPct val="0"/>
                </a:spcBef>
                <a:buFontTx/>
                <a:buNone/>
              </a:pPr>
              <a:endParaRPr lang="en-US" altLang="en-US" sz="2600" dirty="0">
                <a:solidFill>
                  <a:schemeClr val="tx1"/>
                </a:solidFill>
                <a:latin typeface="Tahoma" panose="020B0604030504040204" pitchFamily="34" charset="0"/>
              </a:endParaRPr>
            </a:p>
          </p:txBody>
        </p:sp>
        <p:sp>
          <p:nvSpPr>
            <p:cNvPr id="144414" name="Line 71"/>
            <p:cNvSpPr>
              <a:spLocks noChangeShapeType="1"/>
            </p:cNvSpPr>
            <p:nvPr/>
          </p:nvSpPr>
          <p:spPr bwMode="gray">
            <a:xfrm flipH="1">
              <a:off x="4798" y="1952"/>
              <a:ext cx="616" cy="0"/>
            </a:xfrm>
            <a:prstGeom prst="line">
              <a:avLst/>
            </a:prstGeom>
            <a:noFill/>
            <a:ln w="22225">
              <a:solidFill>
                <a:srgbClr val="0033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15" name="Freeform 72"/>
            <p:cNvSpPr>
              <a:spLocks/>
            </p:cNvSpPr>
            <p:nvPr/>
          </p:nvSpPr>
          <p:spPr bwMode="gray">
            <a:xfrm>
              <a:off x="4716" y="1187"/>
              <a:ext cx="704" cy="503"/>
            </a:xfrm>
            <a:custGeom>
              <a:avLst/>
              <a:gdLst>
                <a:gd name="T0" fmla="*/ 117 w 704"/>
                <a:gd name="T1" fmla="*/ 0 h 503"/>
                <a:gd name="T2" fmla="*/ 30 w 704"/>
                <a:gd name="T3" fmla="*/ 163 h 503"/>
                <a:gd name="T4" fmla="*/ 42 w 704"/>
                <a:gd name="T5" fmla="*/ 247 h 503"/>
                <a:gd name="T6" fmla="*/ 51 w 704"/>
                <a:gd name="T7" fmla="*/ 333 h 503"/>
                <a:gd name="T8" fmla="*/ 351 w 704"/>
                <a:gd name="T9" fmla="*/ 333 h 503"/>
                <a:gd name="T10" fmla="*/ 351 w 704"/>
                <a:gd name="T11" fmla="*/ 402 h 503"/>
                <a:gd name="T12" fmla="*/ 270 w 704"/>
                <a:gd name="T13" fmla="*/ 402 h 503"/>
                <a:gd name="T14" fmla="*/ 424 w 704"/>
                <a:gd name="T15" fmla="*/ 503 h 503"/>
                <a:gd name="T16" fmla="*/ 578 w 704"/>
                <a:gd name="T17" fmla="*/ 401 h 503"/>
                <a:gd name="T18" fmla="*/ 536 w 704"/>
                <a:gd name="T19" fmla="*/ 402 h 503"/>
                <a:gd name="T20" fmla="*/ 486 w 704"/>
                <a:gd name="T21" fmla="*/ 402 h 503"/>
                <a:gd name="T22" fmla="*/ 486 w 704"/>
                <a:gd name="T23" fmla="*/ 331 h 503"/>
                <a:gd name="T24" fmla="*/ 700 w 704"/>
                <a:gd name="T25" fmla="*/ 331 h 503"/>
                <a:gd name="T26" fmla="*/ 704 w 704"/>
                <a:gd name="T27" fmla="*/ 0 h 503"/>
                <a:gd name="T28" fmla="*/ 117 w 704"/>
                <a:gd name="T29" fmla="*/ 0 h 5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04"/>
                <a:gd name="T46" fmla="*/ 0 h 503"/>
                <a:gd name="T47" fmla="*/ 704 w 704"/>
                <a:gd name="T48" fmla="*/ 503 h 5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04" h="503">
                  <a:moveTo>
                    <a:pt x="117" y="0"/>
                  </a:moveTo>
                  <a:lnTo>
                    <a:pt x="30" y="163"/>
                  </a:lnTo>
                  <a:cubicBezTo>
                    <a:pt x="18" y="204"/>
                    <a:pt x="39" y="219"/>
                    <a:pt x="42" y="247"/>
                  </a:cubicBezTo>
                  <a:cubicBezTo>
                    <a:pt x="28" y="261"/>
                    <a:pt x="0" y="319"/>
                    <a:pt x="51" y="333"/>
                  </a:cubicBezTo>
                  <a:lnTo>
                    <a:pt x="351" y="333"/>
                  </a:lnTo>
                  <a:lnTo>
                    <a:pt x="351" y="402"/>
                  </a:lnTo>
                  <a:lnTo>
                    <a:pt x="270" y="402"/>
                  </a:lnTo>
                  <a:lnTo>
                    <a:pt x="424" y="503"/>
                  </a:lnTo>
                  <a:lnTo>
                    <a:pt x="578" y="401"/>
                  </a:lnTo>
                  <a:lnTo>
                    <a:pt x="536" y="402"/>
                  </a:lnTo>
                  <a:lnTo>
                    <a:pt x="486" y="402"/>
                  </a:lnTo>
                  <a:lnTo>
                    <a:pt x="486" y="331"/>
                  </a:lnTo>
                  <a:lnTo>
                    <a:pt x="700" y="331"/>
                  </a:lnTo>
                  <a:lnTo>
                    <a:pt x="704" y="0"/>
                  </a:lnTo>
                  <a:lnTo>
                    <a:pt x="117" y="0"/>
                  </a:lnTo>
                  <a:close/>
                </a:path>
              </a:pathLst>
            </a:custGeom>
            <a:solidFill>
              <a:schemeClr val="bg1"/>
            </a:solidFill>
            <a:ln w="22225">
              <a:solidFill>
                <a:srgbClr val="003366"/>
              </a:solidFill>
              <a:round/>
              <a:headEnd/>
              <a:tailEnd/>
            </a:ln>
          </p:spPr>
          <p:txBody>
            <a:bodyPr/>
            <a:lstStyle/>
            <a:p>
              <a:endParaRPr lang="en-US" dirty="0"/>
            </a:p>
          </p:txBody>
        </p:sp>
        <p:sp>
          <p:nvSpPr>
            <p:cNvPr id="144416" name="Text Box 73"/>
            <p:cNvSpPr txBox="1">
              <a:spLocks noChangeArrowheads="1"/>
            </p:cNvSpPr>
            <p:nvPr/>
          </p:nvSpPr>
          <p:spPr bwMode="gray">
            <a:xfrm>
              <a:off x="4900" y="1244"/>
              <a:ext cx="732"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lnSpc>
                  <a:spcPct val="95000"/>
                </a:lnSpc>
                <a:spcBef>
                  <a:spcPct val="0"/>
                </a:spcBef>
                <a:buFontTx/>
                <a:buNone/>
              </a:pPr>
              <a:r>
                <a:rPr lang="en-US" altLang="en-US" sz="900" b="1" dirty="0">
                  <a:solidFill>
                    <a:srgbClr val="003366"/>
                  </a:solidFill>
                  <a:latin typeface="Arial" panose="020B0604020202020204" pitchFamily="34" charset="0"/>
                </a:rPr>
                <a:t>IAP Prep &amp;</a:t>
              </a:r>
            </a:p>
            <a:p>
              <a:pPr eaLnBrk="1" hangingPunct="1">
                <a:lnSpc>
                  <a:spcPct val="95000"/>
                </a:lnSpc>
                <a:spcBef>
                  <a:spcPct val="0"/>
                </a:spcBef>
                <a:buFontTx/>
                <a:buNone/>
              </a:pPr>
              <a:r>
                <a:rPr lang="en-US" altLang="en-US" sz="900" b="1" dirty="0">
                  <a:solidFill>
                    <a:srgbClr val="003366"/>
                  </a:solidFill>
                  <a:latin typeface="Arial" panose="020B0604020202020204" pitchFamily="34" charset="0"/>
                </a:rPr>
                <a:t>Approval</a:t>
              </a:r>
            </a:p>
          </p:txBody>
        </p:sp>
        <p:sp>
          <p:nvSpPr>
            <p:cNvPr id="144417" name="Text Box 74"/>
            <p:cNvSpPr txBox="1">
              <a:spLocks noChangeArrowheads="1"/>
            </p:cNvSpPr>
            <p:nvPr/>
          </p:nvSpPr>
          <p:spPr bwMode="gray">
            <a:xfrm>
              <a:off x="4900" y="1684"/>
              <a:ext cx="732"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lnSpc>
                  <a:spcPct val="95000"/>
                </a:lnSpc>
                <a:spcBef>
                  <a:spcPct val="0"/>
                </a:spcBef>
                <a:buFontTx/>
                <a:buNone/>
              </a:pPr>
              <a:r>
                <a:rPr lang="en-US" altLang="en-US" sz="900" b="1" dirty="0">
                  <a:solidFill>
                    <a:srgbClr val="003366"/>
                  </a:solidFill>
                  <a:latin typeface="Arial" panose="020B0604020202020204" pitchFamily="34" charset="0"/>
                </a:rPr>
                <a:t>Operations</a:t>
              </a:r>
            </a:p>
            <a:p>
              <a:pPr eaLnBrk="1" hangingPunct="1">
                <a:lnSpc>
                  <a:spcPct val="95000"/>
                </a:lnSpc>
                <a:spcBef>
                  <a:spcPct val="0"/>
                </a:spcBef>
                <a:buFontTx/>
                <a:buNone/>
              </a:pPr>
              <a:r>
                <a:rPr lang="en-US" altLang="en-US" sz="900" b="1" dirty="0">
                  <a:solidFill>
                    <a:srgbClr val="003366"/>
                  </a:solidFill>
                  <a:latin typeface="Arial" panose="020B0604020202020204" pitchFamily="34" charset="0"/>
                </a:rPr>
                <a:t>Briefing</a:t>
              </a:r>
            </a:p>
          </p:txBody>
        </p:sp>
        <p:sp>
          <p:nvSpPr>
            <p:cNvPr id="144418" name="Rectangle 75"/>
            <p:cNvSpPr>
              <a:spLocks noChangeArrowheads="1"/>
            </p:cNvSpPr>
            <p:nvPr/>
          </p:nvSpPr>
          <p:spPr bwMode="gray">
            <a:xfrm>
              <a:off x="3432" y="1612"/>
              <a:ext cx="672" cy="328"/>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spcBef>
                  <a:spcPct val="0"/>
                </a:spcBef>
                <a:buFontTx/>
                <a:buNone/>
              </a:pPr>
              <a:endParaRPr lang="en-US" altLang="en-US" sz="2600" dirty="0">
                <a:solidFill>
                  <a:schemeClr val="tx1"/>
                </a:solidFill>
                <a:latin typeface="Tahoma" panose="020B0604030504040204" pitchFamily="34" charset="0"/>
              </a:endParaRPr>
            </a:p>
          </p:txBody>
        </p:sp>
        <p:sp>
          <p:nvSpPr>
            <p:cNvPr id="144419" name="Freeform 76"/>
            <p:cNvSpPr>
              <a:spLocks/>
            </p:cNvSpPr>
            <p:nvPr/>
          </p:nvSpPr>
          <p:spPr bwMode="gray">
            <a:xfrm>
              <a:off x="3428" y="963"/>
              <a:ext cx="606" cy="657"/>
            </a:xfrm>
            <a:custGeom>
              <a:avLst/>
              <a:gdLst>
                <a:gd name="T0" fmla="*/ 576 w 606"/>
                <a:gd name="T1" fmla="*/ 657 h 657"/>
                <a:gd name="T2" fmla="*/ 573 w 606"/>
                <a:gd name="T3" fmla="*/ 285 h 657"/>
                <a:gd name="T4" fmla="*/ 585 w 606"/>
                <a:gd name="T5" fmla="*/ 215 h 657"/>
                <a:gd name="T6" fmla="*/ 606 w 606"/>
                <a:gd name="T7" fmla="*/ 182 h 657"/>
                <a:gd name="T8" fmla="*/ 348 w 606"/>
                <a:gd name="T9" fmla="*/ 182 h 657"/>
                <a:gd name="T10" fmla="*/ 348 w 606"/>
                <a:gd name="T11" fmla="*/ 110 h 657"/>
                <a:gd name="T12" fmla="*/ 426 w 606"/>
                <a:gd name="T13" fmla="*/ 110 h 657"/>
                <a:gd name="T14" fmla="*/ 279 w 606"/>
                <a:gd name="T15" fmla="*/ 0 h 657"/>
                <a:gd name="T16" fmla="*/ 132 w 606"/>
                <a:gd name="T17" fmla="*/ 110 h 657"/>
                <a:gd name="T18" fmla="*/ 213 w 606"/>
                <a:gd name="T19" fmla="*/ 110 h 657"/>
                <a:gd name="T20" fmla="*/ 213 w 606"/>
                <a:gd name="T21" fmla="*/ 179 h 657"/>
                <a:gd name="T22" fmla="*/ 0 w 606"/>
                <a:gd name="T23" fmla="*/ 179 h 657"/>
                <a:gd name="T24" fmla="*/ 0 w 606"/>
                <a:gd name="T25" fmla="*/ 657 h 657"/>
                <a:gd name="T26" fmla="*/ 576 w 606"/>
                <a:gd name="T27" fmla="*/ 657 h 6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6"/>
                <a:gd name="T43" fmla="*/ 0 h 657"/>
                <a:gd name="T44" fmla="*/ 606 w 606"/>
                <a:gd name="T45" fmla="*/ 657 h 6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6" h="657">
                  <a:moveTo>
                    <a:pt x="576" y="657"/>
                  </a:moveTo>
                  <a:lnTo>
                    <a:pt x="573" y="285"/>
                  </a:lnTo>
                  <a:cubicBezTo>
                    <a:pt x="574" y="211"/>
                    <a:pt x="580" y="245"/>
                    <a:pt x="585" y="215"/>
                  </a:cubicBezTo>
                  <a:cubicBezTo>
                    <a:pt x="597" y="193"/>
                    <a:pt x="606" y="182"/>
                    <a:pt x="606" y="182"/>
                  </a:cubicBezTo>
                  <a:lnTo>
                    <a:pt x="348" y="182"/>
                  </a:lnTo>
                  <a:lnTo>
                    <a:pt x="348" y="110"/>
                  </a:lnTo>
                  <a:lnTo>
                    <a:pt x="426" y="110"/>
                  </a:lnTo>
                  <a:lnTo>
                    <a:pt x="279" y="0"/>
                  </a:lnTo>
                  <a:lnTo>
                    <a:pt x="132" y="110"/>
                  </a:lnTo>
                  <a:lnTo>
                    <a:pt x="213" y="110"/>
                  </a:lnTo>
                  <a:lnTo>
                    <a:pt x="213" y="179"/>
                  </a:lnTo>
                  <a:lnTo>
                    <a:pt x="0" y="179"/>
                  </a:lnTo>
                  <a:lnTo>
                    <a:pt x="0" y="657"/>
                  </a:lnTo>
                  <a:lnTo>
                    <a:pt x="576" y="657"/>
                  </a:lnTo>
                  <a:close/>
                </a:path>
              </a:pathLst>
            </a:custGeom>
            <a:solidFill>
              <a:schemeClr val="bg1"/>
            </a:solidFill>
            <a:ln w="22225">
              <a:solidFill>
                <a:srgbClr val="003366"/>
              </a:solidFill>
              <a:round/>
              <a:headEnd/>
              <a:tailEnd/>
            </a:ln>
          </p:spPr>
          <p:txBody>
            <a:bodyPr/>
            <a:lstStyle/>
            <a:p>
              <a:endParaRPr lang="en-US" dirty="0"/>
            </a:p>
          </p:txBody>
        </p:sp>
        <p:sp>
          <p:nvSpPr>
            <p:cNvPr id="144420" name="Text Box 77"/>
            <p:cNvSpPr txBox="1">
              <a:spLocks noChangeArrowheads="1"/>
            </p:cNvSpPr>
            <p:nvPr/>
          </p:nvSpPr>
          <p:spPr bwMode="gray">
            <a:xfrm>
              <a:off x="3424" y="1624"/>
              <a:ext cx="732"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lnSpc>
                  <a:spcPct val="95000"/>
                </a:lnSpc>
                <a:spcBef>
                  <a:spcPct val="0"/>
                </a:spcBef>
                <a:buFontTx/>
                <a:buNone/>
              </a:pPr>
              <a:r>
                <a:rPr lang="en-US" altLang="en-US" sz="900" b="1" dirty="0">
                  <a:solidFill>
                    <a:schemeClr val="bg1"/>
                  </a:solidFill>
                  <a:latin typeface="Arial" panose="020B0604020202020204" pitchFamily="34" charset="0"/>
                </a:rPr>
                <a:t>Command &amp;</a:t>
              </a:r>
            </a:p>
            <a:p>
              <a:pPr eaLnBrk="1" hangingPunct="1">
                <a:lnSpc>
                  <a:spcPct val="95000"/>
                </a:lnSpc>
                <a:spcBef>
                  <a:spcPct val="0"/>
                </a:spcBef>
                <a:buFontTx/>
                <a:buNone/>
              </a:pPr>
              <a:r>
                <a:rPr lang="en-US" altLang="en-US" sz="900" b="1" dirty="0">
                  <a:solidFill>
                    <a:schemeClr val="bg1"/>
                  </a:solidFill>
                  <a:latin typeface="Arial" panose="020B0604020202020204" pitchFamily="34" charset="0"/>
                </a:rPr>
                <a:t>General Staff</a:t>
              </a:r>
            </a:p>
            <a:p>
              <a:pPr eaLnBrk="1" hangingPunct="1">
                <a:lnSpc>
                  <a:spcPct val="95000"/>
                </a:lnSpc>
                <a:spcBef>
                  <a:spcPct val="0"/>
                </a:spcBef>
                <a:buFontTx/>
                <a:buNone/>
              </a:pPr>
              <a:r>
                <a:rPr lang="en-US" altLang="en-US" sz="900" b="1" dirty="0">
                  <a:solidFill>
                    <a:schemeClr val="bg1"/>
                  </a:solidFill>
                  <a:latin typeface="Arial" panose="020B0604020202020204" pitchFamily="34" charset="0"/>
                </a:rPr>
                <a:t>Meeting</a:t>
              </a:r>
            </a:p>
          </p:txBody>
        </p:sp>
        <p:sp>
          <p:nvSpPr>
            <p:cNvPr id="144421" name="Text Box 78"/>
            <p:cNvSpPr txBox="1">
              <a:spLocks noChangeArrowheads="1"/>
            </p:cNvSpPr>
            <p:nvPr/>
          </p:nvSpPr>
          <p:spPr bwMode="gray">
            <a:xfrm>
              <a:off x="3424" y="1188"/>
              <a:ext cx="732"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lnSpc>
                  <a:spcPct val="95000"/>
                </a:lnSpc>
                <a:spcBef>
                  <a:spcPct val="0"/>
                </a:spcBef>
                <a:buFontTx/>
                <a:buNone/>
              </a:pPr>
              <a:r>
                <a:rPr lang="en-US" altLang="en-US" sz="900" b="1" dirty="0">
                  <a:solidFill>
                    <a:srgbClr val="003366"/>
                  </a:solidFill>
                  <a:latin typeface="Arial" panose="020B0604020202020204" pitchFamily="34" charset="0"/>
                </a:rPr>
                <a:t>Preparing</a:t>
              </a:r>
            </a:p>
            <a:p>
              <a:pPr eaLnBrk="1" hangingPunct="1">
                <a:lnSpc>
                  <a:spcPct val="95000"/>
                </a:lnSpc>
                <a:spcBef>
                  <a:spcPct val="0"/>
                </a:spcBef>
                <a:buFontTx/>
                <a:buNone/>
              </a:pPr>
              <a:r>
                <a:rPr lang="en-US" altLang="en-US" sz="900" b="1" dirty="0">
                  <a:solidFill>
                    <a:srgbClr val="003366"/>
                  </a:solidFill>
                  <a:latin typeface="Arial" panose="020B0604020202020204" pitchFamily="34" charset="0"/>
                </a:rPr>
                <a:t>for the</a:t>
              </a:r>
            </a:p>
            <a:p>
              <a:pPr eaLnBrk="1" hangingPunct="1">
                <a:lnSpc>
                  <a:spcPct val="95000"/>
                </a:lnSpc>
                <a:spcBef>
                  <a:spcPct val="0"/>
                </a:spcBef>
                <a:buFontTx/>
                <a:buNone/>
              </a:pPr>
              <a:r>
                <a:rPr lang="en-US" altLang="en-US" sz="900" b="1" dirty="0">
                  <a:solidFill>
                    <a:srgbClr val="003366"/>
                  </a:solidFill>
                  <a:latin typeface="Arial" panose="020B0604020202020204" pitchFamily="34" charset="0"/>
                </a:rPr>
                <a:t>Tactics</a:t>
              </a:r>
            </a:p>
            <a:p>
              <a:pPr eaLnBrk="1" hangingPunct="1">
                <a:lnSpc>
                  <a:spcPct val="95000"/>
                </a:lnSpc>
                <a:spcBef>
                  <a:spcPct val="0"/>
                </a:spcBef>
                <a:buFontTx/>
                <a:buNone/>
              </a:pPr>
              <a:r>
                <a:rPr lang="en-US" altLang="en-US" sz="900" b="1" dirty="0">
                  <a:solidFill>
                    <a:srgbClr val="003366"/>
                  </a:solidFill>
                  <a:latin typeface="Arial" panose="020B0604020202020204" pitchFamily="34" charset="0"/>
                </a:rPr>
                <a:t>Meeting</a:t>
              </a:r>
            </a:p>
          </p:txBody>
        </p:sp>
        <p:sp>
          <p:nvSpPr>
            <p:cNvPr id="144423" name="Freeform 81"/>
            <p:cNvSpPr>
              <a:spLocks/>
            </p:cNvSpPr>
            <p:nvPr/>
          </p:nvSpPr>
          <p:spPr bwMode="gray">
            <a:xfrm>
              <a:off x="3413" y="1952"/>
              <a:ext cx="747" cy="543"/>
            </a:xfrm>
            <a:custGeom>
              <a:avLst/>
              <a:gdLst>
                <a:gd name="T0" fmla="*/ 747 w 747"/>
                <a:gd name="T1" fmla="*/ 510 h 543"/>
                <a:gd name="T2" fmla="*/ 747 w 747"/>
                <a:gd name="T3" fmla="*/ 45 h 543"/>
                <a:gd name="T4" fmla="*/ 697 w 747"/>
                <a:gd name="T5" fmla="*/ 45 h 543"/>
                <a:gd name="T6" fmla="*/ 649 w 747"/>
                <a:gd name="T7" fmla="*/ 24 h 543"/>
                <a:gd name="T8" fmla="*/ 625 w 747"/>
                <a:gd name="T9" fmla="*/ 0 h 543"/>
                <a:gd name="T10" fmla="*/ 15 w 747"/>
                <a:gd name="T11" fmla="*/ 1 h 543"/>
                <a:gd name="T12" fmla="*/ 15 w 747"/>
                <a:gd name="T13" fmla="*/ 193 h 543"/>
                <a:gd name="T14" fmla="*/ 102 w 747"/>
                <a:gd name="T15" fmla="*/ 438 h 543"/>
                <a:gd name="T16" fmla="*/ 318 w 747"/>
                <a:gd name="T17" fmla="*/ 543 h 543"/>
                <a:gd name="T18" fmla="*/ 746 w 747"/>
                <a:gd name="T19" fmla="*/ 543 h 543"/>
                <a:gd name="T20" fmla="*/ 747 w 747"/>
                <a:gd name="T21" fmla="*/ 510 h 5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7"/>
                <a:gd name="T34" fmla="*/ 0 h 543"/>
                <a:gd name="T35" fmla="*/ 747 w 747"/>
                <a:gd name="T36" fmla="*/ 543 h 5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7" h="543">
                  <a:moveTo>
                    <a:pt x="747" y="510"/>
                  </a:moveTo>
                  <a:lnTo>
                    <a:pt x="747" y="45"/>
                  </a:lnTo>
                  <a:lnTo>
                    <a:pt x="697" y="45"/>
                  </a:lnTo>
                  <a:lnTo>
                    <a:pt x="649" y="24"/>
                  </a:lnTo>
                  <a:lnTo>
                    <a:pt x="625" y="0"/>
                  </a:lnTo>
                  <a:lnTo>
                    <a:pt x="15" y="1"/>
                  </a:lnTo>
                  <a:lnTo>
                    <a:pt x="15" y="193"/>
                  </a:lnTo>
                  <a:cubicBezTo>
                    <a:pt x="15" y="193"/>
                    <a:pt x="0" y="354"/>
                    <a:pt x="102" y="438"/>
                  </a:cubicBezTo>
                  <a:cubicBezTo>
                    <a:pt x="157" y="523"/>
                    <a:pt x="318" y="543"/>
                    <a:pt x="318" y="543"/>
                  </a:cubicBezTo>
                  <a:lnTo>
                    <a:pt x="746" y="543"/>
                  </a:lnTo>
                  <a:lnTo>
                    <a:pt x="747" y="510"/>
                  </a:lnTo>
                  <a:close/>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424" name="Line 82"/>
            <p:cNvSpPr>
              <a:spLocks noChangeShapeType="1"/>
            </p:cNvSpPr>
            <p:nvPr/>
          </p:nvSpPr>
          <p:spPr bwMode="gray">
            <a:xfrm>
              <a:off x="4156" y="1992"/>
              <a:ext cx="0" cy="496"/>
            </a:xfrm>
            <a:prstGeom prst="line">
              <a:avLst/>
            </a:prstGeom>
            <a:noFill/>
            <a:ln w="22225">
              <a:solidFill>
                <a:srgbClr val="0033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25" name="Text Box 83"/>
            <p:cNvSpPr txBox="1">
              <a:spLocks noChangeArrowheads="1"/>
            </p:cNvSpPr>
            <p:nvPr/>
          </p:nvSpPr>
          <p:spPr bwMode="gray">
            <a:xfrm>
              <a:off x="3460" y="2032"/>
              <a:ext cx="732"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lnSpc>
                  <a:spcPct val="95000"/>
                </a:lnSpc>
                <a:spcBef>
                  <a:spcPct val="0"/>
                </a:spcBef>
                <a:buFontTx/>
                <a:buNone/>
              </a:pPr>
              <a:r>
                <a:rPr lang="en-US" altLang="en-US" sz="900" b="1" dirty="0">
                  <a:solidFill>
                    <a:schemeClr val="bg1"/>
                  </a:solidFill>
                  <a:latin typeface="Arial" panose="020B0604020202020204" pitchFamily="34" charset="0"/>
                </a:rPr>
                <a:t>IC/UC</a:t>
              </a:r>
            </a:p>
            <a:p>
              <a:pPr eaLnBrk="1" hangingPunct="1">
                <a:lnSpc>
                  <a:spcPct val="95000"/>
                </a:lnSpc>
                <a:spcBef>
                  <a:spcPct val="0"/>
                </a:spcBef>
                <a:buFontTx/>
                <a:buNone/>
              </a:pPr>
              <a:r>
                <a:rPr lang="en-US" altLang="en-US" sz="900" b="1" dirty="0">
                  <a:solidFill>
                    <a:schemeClr val="bg1"/>
                  </a:solidFill>
                  <a:latin typeface="Arial" panose="020B0604020202020204" pitchFamily="34" charset="0"/>
                </a:rPr>
                <a:t>Develop/Update</a:t>
              </a:r>
            </a:p>
            <a:p>
              <a:pPr eaLnBrk="1" hangingPunct="1">
                <a:lnSpc>
                  <a:spcPct val="95000"/>
                </a:lnSpc>
                <a:spcBef>
                  <a:spcPct val="0"/>
                </a:spcBef>
                <a:buFontTx/>
                <a:buNone/>
              </a:pPr>
              <a:r>
                <a:rPr lang="en-US" altLang="en-US" sz="900" b="1" dirty="0">
                  <a:solidFill>
                    <a:schemeClr val="bg1"/>
                  </a:solidFill>
                  <a:latin typeface="Arial" panose="020B0604020202020204" pitchFamily="34" charset="0"/>
                </a:rPr>
                <a:t>Objectives</a:t>
              </a:r>
            </a:p>
            <a:p>
              <a:pPr eaLnBrk="1" hangingPunct="1">
                <a:lnSpc>
                  <a:spcPct val="95000"/>
                </a:lnSpc>
                <a:spcBef>
                  <a:spcPct val="0"/>
                </a:spcBef>
                <a:buFontTx/>
                <a:buNone/>
              </a:pPr>
              <a:r>
                <a:rPr lang="en-US" altLang="en-US" sz="900" b="1" dirty="0">
                  <a:solidFill>
                    <a:schemeClr val="bg1"/>
                  </a:solidFill>
                  <a:latin typeface="Arial" panose="020B0604020202020204" pitchFamily="34" charset="0"/>
                </a:rPr>
                <a:t>Meeting</a:t>
              </a:r>
            </a:p>
          </p:txBody>
        </p:sp>
        <p:sp>
          <p:nvSpPr>
            <p:cNvPr id="144426" name="Line 84"/>
            <p:cNvSpPr>
              <a:spLocks noChangeShapeType="1"/>
            </p:cNvSpPr>
            <p:nvPr/>
          </p:nvSpPr>
          <p:spPr bwMode="gray">
            <a:xfrm flipH="1">
              <a:off x="3424" y="1944"/>
              <a:ext cx="612" cy="0"/>
            </a:xfrm>
            <a:prstGeom prst="line">
              <a:avLst/>
            </a:prstGeom>
            <a:noFill/>
            <a:ln w="222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427" name="AutoShape 85"/>
            <p:cNvSpPr>
              <a:spLocks noChangeArrowheads="1"/>
            </p:cNvSpPr>
            <p:nvPr/>
          </p:nvSpPr>
          <p:spPr bwMode="gray">
            <a:xfrm>
              <a:off x="3996" y="1076"/>
              <a:ext cx="864" cy="920"/>
            </a:xfrm>
            <a:prstGeom prst="roundRect">
              <a:avLst>
                <a:gd name="adj" fmla="val 16667"/>
              </a:avLst>
            </a:prstGeom>
            <a:solidFill>
              <a:schemeClr val="bg1"/>
            </a:solidFill>
            <a:ln w="22225">
              <a:solidFill>
                <a:srgbClr val="003366"/>
              </a:solidFill>
              <a:round/>
              <a:headEnd/>
              <a:tailEnd/>
            </a:ln>
          </p:spPr>
          <p:txBody>
            <a:bodyPr wrap="none" anchor="ct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spcBef>
                  <a:spcPct val="0"/>
                </a:spcBef>
                <a:buFontTx/>
                <a:buNone/>
              </a:pPr>
              <a:endParaRPr lang="en-US" altLang="en-US" sz="2600" dirty="0">
                <a:solidFill>
                  <a:schemeClr val="tx1"/>
                </a:solidFill>
                <a:latin typeface="Tahoma" panose="020B0604030504040204" pitchFamily="34" charset="0"/>
              </a:endParaRPr>
            </a:p>
          </p:txBody>
        </p:sp>
        <p:sp>
          <p:nvSpPr>
            <p:cNvPr id="144428" name="AutoShape 86"/>
            <p:cNvSpPr>
              <a:spLocks noChangeArrowheads="1"/>
            </p:cNvSpPr>
            <p:nvPr/>
          </p:nvSpPr>
          <p:spPr bwMode="gray">
            <a:xfrm>
              <a:off x="3426" y="612"/>
              <a:ext cx="1992" cy="1880"/>
            </a:xfrm>
            <a:prstGeom prst="roundRect">
              <a:avLst>
                <a:gd name="adj" fmla="val 16667"/>
              </a:avLst>
            </a:prstGeom>
            <a:noFill/>
            <a:ln w="22225">
              <a:solidFill>
                <a:srgbClr val="0033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spcBef>
                  <a:spcPct val="0"/>
                </a:spcBef>
                <a:buFontTx/>
                <a:buNone/>
              </a:pPr>
              <a:endParaRPr lang="en-US" altLang="en-US" sz="2600" dirty="0">
                <a:solidFill>
                  <a:schemeClr val="tx1"/>
                </a:solidFill>
                <a:latin typeface="Tahoma" panose="020B0604030504040204" pitchFamily="34" charset="0"/>
              </a:endParaRPr>
            </a:p>
          </p:txBody>
        </p:sp>
      </p:grpSp>
      <p:sp>
        <p:nvSpPr>
          <p:cNvPr id="144388" name="Freeform 87"/>
          <p:cNvSpPr>
            <a:spLocks/>
          </p:cNvSpPr>
          <p:nvPr/>
        </p:nvSpPr>
        <p:spPr bwMode="gray">
          <a:xfrm>
            <a:off x="4560413" y="3178175"/>
            <a:ext cx="711200" cy="654050"/>
          </a:xfrm>
          <a:custGeom>
            <a:avLst/>
            <a:gdLst>
              <a:gd name="T0" fmla="*/ 2147483646 w 528"/>
              <a:gd name="T1" fmla="*/ 0 h 412"/>
              <a:gd name="T2" fmla="*/ 0 w 528"/>
              <a:gd name="T3" fmla="*/ 2147483646 h 412"/>
              <a:gd name="T4" fmla="*/ 2147483646 w 528"/>
              <a:gd name="T5" fmla="*/ 2147483646 h 412"/>
              <a:gd name="T6" fmla="*/ 0 60000 65536"/>
              <a:gd name="T7" fmla="*/ 0 60000 65536"/>
              <a:gd name="T8" fmla="*/ 0 60000 65536"/>
              <a:gd name="T9" fmla="*/ 0 w 528"/>
              <a:gd name="T10" fmla="*/ 0 h 412"/>
              <a:gd name="T11" fmla="*/ 528 w 528"/>
              <a:gd name="T12" fmla="*/ 412 h 412"/>
            </a:gdLst>
            <a:ahLst/>
            <a:cxnLst>
              <a:cxn ang="T6">
                <a:pos x="T0" y="T1"/>
              </a:cxn>
              <a:cxn ang="T7">
                <a:pos x="T2" y="T3"/>
              </a:cxn>
              <a:cxn ang="T8">
                <a:pos x="T4" y="T5"/>
              </a:cxn>
            </a:cxnLst>
            <a:rect l="T9" t="T10" r="T11" b="T12"/>
            <a:pathLst>
              <a:path w="528" h="412">
                <a:moveTo>
                  <a:pt x="512" y="0"/>
                </a:moveTo>
                <a:lnTo>
                  <a:pt x="0" y="296"/>
                </a:lnTo>
                <a:lnTo>
                  <a:pt x="528" y="412"/>
                </a:lnTo>
              </a:path>
            </a:pathLst>
          </a:custGeom>
          <a:noFill/>
          <a:ln w="38100">
            <a:solidFill>
              <a:srgbClr val="C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389" name="Title 44"/>
          <p:cNvSpPr>
            <a:spLocks noGrp="1"/>
          </p:cNvSpPr>
          <p:nvPr>
            <p:ph type="title"/>
          </p:nvPr>
        </p:nvSpPr>
        <p:spPr>
          <a:xfrm>
            <a:off x="609598" y="609600"/>
            <a:ext cx="7918995" cy="1320800"/>
          </a:xfrm>
          <a:effectLst>
            <a:outerShdw dist="35921" dir="2700000" algn="ctr" rotWithShape="0">
              <a:srgbClr val="C0C0C0"/>
            </a:outerShdw>
          </a:effectLst>
        </p:spPr>
        <p:txBody>
          <a:bodyPr>
            <a:normAutofit/>
          </a:bodyPr>
          <a:lstStyle/>
          <a:p>
            <a:pPr algn="ctr" eaLnBrk="1" hangingPunct="1"/>
            <a:r>
              <a:rPr lang="en-US" altLang="en-US" sz="4000" dirty="0">
                <a:solidFill>
                  <a:schemeClr val="tx1"/>
                </a:solidFill>
                <a:latin typeface="Elephant" panose="02020904090505020303" pitchFamily="18" charset="0"/>
              </a:rPr>
              <a:t>The Planning Cycle</a:t>
            </a:r>
          </a:p>
        </p:txBody>
      </p:sp>
      <p:sp>
        <p:nvSpPr>
          <p:cNvPr id="50" name="TextBox 49"/>
          <p:cNvSpPr txBox="1"/>
          <p:nvPr/>
        </p:nvSpPr>
        <p:spPr>
          <a:xfrm>
            <a:off x="578394" y="1609725"/>
            <a:ext cx="3949700" cy="4954588"/>
          </a:xfrm>
          <a:prstGeom prst="rect">
            <a:avLst/>
          </a:prstGeom>
          <a:noFill/>
          <a:ln w="19050">
            <a:solidFill>
              <a:srgbClr val="C00000"/>
            </a:solidFill>
          </a:ln>
        </p:spPr>
        <p:txBody>
          <a:bodyPr>
            <a:spAutoFit/>
          </a:bodyPr>
          <a:lstStyle/>
          <a:p>
            <a:pPr marL="280988" indent="-280988" eaLnBrk="1" hangingPunct="1">
              <a:spcBef>
                <a:spcPct val="40000"/>
              </a:spcBef>
              <a:buFont typeface="Wingdings" pitchFamily="2" charset="2"/>
              <a:buChar char="§"/>
              <a:defRPr/>
            </a:pPr>
            <a:r>
              <a:rPr lang="en-US" sz="2000" b="1" dirty="0">
                <a:cs typeface="+mn-cs"/>
              </a:rPr>
              <a:t>Planning for each operational period begins with the Incident Commander or Unified Command developing/ updating incident objectives.   </a:t>
            </a:r>
          </a:p>
          <a:p>
            <a:pPr marL="280988" indent="-280988" eaLnBrk="1" hangingPunct="1">
              <a:spcBef>
                <a:spcPct val="40000"/>
              </a:spcBef>
              <a:buFont typeface="Wingdings" pitchFamily="2" charset="2"/>
              <a:buChar char="§"/>
              <a:defRPr/>
            </a:pPr>
            <a:r>
              <a:rPr lang="en-US" sz="2000" b="1" dirty="0">
                <a:cs typeface="+mn-cs"/>
              </a:rPr>
              <a:t>Objectives are based on the continued assessment of the situation and the progress made.</a:t>
            </a:r>
          </a:p>
          <a:p>
            <a:pPr marL="280988" indent="-280988" eaLnBrk="1" hangingPunct="1">
              <a:spcBef>
                <a:spcPct val="40000"/>
              </a:spcBef>
              <a:buFont typeface="Wingdings" pitchFamily="2" charset="2"/>
              <a:buChar char="§"/>
              <a:defRPr/>
            </a:pPr>
            <a:r>
              <a:rPr lang="en-US" sz="2000" b="1" dirty="0">
                <a:latin typeface="Arial" charset="0"/>
                <a:cs typeface="+mn-cs"/>
              </a:rPr>
              <a:t>Your Planning Team may only be your IC, Ops and Plans Section Chief</a:t>
            </a:r>
            <a:endParaRPr lang="en-US" sz="2000" dirty="0">
              <a:latin typeface="Arial" charset="0"/>
              <a:cs typeface="+mn-cs"/>
            </a:endParaRPr>
          </a:p>
          <a:p>
            <a:pPr eaLnBrk="1" hangingPunct="1">
              <a:defRPr/>
            </a:pPr>
            <a:endParaRPr lang="en-US" sz="2000" dirty="0">
              <a:latin typeface="Arial" charset="0"/>
              <a:cs typeface="+mn-cs"/>
            </a:endParaRPr>
          </a:p>
        </p:txBody>
      </p:sp>
      <p:sp>
        <p:nvSpPr>
          <p:cNvPr id="144391" name="Line 78"/>
          <p:cNvSpPr>
            <a:spLocks noChangeShapeType="1"/>
          </p:cNvSpPr>
          <p:nvPr/>
        </p:nvSpPr>
        <p:spPr bwMode="gray">
          <a:xfrm flipV="1">
            <a:off x="6525169" y="4530725"/>
            <a:ext cx="0" cy="1670050"/>
          </a:xfrm>
          <a:prstGeom prst="line">
            <a:avLst/>
          </a:prstGeom>
          <a:noFill/>
          <a:ln w="38100">
            <a:solidFill>
              <a:srgbClr val="003366"/>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4392" name="Text Box 79"/>
          <p:cNvSpPr txBox="1">
            <a:spLocks noChangeArrowheads="1"/>
          </p:cNvSpPr>
          <p:nvPr/>
        </p:nvSpPr>
        <p:spPr bwMode="gray">
          <a:xfrm rot="-5400000">
            <a:off x="5967447" y="5132387"/>
            <a:ext cx="16510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lnSpc>
                <a:spcPct val="95000"/>
              </a:lnSpc>
              <a:spcBef>
                <a:spcPct val="0"/>
              </a:spcBef>
              <a:buFontTx/>
              <a:buNone/>
            </a:pPr>
            <a:r>
              <a:rPr lang="en-US" altLang="en-US" sz="1200" b="1" dirty="0">
                <a:solidFill>
                  <a:srgbClr val="C00000"/>
                </a:solidFill>
                <a:latin typeface="Arial" panose="020B0604020202020204" pitchFamily="34" charset="0"/>
              </a:rPr>
              <a:t>Initial Response</a:t>
            </a:r>
          </a:p>
        </p:txBody>
      </p:sp>
    </p:spTree>
    <p:extLst>
      <p:ext uri="{BB962C8B-B14F-4D97-AF65-F5344CB8AC3E}">
        <p14:creationId xmlns:p14="http://schemas.microsoft.com/office/powerpoint/2010/main" val="2469634273"/>
      </p:ext>
    </p:extLst>
  </p:cSld>
  <p:clrMapOvr>
    <a:masterClrMapping/>
  </p:clrMapOvr>
  <p:transition>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spect="1" noChangeArrowheads="1"/>
          </p:cNvSpPr>
          <p:nvPr>
            <p:ph type="title"/>
          </p:nvPr>
        </p:nvSpPr>
        <p:spPr>
          <a:xfrm>
            <a:off x="609599" y="609600"/>
            <a:ext cx="7467601" cy="1320800"/>
          </a:xfrm>
        </p:spPr>
        <p:txBody>
          <a:bodyPr/>
          <a:lstStyle/>
          <a:p>
            <a:r>
              <a:rPr lang="en-US" b="1" dirty="0">
                <a:solidFill>
                  <a:srgbClr val="17375E"/>
                </a:solidFill>
              </a:rPr>
              <a:t>Benefits of the Planning Process</a:t>
            </a:r>
          </a:p>
        </p:txBody>
      </p:sp>
      <p:sp>
        <p:nvSpPr>
          <p:cNvPr id="8" name="Oval Callout 7"/>
          <p:cNvSpPr>
            <a:spLocks noChangeArrowheads="1"/>
          </p:cNvSpPr>
          <p:nvPr/>
        </p:nvSpPr>
        <p:spPr bwMode="auto">
          <a:xfrm>
            <a:off x="378863" y="1676400"/>
            <a:ext cx="5245100" cy="2435225"/>
          </a:xfrm>
          <a:prstGeom prst="wedgeEllipseCallout">
            <a:avLst>
              <a:gd name="adj1" fmla="val 42384"/>
              <a:gd name="adj2" fmla="val 54292"/>
            </a:avLst>
          </a:prstGeom>
          <a:noFill/>
          <a:ln w="19050">
            <a:solidFill>
              <a:srgbClr val="C00000"/>
            </a:solidFill>
            <a:miter lim="800000"/>
            <a:headEnd/>
            <a:tailEnd/>
          </a:ln>
        </p:spPr>
        <p:txBody>
          <a:bodyPr lIns="0" tIns="0" rIns="0" bIns="0" anchor="ctr">
            <a:spAutoFit/>
          </a:bodyPr>
          <a:lstStyle/>
          <a:p>
            <a:pPr>
              <a:defRPr/>
            </a:pPr>
            <a:r>
              <a:rPr lang="en-US" sz="2800" b="1" dirty="0">
                <a:solidFill>
                  <a:srgbClr val="003366"/>
                </a:solidFill>
                <a:latin typeface="Arial" pitchFamily="34" charset="0"/>
              </a:rPr>
              <a:t>What are</a:t>
            </a:r>
            <a:br>
              <a:rPr lang="en-US" sz="2800" b="1" dirty="0">
                <a:solidFill>
                  <a:srgbClr val="003366"/>
                </a:solidFill>
                <a:latin typeface="Arial" pitchFamily="34" charset="0"/>
              </a:rPr>
            </a:br>
            <a:r>
              <a:rPr lang="en-US" sz="2800" b="1" dirty="0">
                <a:solidFill>
                  <a:srgbClr val="003366"/>
                </a:solidFill>
                <a:latin typeface="Arial" pitchFamily="34" charset="0"/>
              </a:rPr>
              <a:t>the benefits of the incident planning process?</a:t>
            </a:r>
            <a:endParaRPr lang="en-US" sz="2400" b="1" dirty="0">
              <a:solidFill>
                <a:srgbClr val="25387D"/>
              </a:solidFill>
              <a:latin typeface="+mn-lt"/>
            </a:endParaRPr>
          </a:p>
        </p:txBody>
      </p:sp>
    </p:spTree>
    <p:extLst>
      <p:ext uri="{BB962C8B-B14F-4D97-AF65-F5344CB8AC3E}">
        <p14:creationId xmlns:p14="http://schemas.microsoft.com/office/powerpoint/2010/main" val="3776444346"/>
      </p:ext>
    </p:extLst>
  </p:cSld>
  <p:clrMapOvr>
    <a:masterClrMapping/>
  </p:clrMapOvr>
  <p:transition>
    <p:wipe dir="r"/>
  </p:transition>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5170" name="Rectangle 1118"/>
          <p:cNvSpPr>
            <a:spLocks noGrp="1" noChangeAspect="1" noChangeArrowheads="1"/>
          </p:cNvSpPr>
          <p:nvPr>
            <p:ph type="title"/>
          </p:nvPr>
        </p:nvSpPr>
        <p:spPr>
          <a:xfrm>
            <a:off x="609598" y="609600"/>
            <a:ext cx="8001001" cy="1320800"/>
          </a:xfrm>
          <a:effectLst>
            <a:outerShdw dist="35921" dir="2700000" algn="ctr" rotWithShape="0">
              <a:srgbClr val="C0C0C0"/>
            </a:outerShdw>
          </a:effectLst>
        </p:spPr>
        <p:txBody>
          <a:bodyPr>
            <a:normAutofit/>
          </a:bodyPr>
          <a:lstStyle/>
          <a:p>
            <a:pPr algn="ctr" eaLnBrk="1" hangingPunct="1"/>
            <a:r>
              <a:rPr lang="en-US" altLang="en-US" sz="4000" dirty="0">
                <a:solidFill>
                  <a:schemeClr val="tx1"/>
                </a:solidFill>
                <a:latin typeface="Elephant" panose="02020904090505020303" pitchFamily="18" charset="0"/>
              </a:rPr>
              <a:t>NIMS/ICS Planning Process</a:t>
            </a:r>
          </a:p>
        </p:txBody>
      </p:sp>
      <p:sp>
        <p:nvSpPr>
          <p:cNvPr id="135171" name="Text Box 1038"/>
          <p:cNvSpPr txBox="1">
            <a:spLocks noChangeArrowheads="1"/>
          </p:cNvSpPr>
          <p:nvPr/>
        </p:nvSpPr>
        <p:spPr bwMode="auto">
          <a:xfrm>
            <a:off x="1460469" y="3306746"/>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spcBef>
                <a:spcPct val="50000"/>
              </a:spcBef>
              <a:buFontTx/>
              <a:buNone/>
            </a:pPr>
            <a:r>
              <a:rPr lang="en-US" altLang="en-US" sz="2400" b="1" dirty="0">
                <a:solidFill>
                  <a:srgbClr val="C00000"/>
                </a:solidFill>
                <a:latin typeface="Arial" panose="020B0604020202020204" pitchFamily="34" charset="0"/>
              </a:rPr>
              <a:t>Events</a:t>
            </a:r>
          </a:p>
        </p:txBody>
      </p:sp>
      <p:sp>
        <p:nvSpPr>
          <p:cNvPr id="135172" name="Text Box 1039"/>
          <p:cNvSpPr txBox="1">
            <a:spLocks noChangeArrowheads="1"/>
          </p:cNvSpPr>
          <p:nvPr/>
        </p:nvSpPr>
        <p:spPr bwMode="auto">
          <a:xfrm>
            <a:off x="1261101" y="6081679"/>
            <a:ext cx="1647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spcBef>
                <a:spcPct val="50000"/>
              </a:spcBef>
              <a:buFontTx/>
              <a:buNone/>
            </a:pPr>
            <a:r>
              <a:rPr lang="en-US" altLang="en-US" sz="2400" b="1" dirty="0">
                <a:solidFill>
                  <a:srgbClr val="C00000"/>
                </a:solidFill>
                <a:latin typeface="Arial" panose="020B0604020202020204" pitchFamily="34" charset="0"/>
              </a:rPr>
              <a:t>Incidents</a:t>
            </a:r>
          </a:p>
        </p:txBody>
      </p:sp>
      <p:sp>
        <p:nvSpPr>
          <p:cNvPr id="135173" name="AutoShape 1120"/>
          <p:cNvSpPr>
            <a:spLocks/>
          </p:cNvSpPr>
          <p:nvPr/>
        </p:nvSpPr>
        <p:spPr bwMode="auto">
          <a:xfrm>
            <a:off x="3603275" y="1560513"/>
            <a:ext cx="685800" cy="4572000"/>
          </a:xfrm>
          <a:prstGeom prst="rightBrace">
            <a:avLst>
              <a:gd name="adj1" fmla="val 55556"/>
              <a:gd name="adj2" fmla="val 50000"/>
            </a:avLst>
          </a:prstGeom>
          <a:noFill/>
          <a:ln w="22225">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spcBef>
                <a:spcPct val="0"/>
              </a:spcBef>
              <a:buFontTx/>
              <a:buNone/>
            </a:pPr>
            <a:endParaRPr lang="en-US" altLang="en-US" sz="2600" dirty="0">
              <a:solidFill>
                <a:schemeClr val="tx1"/>
              </a:solidFill>
              <a:latin typeface="Tahoma" panose="020B0604030504040204" pitchFamily="34" charset="0"/>
            </a:endParaRPr>
          </a:p>
        </p:txBody>
      </p:sp>
      <p:sp>
        <p:nvSpPr>
          <p:cNvPr id="780425" name="AutoShape 1161"/>
          <p:cNvSpPr>
            <a:spLocks noChangeArrowheads="1"/>
          </p:cNvSpPr>
          <p:nvPr/>
        </p:nvSpPr>
        <p:spPr bwMode="auto">
          <a:xfrm>
            <a:off x="4632325" y="1402556"/>
            <a:ext cx="3643313" cy="714375"/>
          </a:xfrm>
          <a:prstGeom prst="roundRect">
            <a:avLst>
              <a:gd name="adj" fmla="val 16667"/>
            </a:avLst>
          </a:prstGeom>
          <a:solidFill>
            <a:srgbClr val="003366"/>
          </a:solidFill>
          <a:ln w="9525">
            <a:solidFill>
              <a:schemeClr val="bg1"/>
            </a:solidFill>
            <a:round/>
            <a:headEnd/>
            <a:tailEnd/>
          </a:ln>
          <a:effectLst>
            <a:outerShdw blurRad="50800" dist="38100" dir="2700000" algn="tl" rotWithShape="0">
              <a:prstClr val="black">
                <a:alpha val="40000"/>
              </a:prstClr>
            </a:outerShdw>
          </a:effectLst>
        </p:spPr>
        <p:txBody>
          <a:bodyPr wrap="none" anchor="ctr">
            <a:flatTx/>
          </a:bodyPr>
          <a:lstStyle/>
          <a:p>
            <a:pPr eaLnBrk="1" hangingPunct="1">
              <a:defRPr/>
            </a:pPr>
            <a:r>
              <a:rPr lang="en-US" sz="2000" b="1" dirty="0">
                <a:solidFill>
                  <a:schemeClr val="bg1"/>
                </a:solidFill>
                <a:latin typeface="Arial" charset="0"/>
                <a:cs typeface="+mn-cs"/>
              </a:rPr>
              <a:t>Understand the Situation</a:t>
            </a:r>
          </a:p>
        </p:txBody>
      </p:sp>
      <p:sp>
        <p:nvSpPr>
          <p:cNvPr id="780426" name="AutoShape 1162"/>
          <p:cNvSpPr>
            <a:spLocks noChangeArrowheads="1"/>
          </p:cNvSpPr>
          <p:nvPr/>
        </p:nvSpPr>
        <p:spPr bwMode="auto">
          <a:xfrm>
            <a:off x="4632325" y="2303463"/>
            <a:ext cx="3643313" cy="854075"/>
          </a:xfrm>
          <a:prstGeom prst="roundRect">
            <a:avLst>
              <a:gd name="adj" fmla="val 16667"/>
            </a:avLst>
          </a:prstGeom>
          <a:solidFill>
            <a:srgbClr val="003366"/>
          </a:solidFill>
          <a:ln w="9525">
            <a:solidFill>
              <a:schemeClr val="bg1"/>
            </a:solidFill>
            <a:round/>
            <a:headEnd/>
            <a:tailEnd/>
          </a:ln>
          <a:effectLst>
            <a:outerShdw blurRad="50800" dist="38100" dir="2700000" algn="tl" rotWithShape="0">
              <a:prstClr val="black">
                <a:alpha val="40000"/>
              </a:prstClr>
            </a:outerShdw>
          </a:effectLst>
        </p:spPr>
        <p:txBody>
          <a:bodyPr wrap="none" anchor="ctr">
            <a:flatTx/>
          </a:bodyPr>
          <a:lstStyle/>
          <a:p>
            <a:pPr eaLnBrk="1" hangingPunct="1">
              <a:defRPr/>
            </a:pPr>
            <a:r>
              <a:rPr lang="en-US" sz="2000" b="1" dirty="0">
                <a:solidFill>
                  <a:schemeClr val="bg1"/>
                </a:solidFill>
                <a:latin typeface="Arial" charset="0"/>
                <a:cs typeface="+mn-cs"/>
              </a:rPr>
              <a:t>Establish Incident </a:t>
            </a:r>
          </a:p>
          <a:p>
            <a:pPr eaLnBrk="1" hangingPunct="1">
              <a:defRPr/>
            </a:pPr>
            <a:r>
              <a:rPr lang="en-US" sz="2000" b="1" dirty="0">
                <a:solidFill>
                  <a:schemeClr val="bg1"/>
                </a:solidFill>
                <a:latin typeface="Arial" charset="0"/>
                <a:cs typeface="+mn-cs"/>
              </a:rPr>
              <a:t>Objectives and Strategy</a:t>
            </a:r>
          </a:p>
        </p:txBody>
      </p:sp>
      <p:sp>
        <p:nvSpPr>
          <p:cNvPr id="780427" name="AutoShape 1163"/>
          <p:cNvSpPr>
            <a:spLocks noChangeArrowheads="1"/>
          </p:cNvSpPr>
          <p:nvPr/>
        </p:nvSpPr>
        <p:spPr bwMode="auto">
          <a:xfrm>
            <a:off x="4632325" y="3340100"/>
            <a:ext cx="3643313" cy="714375"/>
          </a:xfrm>
          <a:prstGeom prst="roundRect">
            <a:avLst>
              <a:gd name="adj" fmla="val 16667"/>
            </a:avLst>
          </a:prstGeom>
          <a:solidFill>
            <a:srgbClr val="003366"/>
          </a:solidFill>
          <a:ln w="9525">
            <a:solidFill>
              <a:schemeClr val="bg1"/>
            </a:solidFill>
            <a:round/>
            <a:headEnd/>
            <a:tailEnd/>
          </a:ln>
          <a:effectLst>
            <a:outerShdw blurRad="50800" dist="38100" dir="2700000" algn="tl" rotWithShape="0">
              <a:prstClr val="black">
                <a:alpha val="40000"/>
              </a:prstClr>
            </a:outerShdw>
          </a:effectLst>
        </p:spPr>
        <p:txBody>
          <a:bodyPr wrap="none" anchor="ctr">
            <a:flatTx/>
          </a:bodyPr>
          <a:lstStyle/>
          <a:p>
            <a:pPr eaLnBrk="1" hangingPunct="1">
              <a:defRPr/>
            </a:pPr>
            <a:r>
              <a:rPr lang="en-US" sz="2000" b="1" dirty="0">
                <a:solidFill>
                  <a:schemeClr val="bg1"/>
                </a:solidFill>
                <a:latin typeface="Arial" charset="0"/>
                <a:cs typeface="+mn-cs"/>
              </a:rPr>
              <a:t>Develop the Plan</a:t>
            </a:r>
          </a:p>
        </p:txBody>
      </p:sp>
      <p:sp>
        <p:nvSpPr>
          <p:cNvPr id="780428" name="AutoShape 1164"/>
          <p:cNvSpPr>
            <a:spLocks noChangeArrowheads="1"/>
          </p:cNvSpPr>
          <p:nvPr/>
        </p:nvSpPr>
        <p:spPr bwMode="auto">
          <a:xfrm>
            <a:off x="4632325" y="4267200"/>
            <a:ext cx="3643313" cy="873125"/>
          </a:xfrm>
          <a:prstGeom prst="roundRect">
            <a:avLst>
              <a:gd name="adj" fmla="val 16667"/>
            </a:avLst>
          </a:prstGeom>
          <a:solidFill>
            <a:srgbClr val="003366"/>
          </a:solidFill>
          <a:ln w="9525">
            <a:solidFill>
              <a:schemeClr val="bg1"/>
            </a:solidFill>
            <a:round/>
            <a:headEnd/>
            <a:tailEnd/>
          </a:ln>
          <a:effectLst>
            <a:outerShdw blurRad="50800" dist="38100" dir="2700000" algn="tl" rotWithShape="0">
              <a:prstClr val="black">
                <a:alpha val="40000"/>
              </a:prstClr>
            </a:outerShdw>
          </a:effectLst>
        </p:spPr>
        <p:txBody>
          <a:bodyPr wrap="none" anchor="ctr">
            <a:flatTx/>
          </a:bodyPr>
          <a:lstStyle/>
          <a:p>
            <a:pPr eaLnBrk="1" hangingPunct="1">
              <a:defRPr/>
            </a:pPr>
            <a:r>
              <a:rPr lang="en-US" sz="2000" b="1" dirty="0">
                <a:solidFill>
                  <a:schemeClr val="bg1"/>
                </a:solidFill>
                <a:latin typeface="Arial" charset="0"/>
                <a:cs typeface="+mn-cs"/>
              </a:rPr>
              <a:t>Prepare and Disseminate </a:t>
            </a:r>
            <a:br>
              <a:rPr lang="en-US" sz="2000" b="1" dirty="0">
                <a:solidFill>
                  <a:schemeClr val="bg1"/>
                </a:solidFill>
                <a:latin typeface="Arial" charset="0"/>
                <a:cs typeface="+mn-cs"/>
              </a:rPr>
            </a:br>
            <a:r>
              <a:rPr lang="en-US" sz="2000" b="1" dirty="0">
                <a:solidFill>
                  <a:schemeClr val="bg1"/>
                </a:solidFill>
                <a:latin typeface="Arial" charset="0"/>
                <a:cs typeface="+mn-cs"/>
              </a:rPr>
              <a:t>the Plan</a:t>
            </a:r>
          </a:p>
        </p:txBody>
      </p:sp>
      <p:sp>
        <p:nvSpPr>
          <p:cNvPr id="780429" name="AutoShape 1165"/>
          <p:cNvSpPr>
            <a:spLocks noChangeArrowheads="1"/>
          </p:cNvSpPr>
          <p:nvPr/>
        </p:nvSpPr>
        <p:spPr bwMode="auto">
          <a:xfrm>
            <a:off x="4635737" y="5337175"/>
            <a:ext cx="3643313" cy="873125"/>
          </a:xfrm>
          <a:prstGeom prst="roundRect">
            <a:avLst>
              <a:gd name="adj" fmla="val 16667"/>
            </a:avLst>
          </a:prstGeom>
          <a:solidFill>
            <a:srgbClr val="003366"/>
          </a:solidFill>
          <a:ln w="9525">
            <a:solidFill>
              <a:schemeClr val="bg1"/>
            </a:solidFill>
            <a:round/>
            <a:headEnd/>
            <a:tailEnd/>
          </a:ln>
          <a:effectLst>
            <a:outerShdw blurRad="50800" dist="38100" dir="2700000" algn="tl" rotWithShape="0">
              <a:prstClr val="black">
                <a:alpha val="40000"/>
              </a:prstClr>
            </a:outerShdw>
          </a:effectLst>
        </p:spPr>
        <p:txBody>
          <a:bodyPr wrap="none" anchor="ctr">
            <a:flatTx/>
          </a:bodyPr>
          <a:lstStyle/>
          <a:p>
            <a:pPr eaLnBrk="1" hangingPunct="1">
              <a:defRPr/>
            </a:pPr>
            <a:r>
              <a:rPr lang="en-US" sz="2000" b="1" dirty="0">
                <a:solidFill>
                  <a:schemeClr val="bg1"/>
                </a:solidFill>
                <a:latin typeface="Arial" charset="0"/>
                <a:cs typeface="+mn-cs"/>
              </a:rPr>
              <a:t>Execute, Evaluate, and </a:t>
            </a:r>
            <a:br>
              <a:rPr lang="en-US" sz="2000" b="1" dirty="0">
                <a:solidFill>
                  <a:schemeClr val="bg1"/>
                </a:solidFill>
                <a:latin typeface="Arial" charset="0"/>
                <a:cs typeface="+mn-cs"/>
              </a:rPr>
            </a:br>
            <a:r>
              <a:rPr lang="en-US" sz="2000" b="1" dirty="0">
                <a:solidFill>
                  <a:schemeClr val="bg1"/>
                </a:solidFill>
                <a:latin typeface="Arial" charset="0"/>
                <a:cs typeface="+mn-cs"/>
              </a:rPr>
              <a:t>Revise the Plan</a:t>
            </a:r>
          </a:p>
        </p:txBody>
      </p:sp>
    </p:spTree>
    <p:extLst>
      <p:ext uri="{BB962C8B-B14F-4D97-AF65-F5344CB8AC3E}">
        <p14:creationId xmlns:p14="http://schemas.microsoft.com/office/powerpoint/2010/main" val="3891712489"/>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spect="1" noChangeArrowheads="1"/>
          </p:cNvSpPr>
          <p:nvPr>
            <p:ph type="title"/>
          </p:nvPr>
        </p:nvSpPr>
        <p:spPr>
          <a:xfrm>
            <a:off x="381000" y="802643"/>
            <a:ext cx="8229600" cy="1046136"/>
          </a:xfrm>
          <a:noFill/>
          <a:ln w="9525">
            <a:noFill/>
            <a:miter lim="800000"/>
            <a:headEnd/>
            <a:tailEnd/>
          </a:ln>
          <a:effectLst>
            <a:outerShdw dist="35921" dir="2700000" algn="ctr" rotWithShape="0">
              <a:srgbClr val="C0C0C0"/>
            </a:outerShdw>
          </a:effectLst>
        </p:spPr>
        <p:txBody>
          <a:bodyPr vert="horz" wrap="square" lIns="91440" tIns="45720" rIns="91440" bIns="45720" numCol="1" anchor="ctr" anchorCtr="0" compatLnSpc="1">
            <a:prstTxWarp prst="textNoShape">
              <a:avLst/>
            </a:prstTxWarp>
            <a:normAutofit fontScale="90000"/>
          </a:bodyPr>
          <a:lstStyle/>
          <a:p>
            <a:pPr eaLnBrk="1" hangingPunct="1">
              <a:defRPr/>
            </a:pPr>
            <a:r>
              <a:rPr lang="en-US" altLang="en-US" sz="3200" dirty="0">
                <a:solidFill>
                  <a:schemeClr val="tx1"/>
                </a:solidFill>
                <a:latin typeface="Elephant" panose="02020904090505020303" pitchFamily="18" charset="0"/>
              </a:rPr>
              <a:t>Homeland Security Presidential Directives                 							(HSPDs)</a:t>
            </a:r>
          </a:p>
        </p:txBody>
      </p:sp>
      <p:sp>
        <p:nvSpPr>
          <p:cNvPr id="587780" name="AutoShape 4"/>
          <p:cNvSpPr>
            <a:spLocks noChangeArrowheads="1"/>
          </p:cNvSpPr>
          <p:nvPr/>
        </p:nvSpPr>
        <p:spPr bwMode="auto">
          <a:xfrm>
            <a:off x="2286000" y="2423993"/>
            <a:ext cx="1828800" cy="714375"/>
          </a:xfrm>
          <a:prstGeom prst="cube">
            <a:avLst>
              <a:gd name="adj" fmla="val 8333"/>
            </a:avLst>
          </a:prstGeom>
          <a:solidFill>
            <a:schemeClr val="bg1"/>
          </a:solidFill>
          <a:ln w="9525">
            <a:solidFill>
              <a:srgbClr val="003366"/>
            </a:solidFill>
            <a:miter lim="800000"/>
            <a:headEnd/>
            <a:tailEnd/>
          </a:ln>
          <a:effectLst>
            <a:outerShdw dist="35921" dir="2700000" algn="ctr" rotWithShape="0">
              <a:srgbClr val="18314A">
                <a:alpha val="50000"/>
              </a:srgbClr>
            </a:outerShdw>
          </a:effectLst>
        </p:spPr>
        <p:txBody>
          <a:bodyPr wrap="none" bIns="18288" anchor="ctr"/>
          <a:lstStyle/>
          <a:p>
            <a:pPr>
              <a:lnSpc>
                <a:spcPct val="85000"/>
              </a:lnSpc>
              <a:defRPr/>
            </a:pPr>
            <a:r>
              <a:rPr lang="en-US" sz="2400" b="1" dirty="0">
                <a:solidFill>
                  <a:srgbClr val="1D3B59"/>
                </a:solidFill>
                <a:latin typeface="Arial" charset="0"/>
              </a:rPr>
              <a:t>HSPD-5</a:t>
            </a:r>
            <a:endParaRPr lang="en-US" sz="2400" b="1" dirty="0">
              <a:latin typeface="Arial" charset="0"/>
            </a:endParaRPr>
          </a:p>
        </p:txBody>
      </p:sp>
      <p:sp>
        <p:nvSpPr>
          <p:cNvPr id="587781" name="AutoShape 5"/>
          <p:cNvSpPr>
            <a:spLocks noChangeArrowheads="1"/>
          </p:cNvSpPr>
          <p:nvPr/>
        </p:nvSpPr>
        <p:spPr bwMode="auto">
          <a:xfrm>
            <a:off x="4495800" y="2421580"/>
            <a:ext cx="1828800" cy="714375"/>
          </a:xfrm>
          <a:prstGeom prst="cube">
            <a:avLst>
              <a:gd name="adj" fmla="val 8333"/>
            </a:avLst>
          </a:prstGeom>
          <a:solidFill>
            <a:schemeClr val="bg1"/>
          </a:solidFill>
          <a:ln w="9525">
            <a:solidFill>
              <a:srgbClr val="003366"/>
            </a:solidFill>
            <a:miter lim="800000"/>
            <a:headEnd/>
            <a:tailEnd/>
          </a:ln>
          <a:effectLst>
            <a:outerShdw dist="35921" dir="2700000" algn="ctr" rotWithShape="0">
              <a:srgbClr val="18314A">
                <a:alpha val="50000"/>
              </a:srgbClr>
            </a:outerShdw>
          </a:effectLst>
        </p:spPr>
        <p:txBody>
          <a:bodyPr wrap="none" bIns="18288" anchor="ctr"/>
          <a:lstStyle/>
          <a:p>
            <a:pPr>
              <a:lnSpc>
                <a:spcPct val="85000"/>
              </a:lnSpc>
              <a:defRPr/>
            </a:pPr>
            <a:r>
              <a:rPr lang="en-US" sz="2400" b="1" dirty="0">
                <a:solidFill>
                  <a:srgbClr val="1D3B59"/>
                </a:solidFill>
                <a:latin typeface="Arial" charset="0"/>
              </a:rPr>
              <a:t>HSPD-8</a:t>
            </a:r>
            <a:endParaRPr lang="en-US" sz="2400" b="1" dirty="0">
              <a:latin typeface="Arial" charset="0"/>
            </a:endParaRPr>
          </a:p>
        </p:txBody>
      </p:sp>
      <p:sp>
        <p:nvSpPr>
          <p:cNvPr id="10249" name="AutoShape 9"/>
          <p:cNvSpPr>
            <a:spLocks noChangeArrowheads="1"/>
          </p:cNvSpPr>
          <p:nvPr/>
        </p:nvSpPr>
        <p:spPr bwMode="blackWhite">
          <a:xfrm>
            <a:off x="904875" y="3501933"/>
            <a:ext cx="6781800" cy="917575"/>
          </a:xfrm>
          <a:prstGeom prst="downArrow">
            <a:avLst>
              <a:gd name="adj1" fmla="val 60343"/>
              <a:gd name="adj2" fmla="val 79282"/>
            </a:avLst>
          </a:prstGeom>
          <a:solidFill>
            <a:srgbClr val="25387D"/>
          </a:solidFill>
          <a:ln w="9525">
            <a:solidFill>
              <a:schemeClr val="bg1"/>
            </a:solidFill>
            <a:miter lim="800000"/>
            <a:headEnd/>
            <a:tailEnd/>
          </a:ln>
        </p:spPr>
        <p:txBody>
          <a:bodyPr wrap="none" anchor="ctr"/>
          <a:lstStyle>
            <a:lvl1pPr eaLnBrk="0" hangingPunct="0">
              <a:defRPr sz="2600">
                <a:solidFill>
                  <a:schemeClr val="tx1"/>
                </a:solidFill>
                <a:latin typeface="Tahoma" panose="020B0604030504040204" pitchFamily="34" charset="0"/>
              </a:defRPr>
            </a:lvl1pPr>
            <a:lvl2pPr marL="742950" indent="-285750" eaLnBrk="0" hangingPunct="0">
              <a:defRPr sz="2600">
                <a:solidFill>
                  <a:schemeClr val="tx1"/>
                </a:solidFill>
                <a:latin typeface="Tahoma" panose="020B0604030504040204" pitchFamily="34" charset="0"/>
              </a:defRPr>
            </a:lvl2pPr>
            <a:lvl3pPr marL="1143000" indent="-228600" eaLnBrk="0" hangingPunct="0">
              <a:defRPr sz="2600">
                <a:solidFill>
                  <a:schemeClr val="tx1"/>
                </a:solidFill>
                <a:latin typeface="Tahoma" panose="020B0604030504040204" pitchFamily="34" charset="0"/>
              </a:defRPr>
            </a:lvl3pPr>
            <a:lvl4pPr marL="1600200" indent="-228600" eaLnBrk="0" hangingPunct="0">
              <a:defRPr sz="2600">
                <a:solidFill>
                  <a:schemeClr val="tx1"/>
                </a:solidFill>
                <a:latin typeface="Tahoma" panose="020B0604030504040204" pitchFamily="34" charset="0"/>
              </a:defRPr>
            </a:lvl4pPr>
            <a:lvl5pPr marL="2057400" indent="-228600" eaLnBrk="0" hangingPunct="0">
              <a:defRPr sz="2600">
                <a:solidFill>
                  <a:schemeClr val="tx1"/>
                </a:solidFill>
                <a:latin typeface="Tahoma" panose="020B0604030504040204" pitchFamily="34" charset="0"/>
              </a:defRPr>
            </a:lvl5pPr>
            <a:lvl6pPr marL="2514600" indent="-228600" algn="ctr" eaLnBrk="0" fontAlgn="base" hangingPunct="0">
              <a:spcBef>
                <a:spcPct val="0"/>
              </a:spcBef>
              <a:spcAft>
                <a:spcPct val="0"/>
              </a:spcAft>
              <a:defRPr sz="2600">
                <a:solidFill>
                  <a:schemeClr val="tx1"/>
                </a:solidFill>
                <a:latin typeface="Tahoma" panose="020B0604030504040204" pitchFamily="34" charset="0"/>
              </a:defRPr>
            </a:lvl6pPr>
            <a:lvl7pPr marL="2971800" indent="-228600" algn="ctr" eaLnBrk="0" fontAlgn="base" hangingPunct="0">
              <a:spcBef>
                <a:spcPct val="0"/>
              </a:spcBef>
              <a:spcAft>
                <a:spcPct val="0"/>
              </a:spcAft>
              <a:defRPr sz="2600">
                <a:solidFill>
                  <a:schemeClr val="tx1"/>
                </a:solidFill>
                <a:latin typeface="Tahoma" panose="020B0604030504040204" pitchFamily="34" charset="0"/>
              </a:defRPr>
            </a:lvl7pPr>
            <a:lvl8pPr marL="3429000" indent="-228600" algn="ctr" eaLnBrk="0" fontAlgn="base" hangingPunct="0">
              <a:spcBef>
                <a:spcPct val="0"/>
              </a:spcBef>
              <a:spcAft>
                <a:spcPct val="0"/>
              </a:spcAft>
              <a:defRPr sz="2600">
                <a:solidFill>
                  <a:schemeClr val="tx1"/>
                </a:solidFill>
                <a:latin typeface="Tahoma" panose="020B0604030504040204" pitchFamily="34" charset="0"/>
              </a:defRPr>
            </a:lvl8pPr>
            <a:lvl9pPr marL="3886200" indent="-228600" algn="ctr" eaLnBrk="0" fontAlgn="base" hangingPunct="0">
              <a:spcBef>
                <a:spcPct val="0"/>
              </a:spcBef>
              <a:spcAft>
                <a:spcPct val="0"/>
              </a:spcAft>
              <a:defRPr sz="2600">
                <a:solidFill>
                  <a:schemeClr val="tx1"/>
                </a:solidFill>
                <a:latin typeface="Tahoma" panose="020B0604030504040204" pitchFamily="34" charset="0"/>
              </a:defRPr>
            </a:lvl9pPr>
          </a:lstStyle>
          <a:p>
            <a:pPr eaLnBrk="1" hangingPunct="1"/>
            <a:r>
              <a:rPr lang="en-US" altLang="en-US" dirty="0">
                <a:solidFill>
                  <a:schemeClr val="bg1"/>
                </a:solidFill>
              </a:rPr>
              <a:t>Mandates</a:t>
            </a:r>
          </a:p>
        </p:txBody>
      </p:sp>
      <p:pic>
        <p:nvPicPr>
          <p:cNvPr id="587788" name="Picture 12" descr="NIMS_cover-sm"/>
          <p:cNvPicPr>
            <a:picLocks noChangeAspect="1" noChangeArrowheads="1"/>
          </p:cNvPicPr>
          <p:nvPr/>
        </p:nvPicPr>
        <p:blipFill>
          <a:blip r:embed="rId3" cstate="print"/>
          <a:srcRect/>
          <a:stretch>
            <a:fillRect/>
          </a:stretch>
        </p:blipFill>
        <p:spPr bwMode="auto">
          <a:xfrm>
            <a:off x="3505200" y="4437089"/>
            <a:ext cx="1581150" cy="2047875"/>
          </a:xfrm>
          <a:prstGeom prst="rect">
            <a:avLst/>
          </a:prstGeom>
          <a:noFill/>
          <a:effectLst>
            <a:outerShdw dist="35921" dir="2700000" algn="ctr" rotWithShape="0">
              <a:schemeClr val="tx1">
                <a:alpha val="50000"/>
              </a:schemeClr>
            </a:outerShdw>
          </a:effectLst>
        </p:spPr>
      </p:pic>
    </p:spTree>
    <p:extLst>
      <p:ext uri="{BB962C8B-B14F-4D97-AF65-F5344CB8AC3E}">
        <p14:creationId xmlns:p14="http://schemas.microsoft.com/office/powerpoint/2010/main" val="1941306810"/>
      </p:ext>
    </p:extLst>
  </p:cSld>
  <p:clrMapOvr>
    <a:masterClrMapping/>
  </p:clrMapOvr>
  <p:transition>
    <p:wipe dir="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a:xfrm>
            <a:off x="533400" y="533400"/>
            <a:ext cx="8431212" cy="1143000"/>
          </a:xfrm>
        </p:spPr>
        <p:txBody>
          <a:bodyPr>
            <a:normAutofit/>
          </a:bodyPr>
          <a:lstStyle/>
          <a:p>
            <a:pPr algn="ctr"/>
            <a:r>
              <a:rPr lang="en-US" altLang="en-US" sz="4000" dirty="0">
                <a:solidFill>
                  <a:schemeClr val="tx1"/>
                </a:solidFill>
                <a:latin typeface="Elephant" panose="02020904090505020303" pitchFamily="18" charset="0"/>
              </a:rPr>
              <a:t>Keys to Success Developing IAP</a:t>
            </a:r>
          </a:p>
        </p:txBody>
      </p:sp>
      <p:sp>
        <p:nvSpPr>
          <p:cNvPr id="3" name="Content Placeholder 2"/>
          <p:cNvSpPr>
            <a:spLocks noGrp="1"/>
          </p:cNvSpPr>
          <p:nvPr>
            <p:ph idx="1"/>
          </p:nvPr>
        </p:nvSpPr>
        <p:spPr>
          <a:xfrm>
            <a:off x="539086" y="1828800"/>
            <a:ext cx="7919113" cy="4191000"/>
          </a:xfrm>
        </p:spPr>
        <p:txBody>
          <a:bodyPr>
            <a:normAutofit/>
          </a:bodyPr>
          <a:lstStyle/>
          <a:p>
            <a:pPr>
              <a:defRPr/>
            </a:pPr>
            <a:r>
              <a:rPr lang="en-US" sz="2800" dirty="0"/>
              <a:t>Determine Operational Period</a:t>
            </a:r>
          </a:p>
          <a:p>
            <a:pPr>
              <a:defRPr/>
            </a:pPr>
            <a:r>
              <a:rPr lang="en-US" sz="2800" dirty="0"/>
              <a:t>Prioritize &amp; Write S.M.A.R.T. Objectives</a:t>
            </a:r>
          </a:p>
          <a:p>
            <a:pPr lvl="1">
              <a:defRPr/>
            </a:pPr>
            <a:r>
              <a:rPr lang="en-US" sz="2800" dirty="0"/>
              <a:t>Life Safety</a:t>
            </a:r>
          </a:p>
          <a:p>
            <a:pPr lvl="1">
              <a:defRPr/>
            </a:pPr>
            <a:r>
              <a:rPr lang="en-US" sz="2800" dirty="0"/>
              <a:t>Incident Stabilization</a:t>
            </a:r>
          </a:p>
          <a:p>
            <a:pPr lvl="1">
              <a:defRPr/>
            </a:pPr>
            <a:r>
              <a:rPr lang="en-US" sz="2800" dirty="0"/>
              <a:t>Property/Environmental Conservation</a:t>
            </a:r>
          </a:p>
          <a:p>
            <a:pPr lvl="1">
              <a:defRPr/>
            </a:pPr>
            <a:r>
              <a:rPr lang="en-US" sz="2800" dirty="0"/>
              <a:t>Return to Normalcy</a:t>
            </a:r>
          </a:p>
          <a:p>
            <a:pPr>
              <a:defRPr/>
            </a:pPr>
            <a:r>
              <a:rPr lang="en-US" sz="2800" dirty="0"/>
              <a:t>Build Organizational Chart to Meet Objectives</a:t>
            </a:r>
          </a:p>
          <a:p>
            <a:pPr marL="457200" lvl="1" indent="0">
              <a:buFont typeface="Arial" panose="020B0604020202020204" pitchFamily="34" charset="0"/>
              <a:buNone/>
              <a:defRPr/>
            </a:pPr>
            <a:endParaRPr lang="en-US" sz="2800" dirty="0"/>
          </a:p>
        </p:txBody>
      </p:sp>
    </p:spTree>
    <p:extLst>
      <p:ext uri="{BB962C8B-B14F-4D97-AF65-F5344CB8AC3E}">
        <p14:creationId xmlns:p14="http://schemas.microsoft.com/office/powerpoint/2010/main" val="38393374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1026"/>
          <p:cNvSpPr>
            <a:spLocks noGrp="1" noChangeAspect="1" noChangeArrowheads="1"/>
          </p:cNvSpPr>
          <p:nvPr>
            <p:ph type="title"/>
          </p:nvPr>
        </p:nvSpPr>
        <p:spPr>
          <a:xfrm>
            <a:off x="609598" y="609600"/>
            <a:ext cx="8229601" cy="1320800"/>
          </a:xfrm>
          <a:effectLst>
            <a:outerShdw dist="35921" dir="2700000" algn="ctr" rotWithShape="0">
              <a:srgbClr val="C0C0C0"/>
            </a:outerShdw>
          </a:effectLst>
        </p:spPr>
        <p:txBody>
          <a:bodyPr>
            <a:normAutofit/>
          </a:bodyPr>
          <a:lstStyle/>
          <a:p>
            <a:pPr algn="ctr" eaLnBrk="1" hangingPunct="1"/>
            <a:r>
              <a:rPr lang="en-US" altLang="en-US" sz="4000" dirty="0">
                <a:solidFill>
                  <a:schemeClr val="tx1"/>
                </a:solidFill>
                <a:latin typeface="Elephant" panose="02020904090505020303" pitchFamily="18" charset="0"/>
              </a:rPr>
              <a:t>Written IAP Considered </a:t>
            </a:r>
          </a:p>
        </p:txBody>
      </p:sp>
      <p:sp>
        <p:nvSpPr>
          <p:cNvPr id="140291" name="AutoShape 1027"/>
          <p:cNvSpPr>
            <a:spLocks noChangeArrowheads="1"/>
          </p:cNvSpPr>
          <p:nvPr/>
        </p:nvSpPr>
        <p:spPr bwMode="auto">
          <a:xfrm>
            <a:off x="1282700" y="1397000"/>
            <a:ext cx="6096000" cy="3568700"/>
          </a:xfrm>
          <a:prstGeom prst="wedgeEllipseCallout">
            <a:avLst>
              <a:gd name="adj1" fmla="val 50940"/>
              <a:gd name="adj2" fmla="val 63218"/>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algn="ctr" eaLnBrk="1" hangingPunct="1">
              <a:spcBef>
                <a:spcPct val="0"/>
              </a:spcBef>
              <a:buFont typeface="Wingdings" panose="05000000000000000000" pitchFamily="2" charset="2"/>
              <a:buNone/>
            </a:pPr>
            <a:r>
              <a:rPr lang="en-US" altLang="en-US" b="1" dirty="0">
                <a:solidFill>
                  <a:srgbClr val="003366"/>
                </a:solidFill>
                <a:latin typeface="Arial" panose="020B0604020202020204" pitchFamily="34" charset="0"/>
              </a:rPr>
              <a:t>What are the situations when you would consider developing a written Incident Action Plan? </a:t>
            </a:r>
          </a:p>
        </p:txBody>
      </p:sp>
    </p:spTree>
    <p:extLst>
      <p:ext uri="{BB962C8B-B14F-4D97-AF65-F5344CB8AC3E}">
        <p14:creationId xmlns:p14="http://schemas.microsoft.com/office/powerpoint/2010/main" val="201165010"/>
      </p:ext>
    </p:extLst>
  </p:cSld>
  <p:clrMapOvr>
    <a:masterClrMapping/>
  </p:clrMapOvr>
  <p:transition>
    <p:wipe dir="r"/>
  </p:transition>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338" name="Rectangle 2"/>
          <p:cNvSpPr>
            <a:spLocks noGrp="1"/>
          </p:cNvSpPr>
          <p:nvPr>
            <p:ph type="title"/>
          </p:nvPr>
        </p:nvSpPr>
        <p:spPr>
          <a:xfrm>
            <a:off x="609599" y="609600"/>
            <a:ext cx="8001001" cy="1320800"/>
          </a:xfrm>
          <a:effectLst>
            <a:outerShdw dist="35921" dir="2700000" algn="ctr" rotWithShape="0">
              <a:srgbClr val="C0C0C0"/>
            </a:outerShdw>
          </a:effectLst>
        </p:spPr>
        <p:txBody>
          <a:bodyPr>
            <a:normAutofit/>
          </a:bodyPr>
          <a:lstStyle/>
          <a:p>
            <a:pPr algn="ctr" eaLnBrk="1" hangingPunct="1"/>
            <a:r>
              <a:rPr lang="en-US" altLang="en-US" sz="4000" dirty="0">
                <a:solidFill>
                  <a:schemeClr val="tx1"/>
                </a:solidFill>
                <a:latin typeface="Elephant" panose="02020904090505020303" pitchFamily="18" charset="0"/>
              </a:rPr>
              <a:t>IAP Valuable When:</a:t>
            </a:r>
          </a:p>
        </p:txBody>
      </p:sp>
      <p:sp>
        <p:nvSpPr>
          <p:cNvPr id="140291" name="Rectangle 3"/>
          <p:cNvSpPr>
            <a:spLocks noGrp="1"/>
          </p:cNvSpPr>
          <p:nvPr>
            <p:ph idx="1"/>
          </p:nvPr>
        </p:nvSpPr>
        <p:spPr>
          <a:xfrm>
            <a:off x="457200" y="2057400"/>
            <a:ext cx="8001001" cy="3880773"/>
          </a:xfrm>
        </p:spPr>
        <p:txBody>
          <a:bodyPr>
            <a:normAutofit fontScale="92500" lnSpcReduction="20000"/>
          </a:bodyPr>
          <a:lstStyle/>
          <a:p>
            <a:pPr marL="341313" indent="-341313" eaLnBrk="1" hangingPunct="1">
              <a:lnSpc>
                <a:spcPct val="80000"/>
              </a:lnSpc>
              <a:buFont typeface="Arial" charset="0"/>
              <a:buChar char="•"/>
              <a:defRPr/>
            </a:pPr>
            <a:r>
              <a:rPr lang="en-US" sz="2600" dirty="0">
                <a:solidFill>
                  <a:srgbClr val="17375E"/>
                </a:solidFill>
              </a:rPr>
              <a:t>Oral plans could result in miscommunication</a:t>
            </a:r>
          </a:p>
          <a:p>
            <a:pPr marL="341313" indent="-341313" eaLnBrk="1" hangingPunct="1">
              <a:lnSpc>
                <a:spcPct val="80000"/>
              </a:lnSpc>
              <a:buFont typeface="Arial" charset="0"/>
              <a:buChar char="•"/>
              <a:defRPr/>
            </a:pPr>
            <a:r>
              <a:rPr lang="en-US" sz="2600" dirty="0">
                <a:solidFill>
                  <a:srgbClr val="17375E"/>
                </a:solidFill>
              </a:rPr>
              <a:t>Two or more jurisdictions or disciplines are involved</a:t>
            </a:r>
          </a:p>
          <a:p>
            <a:pPr marL="341313" indent="-341313" eaLnBrk="1" hangingPunct="1">
              <a:lnSpc>
                <a:spcPct val="80000"/>
              </a:lnSpc>
              <a:buFont typeface="Arial" charset="0"/>
              <a:buChar char="•"/>
              <a:defRPr/>
            </a:pPr>
            <a:r>
              <a:rPr lang="en-US" sz="2600" dirty="0">
                <a:solidFill>
                  <a:srgbClr val="17375E"/>
                </a:solidFill>
              </a:rPr>
              <a:t>Large changes of personnel occur</a:t>
            </a:r>
          </a:p>
          <a:p>
            <a:pPr marL="341313" indent="-341313" eaLnBrk="1" hangingPunct="1">
              <a:lnSpc>
                <a:spcPct val="80000"/>
              </a:lnSpc>
              <a:buFont typeface="Arial" charset="0"/>
              <a:buChar char="•"/>
              <a:defRPr/>
            </a:pPr>
            <a:r>
              <a:rPr lang="en-US" sz="2600" dirty="0">
                <a:solidFill>
                  <a:srgbClr val="17375E"/>
                </a:solidFill>
              </a:rPr>
              <a:t>Personnel are working through multiple operational periods </a:t>
            </a:r>
          </a:p>
          <a:p>
            <a:pPr marL="341313" indent="-341313" eaLnBrk="1" hangingPunct="1">
              <a:lnSpc>
                <a:spcPct val="80000"/>
              </a:lnSpc>
              <a:buFont typeface="Arial" charset="0"/>
              <a:buChar char="•"/>
              <a:defRPr/>
            </a:pPr>
            <a:r>
              <a:rPr lang="en-US" sz="2600" dirty="0">
                <a:solidFill>
                  <a:srgbClr val="17375E"/>
                </a:solidFill>
              </a:rPr>
              <a:t>There is a full activation of the ICS organization </a:t>
            </a:r>
          </a:p>
          <a:p>
            <a:pPr marL="341313" indent="-341313" eaLnBrk="1" hangingPunct="1">
              <a:lnSpc>
                <a:spcPct val="80000"/>
              </a:lnSpc>
              <a:buFont typeface="Arial" charset="0"/>
              <a:buChar char="•"/>
              <a:defRPr/>
            </a:pPr>
            <a:r>
              <a:rPr lang="en-US" sz="2600" dirty="0">
                <a:solidFill>
                  <a:srgbClr val="17375E"/>
                </a:solidFill>
              </a:rPr>
              <a:t>The incident has important legal, political, or public</a:t>
            </a:r>
          </a:p>
          <a:p>
            <a:pPr marL="341313" indent="-341313" eaLnBrk="1" hangingPunct="1">
              <a:lnSpc>
                <a:spcPct val="80000"/>
              </a:lnSpc>
              <a:buFont typeface="Arial" charset="0"/>
              <a:buChar char="•"/>
              <a:defRPr/>
            </a:pPr>
            <a:r>
              <a:rPr lang="en-US" sz="2600" dirty="0">
                <a:solidFill>
                  <a:srgbClr val="17375E"/>
                </a:solidFill>
              </a:rPr>
              <a:t>ramifications </a:t>
            </a:r>
          </a:p>
          <a:p>
            <a:pPr marL="341313" indent="-341313" eaLnBrk="1" hangingPunct="1">
              <a:lnSpc>
                <a:spcPct val="80000"/>
              </a:lnSpc>
              <a:buFont typeface="Arial" charset="0"/>
              <a:buChar char="•"/>
              <a:defRPr/>
            </a:pPr>
            <a:r>
              <a:rPr lang="en-US" sz="2600" dirty="0">
                <a:solidFill>
                  <a:srgbClr val="17375E"/>
                </a:solidFill>
              </a:rPr>
              <a:t>Complex communication issues arise </a:t>
            </a:r>
          </a:p>
          <a:p>
            <a:pPr marL="341313" indent="-341313" eaLnBrk="1" hangingPunct="1">
              <a:lnSpc>
                <a:spcPct val="80000"/>
              </a:lnSpc>
              <a:buFont typeface="Arial" charset="0"/>
              <a:buChar char="•"/>
              <a:defRPr/>
            </a:pPr>
            <a:r>
              <a:rPr lang="en-US" sz="2600" dirty="0">
                <a:solidFill>
                  <a:srgbClr val="17375E"/>
                </a:solidFill>
              </a:rPr>
              <a:t>A written record of actions taken is needed for historical or administrative needs</a:t>
            </a:r>
            <a:endParaRPr lang="en-US" sz="2600" dirty="0">
              <a:solidFill>
                <a:srgbClr val="632523"/>
              </a:solidFill>
            </a:endParaRPr>
          </a:p>
          <a:p>
            <a:pPr marL="457200" indent="-457200" algn="ctr" eaLnBrk="1" hangingPunct="1">
              <a:lnSpc>
                <a:spcPct val="80000"/>
              </a:lnSpc>
              <a:buFont typeface="Arial" charset="0"/>
              <a:buNone/>
              <a:defRPr/>
            </a:pPr>
            <a:endParaRPr lang="en-US" sz="1200" dirty="0">
              <a:solidFill>
                <a:srgbClr val="632523"/>
              </a:solidFill>
            </a:endParaRPr>
          </a:p>
          <a:p>
            <a:pPr marL="457200" indent="-457200" algn="ctr" eaLnBrk="1" hangingPunct="1">
              <a:lnSpc>
                <a:spcPct val="80000"/>
              </a:lnSpc>
              <a:buFont typeface="Arial" charset="0"/>
              <a:buNone/>
              <a:defRPr/>
            </a:pPr>
            <a:endParaRPr lang="en-US" sz="1700" dirty="0">
              <a:solidFill>
                <a:srgbClr val="632523"/>
              </a:solidFill>
            </a:endParaRPr>
          </a:p>
          <a:p>
            <a:pPr marL="609600" indent="-609600" eaLnBrk="1" hangingPunct="1">
              <a:lnSpc>
                <a:spcPct val="80000"/>
              </a:lnSpc>
              <a:buFont typeface="Arial" charset="0"/>
              <a:buNone/>
              <a:defRPr/>
            </a:pPr>
            <a:endParaRPr lang="en-US" sz="1800" dirty="0">
              <a:solidFill>
                <a:srgbClr val="17375E"/>
              </a:solidFill>
            </a:endParaRPr>
          </a:p>
        </p:txBody>
      </p:sp>
    </p:spTree>
    <p:extLst>
      <p:ext uri="{BB962C8B-B14F-4D97-AF65-F5344CB8AC3E}">
        <p14:creationId xmlns:p14="http://schemas.microsoft.com/office/powerpoint/2010/main" val="2971702375"/>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6434" name="Rectangle 2"/>
          <p:cNvSpPr>
            <a:spLocks noGrp="1" noChangeAspect="1" noChangeArrowheads="1"/>
          </p:cNvSpPr>
          <p:nvPr>
            <p:ph type="title"/>
          </p:nvPr>
        </p:nvSpPr>
        <p:spPr>
          <a:xfrm>
            <a:off x="609599" y="609600"/>
            <a:ext cx="8001001" cy="1320800"/>
          </a:xfrm>
          <a:effectLst>
            <a:outerShdw dist="35921" dir="2700000" algn="ctr" rotWithShape="0">
              <a:srgbClr val="C0C0C0"/>
            </a:outerShdw>
          </a:effectLst>
        </p:spPr>
        <p:txBody>
          <a:bodyPr>
            <a:normAutofit/>
          </a:bodyPr>
          <a:lstStyle/>
          <a:p>
            <a:pPr algn="ctr" eaLnBrk="1" hangingPunct="1"/>
            <a:r>
              <a:rPr lang="en-US" altLang="en-US" sz="4000" dirty="0">
                <a:solidFill>
                  <a:schemeClr val="tx1"/>
                </a:solidFill>
                <a:latin typeface="Elephant" panose="02020904090505020303" pitchFamily="18" charset="0"/>
              </a:rPr>
              <a:t>Logistics Support Factors</a:t>
            </a:r>
          </a:p>
        </p:txBody>
      </p:sp>
      <p:sp>
        <p:nvSpPr>
          <p:cNvPr id="146435" name="AutoShape 3"/>
          <p:cNvSpPr>
            <a:spLocks noChangeArrowheads="1"/>
          </p:cNvSpPr>
          <p:nvPr/>
        </p:nvSpPr>
        <p:spPr bwMode="auto">
          <a:xfrm>
            <a:off x="800100" y="1346200"/>
            <a:ext cx="7543800" cy="3200400"/>
          </a:xfrm>
          <a:prstGeom prst="wedgeEllipseCallout">
            <a:avLst>
              <a:gd name="adj1" fmla="val 34847"/>
              <a:gd name="adj2" fmla="val 69046"/>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algn="ctr" eaLnBrk="1" hangingPunct="1">
              <a:spcBef>
                <a:spcPct val="30000"/>
              </a:spcBef>
              <a:buFontTx/>
              <a:buNone/>
            </a:pPr>
            <a:r>
              <a:rPr lang="en-US" altLang="en-US" b="1" dirty="0">
                <a:solidFill>
                  <a:schemeClr val="tx1"/>
                </a:solidFill>
                <a:latin typeface="Arial" panose="020B0604020202020204" pitchFamily="34" charset="0"/>
              </a:rPr>
              <a:t>Why must personnel and logistical support factors  be considered in determining tactical operations?</a:t>
            </a:r>
          </a:p>
        </p:txBody>
      </p:sp>
    </p:spTree>
    <p:extLst>
      <p:ext uri="{BB962C8B-B14F-4D97-AF65-F5344CB8AC3E}">
        <p14:creationId xmlns:p14="http://schemas.microsoft.com/office/powerpoint/2010/main" val="993751800"/>
      </p:ext>
    </p:extLst>
  </p:cSld>
  <p:clrMapOvr>
    <a:masterClrMapping/>
  </p:clrMapOvr>
  <p:transition>
    <p:wipe dir="r"/>
  </p:transition>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8482" name="Rectangle 2"/>
          <p:cNvSpPr>
            <a:spLocks noGrp="1" noChangeAspect="1" noChangeArrowheads="1"/>
          </p:cNvSpPr>
          <p:nvPr>
            <p:ph type="title"/>
          </p:nvPr>
        </p:nvSpPr>
        <p:spPr>
          <a:xfrm>
            <a:off x="609599" y="609600"/>
            <a:ext cx="8153401" cy="1320800"/>
          </a:xfrm>
          <a:effectLst>
            <a:outerShdw dist="35921" dir="2700000" algn="ctr" rotWithShape="0">
              <a:srgbClr val="C0C0C0"/>
            </a:outerShdw>
          </a:effectLst>
        </p:spPr>
        <p:txBody>
          <a:bodyPr>
            <a:normAutofit/>
          </a:bodyPr>
          <a:lstStyle/>
          <a:p>
            <a:pPr algn="ctr" eaLnBrk="1" hangingPunct="1"/>
            <a:r>
              <a:rPr lang="en-US" altLang="en-US" sz="4000" dirty="0">
                <a:solidFill>
                  <a:schemeClr val="tx1"/>
                </a:solidFill>
                <a:latin typeface="Elephant" panose="02020904090505020303" pitchFamily="18" charset="0"/>
              </a:rPr>
              <a:t>Cost-Benefit Analysis</a:t>
            </a:r>
          </a:p>
        </p:txBody>
      </p:sp>
      <p:sp>
        <p:nvSpPr>
          <p:cNvPr id="148483" name="AutoShape 3"/>
          <p:cNvSpPr>
            <a:spLocks noChangeArrowheads="1"/>
          </p:cNvSpPr>
          <p:nvPr/>
        </p:nvSpPr>
        <p:spPr bwMode="auto">
          <a:xfrm>
            <a:off x="825500" y="1320800"/>
            <a:ext cx="7543800" cy="3333750"/>
          </a:xfrm>
          <a:prstGeom prst="wedgeEllipseCallout">
            <a:avLst>
              <a:gd name="adj1" fmla="val 34847"/>
              <a:gd name="adj2" fmla="val 64287"/>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tIns="0"/>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algn="ctr" eaLnBrk="1" hangingPunct="1">
              <a:spcBef>
                <a:spcPct val="30000"/>
              </a:spcBef>
              <a:buFont typeface="Wingdings" panose="05000000000000000000" pitchFamily="2" charset="2"/>
              <a:buNone/>
            </a:pPr>
            <a:r>
              <a:rPr lang="en-US" altLang="en-US" b="1" dirty="0">
                <a:solidFill>
                  <a:schemeClr val="tx1"/>
                </a:solidFill>
                <a:latin typeface="Arial" panose="020B0604020202020204" pitchFamily="34" charset="0"/>
              </a:rPr>
              <a:t>What are some factors that you consider when assessing the costs and benefits of proposed tactical assignments?</a:t>
            </a:r>
          </a:p>
        </p:txBody>
      </p:sp>
    </p:spTree>
    <p:extLst>
      <p:ext uri="{BB962C8B-B14F-4D97-AF65-F5344CB8AC3E}">
        <p14:creationId xmlns:p14="http://schemas.microsoft.com/office/powerpoint/2010/main" val="903495363"/>
      </p:ext>
    </p:extLst>
  </p:cSld>
  <p:clrMapOvr>
    <a:masterClrMapping/>
  </p:clrMapOvr>
  <p:transition>
    <p:wipe dir="r"/>
  </p:transition>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0530" name="Rectangle 2"/>
          <p:cNvSpPr>
            <a:spLocks noGrp="1" noChangeAspect="1" noChangeArrowheads="1"/>
          </p:cNvSpPr>
          <p:nvPr>
            <p:ph type="title"/>
          </p:nvPr>
        </p:nvSpPr>
        <p:spPr>
          <a:xfrm>
            <a:off x="609599" y="609600"/>
            <a:ext cx="7848601" cy="1320800"/>
          </a:xfrm>
          <a:effectLst>
            <a:outerShdw dist="35921" dir="2700000" algn="ctr" rotWithShape="0">
              <a:srgbClr val="C0C0C0"/>
            </a:outerShdw>
          </a:effectLst>
        </p:spPr>
        <p:txBody>
          <a:bodyPr>
            <a:normAutofit/>
          </a:bodyPr>
          <a:lstStyle/>
          <a:p>
            <a:pPr algn="ctr" eaLnBrk="1" hangingPunct="1"/>
            <a:r>
              <a:rPr lang="en-US" altLang="en-US" sz="4000" dirty="0">
                <a:solidFill>
                  <a:schemeClr val="tx1"/>
                </a:solidFill>
                <a:latin typeface="Elephant" panose="02020904090505020303" pitchFamily="18" charset="0"/>
              </a:rPr>
              <a:t>Incident Safety </a:t>
            </a:r>
          </a:p>
        </p:txBody>
      </p:sp>
      <p:sp>
        <p:nvSpPr>
          <p:cNvPr id="29699" name="Rectangle 3"/>
          <p:cNvSpPr>
            <a:spLocks noGrp="1" noChangeArrowheads="1"/>
          </p:cNvSpPr>
          <p:nvPr>
            <p:ph idx="1"/>
          </p:nvPr>
        </p:nvSpPr>
        <p:spPr>
          <a:xfrm>
            <a:off x="381000" y="1398588"/>
            <a:ext cx="5389563" cy="4525962"/>
          </a:xfrm>
        </p:spPr>
        <p:txBody>
          <a:bodyPr>
            <a:noAutofit/>
          </a:bodyPr>
          <a:lstStyle/>
          <a:p>
            <a:pPr marL="342900" lvl="1" indent="-342900">
              <a:lnSpc>
                <a:spcPct val="90000"/>
              </a:lnSpc>
              <a:buFont typeface="Arial" charset="0"/>
              <a:buChar char="•"/>
              <a:defRPr/>
            </a:pPr>
            <a:r>
              <a:rPr lang="en-US" altLang="en-US" sz="2800" dirty="0">
                <a:solidFill>
                  <a:schemeClr val="tx1"/>
                </a:solidFill>
              </a:rPr>
              <a:t>Incident management must ensure the safety of:</a:t>
            </a:r>
          </a:p>
          <a:p>
            <a:pPr lvl="1">
              <a:buFont typeface="Arial" charset="0"/>
              <a:buChar char="–"/>
              <a:defRPr/>
            </a:pPr>
            <a:r>
              <a:rPr lang="en-US" altLang="en-US" sz="2800" dirty="0">
                <a:solidFill>
                  <a:schemeClr val="tx1"/>
                </a:solidFill>
              </a:rPr>
              <a:t>Personnel assigned to the incident</a:t>
            </a:r>
          </a:p>
          <a:p>
            <a:pPr lvl="1">
              <a:buFont typeface="Arial" charset="0"/>
              <a:buChar char="–"/>
              <a:defRPr/>
            </a:pPr>
            <a:r>
              <a:rPr lang="en-US" altLang="en-US" sz="2800" dirty="0">
                <a:solidFill>
                  <a:schemeClr val="tx1"/>
                </a:solidFill>
              </a:rPr>
              <a:t>Persons injured or threatened by the incident</a:t>
            </a:r>
          </a:p>
          <a:p>
            <a:pPr lvl="1">
              <a:buFont typeface="Arial" charset="0"/>
              <a:buChar char="–"/>
              <a:defRPr/>
            </a:pPr>
            <a:r>
              <a:rPr lang="en-US" altLang="en-US" sz="2800" dirty="0">
                <a:solidFill>
                  <a:schemeClr val="tx1"/>
                </a:solidFill>
              </a:rPr>
              <a:t>Volunteers assisting at the incident</a:t>
            </a:r>
          </a:p>
          <a:p>
            <a:pPr lvl="1">
              <a:buFont typeface="Arial" charset="0"/>
              <a:buChar char="–"/>
              <a:defRPr/>
            </a:pPr>
            <a:r>
              <a:rPr lang="en-US" altLang="en-US" sz="2800" dirty="0">
                <a:solidFill>
                  <a:schemeClr val="tx1"/>
                </a:solidFill>
              </a:rPr>
              <a:t>The general public who are within the operational area</a:t>
            </a:r>
          </a:p>
        </p:txBody>
      </p:sp>
    </p:spTree>
    <p:extLst>
      <p:ext uri="{BB962C8B-B14F-4D97-AF65-F5344CB8AC3E}">
        <p14:creationId xmlns:p14="http://schemas.microsoft.com/office/powerpoint/2010/main" val="1027243762"/>
      </p:ext>
    </p:extLst>
  </p:cSld>
  <p:clrMapOvr>
    <a:masterClrMapping/>
  </p:clrMapOvr>
  <p:transition>
    <p:wipe dir="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spect="1" noChangeArrowheads="1"/>
          </p:cNvSpPr>
          <p:nvPr>
            <p:ph type="title"/>
          </p:nvPr>
        </p:nvSpPr>
        <p:spPr>
          <a:xfrm>
            <a:off x="228599" y="609600"/>
            <a:ext cx="8686800" cy="1143000"/>
          </a:xfrm>
          <a:effectLst>
            <a:outerShdw dist="35921" dir="2700000" algn="ctr" rotWithShape="0">
              <a:srgbClr val="C0C0C0"/>
            </a:outerShdw>
          </a:effectLst>
        </p:spPr>
        <p:txBody>
          <a:bodyPr/>
          <a:lstStyle/>
          <a:p>
            <a:pPr algn="ctr" eaLnBrk="1" hangingPunct="1"/>
            <a:r>
              <a:rPr lang="en-US" altLang="en-US" dirty="0">
                <a:solidFill>
                  <a:schemeClr val="tx1"/>
                </a:solidFill>
                <a:latin typeface="Elephant" panose="02020904090505020303" pitchFamily="18" charset="0"/>
              </a:rPr>
              <a:t>Incident Safety Analysis (ICS-215A)</a:t>
            </a:r>
          </a:p>
        </p:txBody>
      </p:sp>
    </p:spTree>
    <p:extLst>
      <p:ext uri="{BB962C8B-B14F-4D97-AF65-F5344CB8AC3E}">
        <p14:creationId xmlns:p14="http://schemas.microsoft.com/office/powerpoint/2010/main" val="1164230068"/>
      </p:ext>
    </p:extLst>
  </p:cSld>
  <p:clrMapOvr>
    <a:masterClrMapping/>
  </p:clrMapOvr>
  <p:transition>
    <p:wipe dir="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a:off x="609599" y="609600"/>
            <a:ext cx="8153401" cy="1320800"/>
          </a:xfrm>
          <a:effectLst>
            <a:outerShdw dist="35921" dir="2700000" algn="ctr" rotWithShape="0">
              <a:srgbClr val="C0C0C0"/>
            </a:outerShdw>
          </a:effectLst>
        </p:spPr>
        <p:txBody>
          <a:bodyPr>
            <a:noAutofit/>
          </a:bodyPr>
          <a:lstStyle/>
          <a:p>
            <a:pPr algn="ctr" eaLnBrk="1" hangingPunct="1"/>
            <a:r>
              <a:rPr lang="en-US" altLang="en-US" sz="4400" dirty="0">
                <a:solidFill>
                  <a:schemeClr val="tx1"/>
                </a:solidFill>
                <a:latin typeface="Elephant" panose="02020904090505020303" pitchFamily="18" charset="0"/>
              </a:rPr>
              <a:t>Common HICS Forms</a:t>
            </a:r>
          </a:p>
        </p:txBody>
      </p:sp>
      <p:sp>
        <p:nvSpPr>
          <p:cNvPr id="154627" name="Content Placeholder 2"/>
          <p:cNvSpPr>
            <a:spLocks noGrp="1"/>
          </p:cNvSpPr>
          <p:nvPr>
            <p:ph idx="1"/>
          </p:nvPr>
        </p:nvSpPr>
        <p:spPr>
          <a:xfrm>
            <a:off x="609598" y="2160590"/>
            <a:ext cx="7848601" cy="3880773"/>
          </a:xfrm>
        </p:spPr>
        <p:txBody>
          <a:bodyPr>
            <a:normAutofit/>
          </a:bodyPr>
          <a:lstStyle/>
          <a:p>
            <a:r>
              <a:rPr lang="en-US" altLang="en-US" sz="2800" dirty="0">
                <a:solidFill>
                  <a:schemeClr val="tx1"/>
                </a:solidFill>
              </a:rPr>
              <a:t>HICS 200: Incident Action Plan (IAP) Cover Sheet</a:t>
            </a:r>
          </a:p>
          <a:p>
            <a:r>
              <a:rPr lang="en-US" altLang="en-US" sz="2800" dirty="0">
                <a:solidFill>
                  <a:schemeClr val="tx1"/>
                </a:solidFill>
              </a:rPr>
              <a:t>HICS 201: Incident Briefing</a:t>
            </a:r>
          </a:p>
          <a:p>
            <a:r>
              <a:rPr lang="en-US" altLang="en-US" sz="2800" dirty="0">
                <a:solidFill>
                  <a:schemeClr val="tx1"/>
                </a:solidFill>
              </a:rPr>
              <a:t>HICS 202: Incident Objectives</a:t>
            </a:r>
          </a:p>
          <a:p>
            <a:r>
              <a:rPr lang="en-US" altLang="en-US" sz="2800" dirty="0">
                <a:solidFill>
                  <a:schemeClr val="tx1"/>
                </a:solidFill>
              </a:rPr>
              <a:t>HICS 204: Assignment List</a:t>
            </a:r>
          </a:p>
          <a:p>
            <a:r>
              <a:rPr lang="en-US" altLang="en-US" sz="2800" dirty="0">
                <a:solidFill>
                  <a:schemeClr val="tx1"/>
                </a:solidFill>
              </a:rPr>
              <a:t>HICS 215A: Incident Action Plan (IAP) Safety Analysis </a:t>
            </a:r>
          </a:p>
        </p:txBody>
      </p:sp>
    </p:spTree>
    <p:extLst>
      <p:ext uri="{BB962C8B-B14F-4D97-AF65-F5344CB8AC3E}">
        <p14:creationId xmlns:p14="http://schemas.microsoft.com/office/powerpoint/2010/main" val="21669936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a:xfrm>
            <a:off x="609599" y="609600"/>
            <a:ext cx="8001001" cy="1320800"/>
          </a:xfrm>
          <a:effectLst>
            <a:outerShdw dist="35921" dir="2700000" algn="ctr" rotWithShape="0">
              <a:srgbClr val="C0C0C0"/>
            </a:outerShdw>
          </a:effectLst>
        </p:spPr>
        <p:txBody>
          <a:bodyPr>
            <a:normAutofit/>
          </a:bodyPr>
          <a:lstStyle/>
          <a:p>
            <a:pPr algn="ctr" eaLnBrk="1" hangingPunct="1"/>
            <a:r>
              <a:rPr lang="en-US" altLang="en-US" sz="4400" dirty="0">
                <a:solidFill>
                  <a:schemeClr val="tx1"/>
                </a:solidFill>
                <a:latin typeface="Elephant" panose="02020904090505020303" pitchFamily="18" charset="0"/>
              </a:rPr>
              <a:t>Additional HICS Forms</a:t>
            </a:r>
          </a:p>
        </p:txBody>
      </p:sp>
      <p:sp>
        <p:nvSpPr>
          <p:cNvPr id="155651" name="Content Placeholder 2"/>
          <p:cNvSpPr>
            <a:spLocks noGrp="1"/>
          </p:cNvSpPr>
          <p:nvPr>
            <p:ph idx="1"/>
          </p:nvPr>
        </p:nvSpPr>
        <p:spPr>
          <a:xfrm>
            <a:off x="609598" y="2160590"/>
            <a:ext cx="7543801" cy="3880773"/>
          </a:xfrm>
        </p:spPr>
        <p:txBody>
          <a:bodyPr>
            <a:normAutofit fontScale="92500" lnSpcReduction="20000"/>
          </a:bodyPr>
          <a:lstStyle/>
          <a:p>
            <a:r>
              <a:rPr lang="en-US" altLang="en-US" sz="2800" dirty="0">
                <a:solidFill>
                  <a:schemeClr val="tx1"/>
                </a:solidFill>
              </a:rPr>
              <a:t>HICS 203: Organization Assignment List</a:t>
            </a:r>
          </a:p>
          <a:p>
            <a:r>
              <a:rPr lang="en-US" altLang="en-US" sz="2800" dirty="0">
                <a:solidFill>
                  <a:schemeClr val="tx1"/>
                </a:solidFill>
              </a:rPr>
              <a:t>HICS 205A: Communications List </a:t>
            </a:r>
          </a:p>
          <a:p>
            <a:r>
              <a:rPr lang="en-US" altLang="en-US" sz="2800" dirty="0">
                <a:solidFill>
                  <a:schemeClr val="tx1"/>
                </a:solidFill>
              </a:rPr>
              <a:t>HICS 206: Staff Medical Plan</a:t>
            </a:r>
          </a:p>
          <a:p>
            <a:r>
              <a:rPr lang="en-US" altLang="en-US" sz="2800" dirty="0">
                <a:solidFill>
                  <a:schemeClr val="tx1"/>
                </a:solidFill>
              </a:rPr>
              <a:t>HICS 221: Demobilization Check-Out </a:t>
            </a:r>
          </a:p>
          <a:p>
            <a:r>
              <a:rPr lang="en-US" altLang="en-US" sz="2800" dirty="0">
                <a:solidFill>
                  <a:schemeClr val="tx1"/>
                </a:solidFill>
              </a:rPr>
              <a:t>Incident Map, hospital and campus floor plans, maps, and evacuation routes, </a:t>
            </a:r>
          </a:p>
          <a:p>
            <a:r>
              <a:rPr lang="en-US" altLang="en-US" sz="2800" dirty="0">
                <a:solidFill>
                  <a:schemeClr val="tx1"/>
                </a:solidFill>
              </a:rPr>
              <a:t>facility grids or blueprints</a:t>
            </a:r>
          </a:p>
          <a:p>
            <a:r>
              <a:rPr lang="en-US" altLang="en-US" sz="2800" dirty="0">
                <a:solidFill>
                  <a:schemeClr val="tx1"/>
                </a:solidFill>
              </a:rPr>
              <a:t>Traffic Plan, Communication Plan, and Site Safety Plan(s) </a:t>
            </a:r>
          </a:p>
        </p:txBody>
      </p:sp>
    </p:spTree>
    <p:extLst>
      <p:ext uri="{BB962C8B-B14F-4D97-AF65-F5344CB8AC3E}">
        <p14:creationId xmlns:p14="http://schemas.microsoft.com/office/powerpoint/2010/main" val="20054981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spect="1" noChangeArrowheads="1"/>
          </p:cNvSpPr>
          <p:nvPr>
            <p:ph type="title"/>
          </p:nvPr>
        </p:nvSpPr>
        <p:spPr>
          <a:xfrm>
            <a:off x="457200" y="404813"/>
            <a:ext cx="8229600" cy="1143000"/>
          </a:xfrm>
          <a:effectLst>
            <a:outerShdw dist="35921" dir="2700000" algn="ctr" rotWithShape="0">
              <a:srgbClr val="C0C0C0"/>
            </a:outerShdw>
          </a:effectLst>
        </p:spPr>
        <p:txBody>
          <a:bodyPr>
            <a:normAutofit/>
          </a:bodyPr>
          <a:lstStyle/>
          <a:p>
            <a:pPr algn="ctr" eaLnBrk="1" hangingPunct="1"/>
            <a:r>
              <a:rPr lang="en-US" altLang="en-US" sz="4400" dirty="0">
                <a:solidFill>
                  <a:schemeClr val="tx1"/>
                </a:solidFill>
                <a:latin typeface="Elephant" panose="02020904090505020303" pitchFamily="18" charset="0"/>
              </a:rPr>
              <a:t>Are All Forms Used?</a:t>
            </a:r>
          </a:p>
        </p:txBody>
      </p:sp>
      <p:sp>
        <p:nvSpPr>
          <p:cNvPr id="156675" name="Rectangle 3"/>
          <p:cNvSpPr>
            <a:spLocks noGrp="1" noChangeArrowheads="1"/>
          </p:cNvSpPr>
          <p:nvPr>
            <p:ph type="body" sz="half" idx="1"/>
          </p:nvPr>
        </p:nvSpPr>
        <p:spPr>
          <a:xfrm>
            <a:off x="457200" y="1600200"/>
            <a:ext cx="4533900" cy="4525963"/>
          </a:xfrm>
        </p:spPr>
        <p:txBody>
          <a:bodyPr/>
          <a:lstStyle/>
          <a:p>
            <a:r>
              <a:rPr lang="en-US" altLang="en-US" sz="2200" dirty="0">
                <a:solidFill>
                  <a:schemeClr val="tx1"/>
                </a:solidFill>
              </a:rPr>
              <a:t>The Planning Section Chief determines which ICS forms and attachments are included in the IAP based upon the IC’s direction.</a:t>
            </a:r>
          </a:p>
          <a:p>
            <a:pPr>
              <a:spcBef>
                <a:spcPct val="50000"/>
              </a:spcBef>
            </a:pPr>
            <a:r>
              <a:rPr lang="en-US" altLang="en-US" sz="2200" dirty="0">
                <a:solidFill>
                  <a:schemeClr val="tx1"/>
                </a:solidFill>
              </a:rPr>
              <a:t>For less complex incidents, the Incident Commander may only require the ICS – Incident Action Plan (IAP) Quick Start Fast Form.</a:t>
            </a:r>
          </a:p>
        </p:txBody>
      </p:sp>
      <p:grpSp>
        <p:nvGrpSpPr>
          <p:cNvPr id="156676" name="Group 14"/>
          <p:cNvGrpSpPr>
            <a:grpSpLocks/>
          </p:cNvGrpSpPr>
          <p:nvPr/>
        </p:nvGrpSpPr>
        <p:grpSpPr bwMode="auto">
          <a:xfrm>
            <a:off x="4991100" y="1498600"/>
            <a:ext cx="4019550" cy="4597400"/>
            <a:chOff x="4991100" y="1066800"/>
            <a:chExt cx="4019550" cy="4597400"/>
          </a:xfrm>
        </p:grpSpPr>
        <p:sp>
          <p:nvSpPr>
            <p:cNvPr id="156677" name="Text Box 6"/>
            <p:cNvSpPr txBox="1">
              <a:spLocks noChangeArrowheads="1"/>
            </p:cNvSpPr>
            <p:nvPr/>
          </p:nvSpPr>
          <p:spPr bwMode="auto">
            <a:xfrm>
              <a:off x="7105650" y="2695575"/>
              <a:ext cx="1905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a:lnSpc>
                  <a:spcPct val="80000"/>
                </a:lnSpc>
                <a:spcBef>
                  <a:spcPct val="0"/>
                </a:spcBef>
                <a:buFontTx/>
                <a:buNone/>
              </a:pPr>
              <a:r>
                <a:rPr lang="en-US" altLang="en-US" sz="1800" b="1" dirty="0">
                  <a:solidFill>
                    <a:srgbClr val="25387D"/>
                  </a:solidFill>
                  <a:latin typeface="Tahoma" panose="020B0604030504040204" pitchFamily="34" charset="0"/>
                </a:rPr>
                <a:t>Organization Assignment List</a:t>
              </a:r>
            </a:p>
          </p:txBody>
        </p:sp>
        <p:sp>
          <p:nvSpPr>
            <p:cNvPr id="862216" name="Documents"/>
            <p:cNvSpPr>
              <a:spLocks noEditPoints="1" noChangeArrowheads="1"/>
            </p:cNvSpPr>
            <p:nvPr/>
          </p:nvSpPr>
          <p:spPr bwMode="auto">
            <a:xfrm>
              <a:off x="7267575" y="1066800"/>
              <a:ext cx="1352550" cy="152400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eaLnBrk="1" hangingPunct="1">
                <a:defRPr/>
              </a:pPr>
              <a:r>
                <a:rPr lang="en-US" b="1" dirty="0">
                  <a:solidFill>
                    <a:srgbClr val="18314A"/>
                  </a:solidFill>
                  <a:cs typeface="+mn-cs"/>
                </a:rPr>
                <a:t>ICS 203</a:t>
              </a:r>
            </a:p>
          </p:txBody>
        </p:sp>
        <p:sp>
          <p:nvSpPr>
            <p:cNvPr id="156679" name="Text Box 10"/>
            <p:cNvSpPr txBox="1">
              <a:spLocks noChangeArrowheads="1"/>
            </p:cNvSpPr>
            <p:nvPr/>
          </p:nvSpPr>
          <p:spPr bwMode="auto">
            <a:xfrm>
              <a:off x="4991100" y="5133975"/>
              <a:ext cx="27432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a:lnSpc>
                  <a:spcPct val="80000"/>
                </a:lnSpc>
                <a:spcBef>
                  <a:spcPct val="0"/>
                </a:spcBef>
                <a:buFontTx/>
                <a:buNone/>
              </a:pPr>
              <a:r>
                <a:rPr lang="en-US" altLang="en-US" sz="1800" b="1" dirty="0">
                  <a:solidFill>
                    <a:srgbClr val="25387D"/>
                  </a:solidFill>
                  <a:latin typeface="Tahoma" panose="020B0604030504040204" pitchFamily="34" charset="0"/>
                </a:rPr>
                <a:t>Assignment </a:t>
              </a:r>
              <a:br>
                <a:rPr lang="en-US" altLang="en-US" sz="1800" b="1" dirty="0">
                  <a:solidFill>
                    <a:srgbClr val="25387D"/>
                  </a:solidFill>
                  <a:latin typeface="Tahoma" panose="020B0604030504040204" pitchFamily="34" charset="0"/>
                </a:rPr>
              </a:br>
              <a:r>
                <a:rPr lang="en-US" altLang="en-US" sz="1800" b="1" dirty="0">
                  <a:solidFill>
                    <a:srgbClr val="25387D"/>
                  </a:solidFill>
                  <a:latin typeface="Tahoma" panose="020B0604030504040204" pitchFamily="34" charset="0"/>
                </a:rPr>
                <a:t>List</a:t>
              </a:r>
            </a:p>
          </p:txBody>
        </p:sp>
        <p:sp>
          <p:nvSpPr>
            <p:cNvPr id="862220" name="Documents"/>
            <p:cNvSpPr>
              <a:spLocks noEditPoints="1" noChangeArrowheads="1"/>
            </p:cNvSpPr>
            <p:nvPr/>
          </p:nvSpPr>
          <p:spPr bwMode="auto">
            <a:xfrm>
              <a:off x="5600700" y="3505200"/>
              <a:ext cx="1352550" cy="152400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eaLnBrk="1" hangingPunct="1">
                <a:defRPr/>
              </a:pPr>
              <a:r>
                <a:rPr lang="en-US" b="1" dirty="0">
                  <a:solidFill>
                    <a:srgbClr val="18314A"/>
                  </a:solidFill>
                  <a:cs typeface="+mn-cs"/>
                </a:rPr>
                <a:t>ICS 204</a:t>
              </a:r>
            </a:p>
          </p:txBody>
        </p:sp>
        <p:sp>
          <p:nvSpPr>
            <p:cNvPr id="156681" name="Text Box 23"/>
            <p:cNvSpPr txBox="1">
              <a:spLocks noChangeArrowheads="1"/>
            </p:cNvSpPr>
            <p:nvPr/>
          </p:nvSpPr>
          <p:spPr bwMode="auto">
            <a:xfrm>
              <a:off x="5648325" y="2695575"/>
              <a:ext cx="1371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a:lnSpc>
                  <a:spcPct val="80000"/>
                </a:lnSpc>
                <a:spcBef>
                  <a:spcPct val="0"/>
                </a:spcBef>
                <a:buFontTx/>
                <a:buNone/>
              </a:pPr>
              <a:r>
                <a:rPr lang="en-US" altLang="en-US" sz="1800" b="1" dirty="0">
                  <a:solidFill>
                    <a:srgbClr val="25387D"/>
                  </a:solidFill>
                  <a:latin typeface="Arial" panose="020B0604020202020204" pitchFamily="34" charset="0"/>
                </a:rPr>
                <a:t>Incident Objectives</a:t>
              </a:r>
            </a:p>
          </p:txBody>
        </p:sp>
        <p:sp>
          <p:nvSpPr>
            <p:cNvPr id="862233" name="Documents"/>
            <p:cNvSpPr>
              <a:spLocks noEditPoints="1" noChangeArrowheads="1"/>
            </p:cNvSpPr>
            <p:nvPr/>
          </p:nvSpPr>
          <p:spPr bwMode="auto">
            <a:xfrm>
              <a:off x="5600700" y="1066800"/>
              <a:ext cx="1352550" cy="152400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eaLnBrk="1" hangingPunct="1">
                <a:defRPr/>
              </a:pPr>
              <a:r>
                <a:rPr lang="en-US" b="1" dirty="0">
                  <a:solidFill>
                    <a:srgbClr val="18314A"/>
                  </a:solidFill>
                  <a:cs typeface="+mn-cs"/>
                </a:rPr>
                <a:t>ICS 202</a:t>
              </a:r>
            </a:p>
          </p:txBody>
        </p:sp>
        <p:grpSp>
          <p:nvGrpSpPr>
            <p:cNvPr id="156683" name="Group 13"/>
            <p:cNvGrpSpPr>
              <a:grpSpLocks/>
            </p:cNvGrpSpPr>
            <p:nvPr/>
          </p:nvGrpSpPr>
          <p:grpSpPr bwMode="auto">
            <a:xfrm>
              <a:off x="7334250" y="3505200"/>
              <a:ext cx="1352550" cy="1524000"/>
              <a:chOff x="7334250" y="3505200"/>
              <a:chExt cx="1352550" cy="1524000"/>
            </a:xfrm>
          </p:grpSpPr>
          <p:sp>
            <p:nvSpPr>
              <p:cNvPr id="862237" name="Documents"/>
              <p:cNvSpPr>
                <a:spLocks noEditPoints="1" noChangeArrowheads="1"/>
              </p:cNvSpPr>
              <p:nvPr/>
            </p:nvSpPr>
            <p:spPr bwMode="auto">
              <a:xfrm>
                <a:off x="7334250" y="3505200"/>
                <a:ext cx="1352550" cy="152400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eaLnBrk="1" hangingPunct="1">
                  <a:defRPr/>
                </a:pPr>
                <a:endParaRPr lang="en-US" b="1" dirty="0">
                  <a:solidFill>
                    <a:srgbClr val="18314A"/>
                  </a:solidFill>
                  <a:cs typeface="+mn-cs"/>
                </a:endParaRPr>
              </a:p>
            </p:txBody>
          </p:sp>
          <p:sp>
            <p:nvSpPr>
              <p:cNvPr id="156685" name="Rectangle 26"/>
              <p:cNvSpPr>
                <a:spLocks noChangeArrowheads="1"/>
              </p:cNvSpPr>
              <p:nvPr/>
            </p:nvSpPr>
            <p:spPr bwMode="auto">
              <a:xfrm>
                <a:off x="7388225" y="3790950"/>
                <a:ext cx="103505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10253F"/>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632523"/>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7375E"/>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632523"/>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7375E"/>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Franklin Gothic Book" panose="020B0503020102020204" pitchFamily="34" charset="0"/>
                  </a:defRPr>
                </a:lvl9pPr>
              </a:lstStyle>
              <a:p>
                <a:pPr eaLnBrk="1" hangingPunct="1">
                  <a:lnSpc>
                    <a:spcPct val="80000"/>
                  </a:lnSpc>
                  <a:spcBef>
                    <a:spcPct val="0"/>
                  </a:spcBef>
                  <a:buFontTx/>
                  <a:buNone/>
                </a:pPr>
                <a:r>
                  <a:rPr lang="en-US" altLang="en-US" sz="1700" b="1" dirty="0">
                    <a:solidFill>
                      <a:srgbClr val="18314A"/>
                    </a:solidFill>
                    <a:latin typeface="Arial" panose="020B0604020202020204" pitchFamily="34" charset="0"/>
                  </a:rPr>
                  <a:t>Safety </a:t>
                </a:r>
                <a:br>
                  <a:rPr lang="en-US" altLang="en-US" sz="1700" b="1" dirty="0">
                    <a:solidFill>
                      <a:srgbClr val="18314A"/>
                    </a:solidFill>
                    <a:latin typeface="Arial" panose="020B0604020202020204" pitchFamily="34" charset="0"/>
                  </a:rPr>
                </a:br>
                <a:r>
                  <a:rPr lang="en-US" altLang="en-US" sz="1700" b="1" dirty="0">
                    <a:solidFill>
                      <a:srgbClr val="18314A"/>
                    </a:solidFill>
                    <a:latin typeface="Arial" panose="020B0604020202020204" pitchFamily="34" charset="0"/>
                  </a:rPr>
                  <a:t>Messages</a:t>
                </a:r>
              </a:p>
              <a:p>
                <a:pPr eaLnBrk="1" hangingPunct="1">
                  <a:lnSpc>
                    <a:spcPct val="80000"/>
                  </a:lnSpc>
                  <a:spcBef>
                    <a:spcPct val="0"/>
                  </a:spcBef>
                  <a:buFontTx/>
                  <a:buNone/>
                </a:pPr>
                <a:r>
                  <a:rPr lang="en-US" altLang="en-US" sz="1700" b="1" dirty="0">
                    <a:solidFill>
                      <a:srgbClr val="18314A"/>
                    </a:solidFill>
                    <a:latin typeface="Arial" panose="020B0604020202020204" pitchFamily="34" charset="0"/>
                  </a:rPr>
                  <a:t>&amp;</a:t>
                </a:r>
              </a:p>
              <a:p>
                <a:pPr eaLnBrk="1" hangingPunct="1">
                  <a:lnSpc>
                    <a:spcPct val="80000"/>
                  </a:lnSpc>
                  <a:spcBef>
                    <a:spcPct val="0"/>
                  </a:spcBef>
                  <a:buFontTx/>
                  <a:buNone/>
                </a:pPr>
                <a:r>
                  <a:rPr lang="en-US" altLang="en-US" sz="1700" b="1" dirty="0">
                    <a:solidFill>
                      <a:srgbClr val="18314A"/>
                    </a:solidFill>
                    <a:latin typeface="Arial" panose="020B0604020202020204" pitchFamily="34" charset="0"/>
                  </a:rPr>
                  <a:t>Maps</a:t>
                </a:r>
              </a:p>
              <a:p>
                <a:pPr eaLnBrk="1" hangingPunct="1">
                  <a:spcBef>
                    <a:spcPct val="0"/>
                  </a:spcBef>
                  <a:buFontTx/>
                  <a:buNone/>
                </a:pPr>
                <a:endParaRPr lang="en-US" altLang="en-US" sz="1800" dirty="0">
                  <a:solidFill>
                    <a:srgbClr val="18314A"/>
                  </a:solidFill>
                  <a:latin typeface="Arial" panose="020B0604020202020204" pitchFamily="34" charset="0"/>
                </a:endParaRPr>
              </a:p>
            </p:txBody>
          </p:sp>
        </p:grpSp>
      </p:grpSp>
    </p:spTree>
    <p:extLst>
      <p:ext uri="{BB962C8B-B14F-4D97-AF65-F5344CB8AC3E}">
        <p14:creationId xmlns:p14="http://schemas.microsoft.com/office/powerpoint/2010/main" val="1787260949"/>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a:xfrm>
            <a:off x="609599" y="609600"/>
            <a:ext cx="7467601" cy="1320800"/>
          </a:xfrm>
          <a:noFill/>
          <a:ln w="9525">
            <a:noFill/>
            <a:miter lim="800000"/>
            <a:headEnd/>
            <a:tailEnd/>
          </a:ln>
          <a:effectLst>
            <a:outerShdw dist="35921" dir="2700000" algn="ctr" rotWithShape="0">
              <a:srgbClr val="C0C0C0"/>
            </a:outerShdw>
          </a:effectLst>
        </p:spPr>
        <p:txBody>
          <a:bodyPr vert="horz" wrap="square" lIns="91440" tIns="45720" rIns="91440" bIns="45720" numCol="1" anchor="ctr" anchorCtr="0" compatLnSpc="1">
            <a:prstTxWarp prst="textNoShape">
              <a:avLst/>
            </a:prstTxWarp>
            <a:normAutofit/>
          </a:bodyPr>
          <a:lstStyle/>
          <a:p>
            <a:pPr eaLnBrk="1" hangingPunct="1">
              <a:defRPr/>
            </a:pPr>
            <a:r>
              <a:rPr lang="en-US" altLang="en-US" sz="4000" dirty="0">
                <a:solidFill>
                  <a:schemeClr val="tx1"/>
                </a:solidFill>
                <a:latin typeface="Elephant" panose="02020904090505020303" pitchFamily="18" charset="0"/>
              </a:rPr>
              <a:t>Emergency Operations Plan</a:t>
            </a:r>
          </a:p>
        </p:txBody>
      </p:sp>
      <p:sp>
        <p:nvSpPr>
          <p:cNvPr id="2" name="Content Placeholder 1"/>
          <p:cNvSpPr>
            <a:spLocks noGrp="1"/>
          </p:cNvSpPr>
          <p:nvPr>
            <p:ph idx="1"/>
          </p:nvPr>
        </p:nvSpPr>
        <p:spPr>
          <a:xfrm>
            <a:off x="634620" y="1793996"/>
            <a:ext cx="7848601" cy="3880773"/>
          </a:xfrm>
        </p:spPr>
        <p:txBody>
          <a:bodyPr>
            <a:normAutofit/>
          </a:bodyPr>
          <a:lstStyle/>
          <a:p>
            <a:r>
              <a:rPr lang="en-US" sz="2800" b="1" dirty="0"/>
              <a:t>Strategic in nature</a:t>
            </a:r>
          </a:p>
          <a:p>
            <a:r>
              <a:rPr lang="en-US" sz="2800" b="1" dirty="0"/>
              <a:t>Based upon Hazard Vulnerability Analysis (HVA)</a:t>
            </a:r>
          </a:p>
          <a:p>
            <a:pPr lvl="1"/>
            <a:r>
              <a:rPr lang="en-US" sz="2600" b="1" dirty="0"/>
              <a:t>What hazards are you likely to see</a:t>
            </a:r>
          </a:p>
          <a:p>
            <a:pPr lvl="2"/>
            <a:r>
              <a:rPr lang="en-US" sz="2400" b="1" dirty="0"/>
              <a:t>Build hazard specific annexes</a:t>
            </a:r>
          </a:p>
          <a:p>
            <a:pPr lvl="3"/>
            <a:r>
              <a:rPr lang="en-US" sz="2200" b="1" dirty="0"/>
              <a:t>Develop Initial Incident Action Plans</a:t>
            </a: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8722" name="Rectangle 2"/>
          <p:cNvSpPr>
            <a:spLocks noGrp="1"/>
          </p:cNvSpPr>
          <p:nvPr>
            <p:ph type="title"/>
          </p:nvPr>
        </p:nvSpPr>
        <p:spPr>
          <a:xfrm>
            <a:off x="609599" y="609600"/>
            <a:ext cx="7696201" cy="1320800"/>
          </a:xfrm>
          <a:effectLst>
            <a:outerShdw dist="35921" dir="2700000" algn="ctr" rotWithShape="0">
              <a:srgbClr val="C0C0C0"/>
            </a:outerShdw>
          </a:effectLst>
        </p:spPr>
        <p:txBody>
          <a:bodyPr>
            <a:normAutofit/>
          </a:bodyPr>
          <a:lstStyle/>
          <a:p>
            <a:pPr algn="ctr" eaLnBrk="1" hangingPunct="1"/>
            <a:r>
              <a:rPr lang="en-US" altLang="en-US" sz="4400" dirty="0">
                <a:solidFill>
                  <a:schemeClr val="tx1"/>
                </a:solidFill>
                <a:latin typeface="Elephant" panose="02020904090505020303" pitchFamily="18" charset="0"/>
              </a:rPr>
              <a:t>Archiving </a:t>
            </a:r>
          </a:p>
        </p:txBody>
      </p:sp>
      <p:sp>
        <p:nvSpPr>
          <p:cNvPr id="158723" name="Rectangle 3"/>
          <p:cNvSpPr>
            <a:spLocks noGrp="1"/>
          </p:cNvSpPr>
          <p:nvPr>
            <p:ph idx="1"/>
          </p:nvPr>
        </p:nvSpPr>
        <p:spPr>
          <a:xfrm>
            <a:off x="609598" y="2160590"/>
            <a:ext cx="7924801" cy="3880773"/>
          </a:xfrm>
        </p:spPr>
        <p:txBody>
          <a:bodyPr/>
          <a:lstStyle/>
          <a:p>
            <a:pPr eaLnBrk="1" hangingPunct="1"/>
            <a:r>
              <a:rPr lang="en-US" altLang="en-US" sz="3200" dirty="0">
                <a:solidFill>
                  <a:schemeClr val="tx1"/>
                </a:solidFill>
              </a:rPr>
              <a:t>At the termination of the incident, all of the collated IAPs will be used to help outline the hospital’s response activities and decision-making processes</a:t>
            </a:r>
          </a:p>
          <a:p>
            <a:pPr eaLnBrk="1" hangingPunct="1"/>
            <a:r>
              <a:rPr lang="en-US" altLang="en-US" sz="3200" dirty="0">
                <a:solidFill>
                  <a:schemeClr val="tx1"/>
                </a:solidFill>
              </a:rPr>
              <a:t>All other documentation materials will be collected and archived as well </a:t>
            </a:r>
          </a:p>
          <a:p>
            <a:pPr eaLnBrk="1" hangingPunct="1"/>
            <a:endParaRPr lang="en-US" altLang="en-US" dirty="0">
              <a:solidFill>
                <a:srgbClr val="17375E"/>
              </a:solidFill>
            </a:endParaRPr>
          </a:p>
        </p:txBody>
      </p:sp>
    </p:spTree>
    <p:extLst>
      <p:ext uri="{BB962C8B-B14F-4D97-AF65-F5344CB8AC3E}">
        <p14:creationId xmlns:p14="http://schemas.microsoft.com/office/powerpoint/2010/main" val="884271269"/>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848601" cy="1320800"/>
          </a:xfrm>
        </p:spPr>
        <p:txBody>
          <a:bodyPr>
            <a:normAutofit/>
          </a:bodyPr>
          <a:lstStyle/>
          <a:p>
            <a:pPr algn="ctr"/>
            <a:r>
              <a:rPr lang="en-US" sz="4400" dirty="0">
                <a:solidFill>
                  <a:schemeClr val="tx1"/>
                </a:solidFill>
                <a:latin typeface="Elephant" panose="02020904090505020303" pitchFamily="18" charset="0"/>
              </a:rPr>
              <a:t>Practical Exercise</a:t>
            </a:r>
          </a:p>
        </p:txBody>
      </p:sp>
    </p:spTree>
    <p:extLst>
      <p:ext uri="{BB962C8B-B14F-4D97-AF65-F5344CB8AC3E}">
        <p14:creationId xmlns:p14="http://schemas.microsoft.com/office/powerpoint/2010/main" val="10117227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8077201" cy="1320800"/>
          </a:xfrm>
        </p:spPr>
        <p:txBody>
          <a:bodyPr>
            <a:normAutofit/>
          </a:bodyPr>
          <a:lstStyle/>
          <a:p>
            <a:pPr algn="ctr"/>
            <a:r>
              <a:rPr lang="en-US" sz="4000" dirty="0">
                <a:solidFill>
                  <a:schemeClr val="tx1"/>
                </a:solidFill>
                <a:latin typeface="Elephant" panose="02020904090505020303" pitchFamily="18" charset="0"/>
              </a:rPr>
              <a:t>ICS Scenario # 1 – Tornado </a:t>
            </a:r>
          </a:p>
        </p:txBody>
      </p:sp>
      <p:sp>
        <p:nvSpPr>
          <p:cNvPr id="3" name="Content Placeholder 2"/>
          <p:cNvSpPr>
            <a:spLocks noGrp="1"/>
          </p:cNvSpPr>
          <p:nvPr>
            <p:ph idx="1"/>
          </p:nvPr>
        </p:nvSpPr>
        <p:spPr>
          <a:xfrm>
            <a:off x="609598" y="2160590"/>
            <a:ext cx="7696201" cy="3880773"/>
          </a:xfrm>
        </p:spPr>
        <p:txBody>
          <a:bodyPr>
            <a:normAutofit fontScale="92500" lnSpcReduction="10000"/>
          </a:bodyPr>
          <a:lstStyle/>
          <a:p>
            <a:pPr marL="0" indent="0">
              <a:buNone/>
            </a:pPr>
            <a:r>
              <a:rPr lang="en-US" sz="2400" dirty="0">
                <a:solidFill>
                  <a:schemeClr val="tx1"/>
                </a:solidFill>
              </a:rPr>
              <a:t>A tornado warning has been issued with at least one tornado having touched down southwest of our location. It should be passing our location within 20 minutes and an immediate shelter-in-place order is given by the County EMA office.</a:t>
            </a:r>
          </a:p>
          <a:p>
            <a:pPr marL="0" indent="0">
              <a:buNone/>
            </a:pPr>
            <a:r>
              <a:rPr lang="en-US" sz="2400" dirty="0">
                <a:solidFill>
                  <a:schemeClr val="tx1"/>
                </a:solidFill>
              </a:rPr>
              <a:t>Will you active the HCC?</a:t>
            </a:r>
          </a:p>
          <a:p>
            <a:pPr marL="0" indent="0">
              <a:buNone/>
            </a:pPr>
            <a:r>
              <a:rPr lang="en-US" sz="2400" dirty="0">
                <a:solidFill>
                  <a:schemeClr val="tx1"/>
                </a:solidFill>
              </a:rPr>
              <a:t>Determine:</a:t>
            </a:r>
          </a:p>
          <a:p>
            <a:pPr marL="0" indent="0">
              <a:buNone/>
            </a:pPr>
            <a:r>
              <a:rPr lang="en-US" sz="2400" dirty="0">
                <a:solidFill>
                  <a:schemeClr val="tx1"/>
                </a:solidFill>
              </a:rPr>
              <a:t>Operational period</a:t>
            </a:r>
          </a:p>
          <a:p>
            <a:pPr marL="0" indent="0">
              <a:buNone/>
            </a:pPr>
            <a:r>
              <a:rPr lang="en-US" sz="2400" dirty="0">
                <a:solidFill>
                  <a:schemeClr val="tx1"/>
                </a:solidFill>
              </a:rPr>
              <a:t>Determine initial objectives</a:t>
            </a:r>
          </a:p>
          <a:p>
            <a:pPr marL="0" indent="0">
              <a:buNone/>
            </a:pPr>
            <a:r>
              <a:rPr lang="en-US" sz="2400" dirty="0">
                <a:solidFill>
                  <a:schemeClr val="tx1"/>
                </a:solidFill>
              </a:rPr>
              <a:t>Develop first organizational chart</a:t>
            </a:r>
          </a:p>
          <a:p>
            <a:pPr marL="0" indent="0">
              <a:buNone/>
            </a:pPr>
            <a:endParaRPr lang="en-US" dirty="0"/>
          </a:p>
        </p:txBody>
      </p:sp>
    </p:spTree>
    <p:extLst>
      <p:ext uri="{BB962C8B-B14F-4D97-AF65-F5344CB8AC3E}">
        <p14:creationId xmlns:p14="http://schemas.microsoft.com/office/powerpoint/2010/main" val="18981569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8077201" cy="1320800"/>
          </a:xfrm>
        </p:spPr>
        <p:txBody>
          <a:bodyPr>
            <a:normAutofit/>
          </a:bodyPr>
          <a:lstStyle/>
          <a:p>
            <a:pPr algn="ctr"/>
            <a:r>
              <a:rPr lang="en-US" sz="4000" dirty="0">
                <a:solidFill>
                  <a:schemeClr val="tx1"/>
                </a:solidFill>
                <a:latin typeface="Elephant" panose="02020904090505020303" pitchFamily="18" charset="0"/>
              </a:rPr>
              <a:t>ICS Scenario # 2 – Flood </a:t>
            </a:r>
          </a:p>
        </p:txBody>
      </p:sp>
      <p:sp>
        <p:nvSpPr>
          <p:cNvPr id="3" name="Content Placeholder 2"/>
          <p:cNvSpPr>
            <a:spLocks noGrp="1"/>
          </p:cNvSpPr>
          <p:nvPr>
            <p:ph idx="1"/>
          </p:nvPr>
        </p:nvSpPr>
        <p:spPr>
          <a:xfrm>
            <a:off x="609598" y="2160590"/>
            <a:ext cx="7696201" cy="3880773"/>
          </a:xfrm>
        </p:spPr>
        <p:txBody>
          <a:bodyPr>
            <a:normAutofit fontScale="92500" lnSpcReduction="20000"/>
          </a:bodyPr>
          <a:lstStyle/>
          <a:p>
            <a:r>
              <a:rPr lang="en-US" sz="2400" dirty="0">
                <a:solidFill>
                  <a:schemeClr val="tx1"/>
                </a:solidFill>
              </a:rPr>
              <a:t>Heavier than forecast rains for the past 6 hours have created flash food conditions.  The County EMA office advises they expect to see heavy rains continue with significant flooding in low-lying areas and impassable roads.  Some employees have already called in they cannot get in to work.</a:t>
            </a:r>
          </a:p>
          <a:p>
            <a:r>
              <a:rPr lang="en-US" sz="2400" dirty="0">
                <a:solidFill>
                  <a:schemeClr val="tx1"/>
                </a:solidFill>
              </a:rPr>
              <a:t>Will you active the HCC?</a:t>
            </a:r>
          </a:p>
          <a:p>
            <a:r>
              <a:rPr lang="en-US" sz="2400" dirty="0">
                <a:solidFill>
                  <a:schemeClr val="tx1"/>
                </a:solidFill>
              </a:rPr>
              <a:t>Determine:</a:t>
            </a:r>
          </a:p>
          <a:p>
            <a:r>
              <a:rPr lang="en-US" sz="2400" dirty="0">
                <a:solidFill>
                  <a:schemeClr val="tx1"/>
                </a:solidFill>
              </a:rPr>
              <a:t>Operational period</a:t>
            </a:r>
          </a:p>
          <a:p>
            <a:r>
              <a:rPr lang="en-US" sz="2400" dirty="0">
                <a:solidFill>
                  <a:schemeClr val="tx1"/>
                </a:solidFill>
              </a:rPr>
              <a:t>Determine initial objectives</a:t>
            </a:r>
          </a:p>
          <a:p>
            <a:r>
              <a:rPr lang="en-US" sz="2400" dirty="0">
                <a:solidFill>
                  <a:schemeClr val="tx1"/>
                </a:solidFill>
              </a:rPr>
              <a:t>Develop first organizational chart</a:t>
            </a:r>
          </a:p>
          <a:p>
            <a:pPr marL="0" indent="0">
              <a:buNone/>
            </a:pPr>
            <a:endParaRPr lang="en-US" dirty="0"/>
          </a:p>
        </p:txBody>
      </p:sp>
    </p:spTree>
    <p:extLst>
      <p:ext uri="{BB962C8B-B14F-4D97-AF65-F5344CB8AC3E}">
        <p14:creationId xmlns:p14="http://schemas.microsoft.com/office/powerpoint/2010/main" val="1452608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8077201" cy="1320800"/>
          </a:xfrm>
        </p:spPr>
        <p:txBody>
          <a:bodyPr>
            <a:normAutofit/>
          </a:bodyPr>
          <a:lstStyle/>
          <a:p>
            <a:pPr algn="ctr"/>
            <a:r>
              <a:rPr lang="en-US" sz="4000" dirty="0">
                <a:solidFill>
                  <a:schemeClr val="tx1"/>
                </a:solidFill>
                <a:latin typeface="Elephant" panose="02020904090505020303" pitchFamily="18" charset="0"/>
              </a:rPr>
              <a:t>ICS Scenario # 3 – Hazmat </a:t>
            </a:r>
          </a:p>
        </p:txBody>
      </p:sp>
      <p:sp>
        <p:nvSpPr>
          <p:cNvPr id="3" name="Content Placeholder 2"/>
          <p:cNvSpPr>
            <a:spLocks noGrp="1"/>
          </p:cNvSpPr>
          <p:nvPr>
            <p:ph idx="1"/>
          </p:nvPr>
        </p:nvSpPr>
        <p:spPr>
          <a:xfrm>
            <a:off x="609598" y="2160590"/>
            <a:ext cx="7696201" cy="3880773"/>
          </a:xfrm>
        </p:spPr>
        <p:txBody>
          <a:bodyPr>
            <a:normAutofit fontScale="85000" lnSpcReduction="10000"/>
          </a:bodyPr>
          <a:lstStyle/>
          <a:p>
            <a:r>
              <a:rPr lang="en-US" sz="2400" dirty="0">
                <a:solidFill>
                  <a:schemeClr val="tx1"/>
                </a:solidFill>
              </a:rPr>
              <a:t>On the TV in the break room a special news report comes on about an explosion and subsequent out of control fire at an industrial facility within 5 miles of your facility.  Initial reports suggest an unknown amount of chemicals may have been released and possibly are now burning.  Wind direction currently puts your facility upwind.</a:t>
            </a:r>
          </a:p>
          <a:p>
            <a:r>
              <a:rPr lang="en-US" sz="2400" dirty="0">
                <a:solidFill>
                  <a:schemeClr val="tx1"/>
                </a:solidFill>
              </a:rPr>
              <a:t>Will you active the HCC?</a:t>
            </a:r>
          </a:p>
          <a:p>
            <a:r>
              <a:rPr lang="en-US" sz="2400" dirty="0">
                <a:solidFill>
                  <a:schemeClr val="tx1"/>
                </a:solidFill>
              </a:rPr>
              <a:t>Determine:</a:t>
            </a:r>
          </a:p>
          <a:p>
            <a:r>
              <a:rPr lang="en-US" sz="2400" dirty="0">
                <a:solidFill>
                  <a:schemeClr val="tx1"/>
                </a:solidFill>
              </a:rPr>
              <a:t>Operational period</a:t>
            </a:r>
          </a:p>
          <a:p>
            <a:r>
              <a:rPr lang="en-US" sz="2400" dirty="0">
                <a:solidFill>
                  <a:schemeClr val="tx1"/>
                </a:solidFill>
              </a:rPr>
              <a:t>Determine initial objectives</a:t>
            </a:r>
          </a:p>
          <a:p>
            <a:r>
              <a:rPr lang="en-US" sz="2400" dirty="0">
                <a:solidFill>
                  <a:schemeClr val="tx1"/>
                </a:solidFill>
              </a:rPr>
              <a:t>Develop first organizational chart</a:t>
            </a:r>
          </a:p>
          <a:p>
            <a:pPr marL="0" indent="0">
              <a:buNone/>
            </a:pPr>
            <a:endParaRPr lang="en-US" dirty="0"/>
          </a:p>
        </p:txBody>
      </p:sp>
    </p:spTree>
    <p:extLst>
      <p:ext uri="{BB962C8B-B14F-4D97-AF65-F5344CB8AC3E}">
        <p14:creationId xmlns:p14="http://schemas.microsoft.com/office/powerpoint/2010/main" val="24364063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8077201" cy="1320800"/>
          </a:xfrm>
        </p:spPr>
        <p:txBody>
          <a:bodyPr>
            <a:normAutofit/>
          </a:bodyPr>
          <a:lstStyle/>
          <a:p>
            <a:pPr algn="ctr"/>
            <a:r>
              <a:rPr lang="en-US" sz="4000" dirty="0">
                <a:solidFill>
                  <a:schemeClr val="tx1"/>
                </a:solidFill>
                <a:latin typeface="Elephant" panose="02020904090505020303" pitchFamily="18" charset="0"/>
              </a:rPr>
              <a:t>ICS Scenario # 4 – Loss of Power </a:t>
            </a:r>
          </a:p>
        </p:txBody>
      </p:sp>
      <p:sp>
        <p:nvSpPr>
          <p:cNvPr id="3" name="Content Placeholder 2"/>
          <p:cNvSpPr>
            <a:spLocks noGrp="1"/>
          </p:cNvSpPr>
          <p:nvPr>
            <p:ph idx="1"/>
          </p:nvPr>
        </p:nvSpPr>
        <p:spPr>
          <a:xfrm>
            <a:off x="609598" y="2160590"/>
            <a:ext cx="7696201" cy="3880773"/>
          </a:xfrm>
        </p:spPr>
        <p:txBody>
          <a:bodyPr>
            <a:normAutofit fontScale="92500" lnSpcReduction="20000"/>
          </a:bodyPr>
          <a:lstStyle/>
          <a:p>
            <a:r>
              <a:rPr lang="en-US" sz="2400" dirty="0">
                <a:solidFill>
                  <a:schemeClr val="tx1"/>
                </a:solidFill>
              </a:rPr>
              <a:t>The power suddenly is lost at your facility. Staff are used to the generators kicking in and a return with some power within minutes, but 30 minutes have passed and no power is on.  Maintenance reports a power surge associated with the original outage has fried circuits and they estimate it will take 6-12 hours to repair.</a:t>
            </a:r>
          </a:p>
          <a:p>
            <a:r>
              <a:rPr lang="en-US" sz="2400" dirty="0">
                <a:solidFill>
                  <a:schemeClr val="tx1"/>
                </a:solidFill>
              </a:rPr>
              <a:t>Will you active the HCC?</a:t>
            </a:r>
          </a:p>
          <a:p>
            <a:r>
              <a:rPr lang="en-US" sz="2400" dirty="0">
                <a:solidFill>
                  <a:schemeClr val="tx1"/>
                </a:solidFill>
              </a:rPr>
              <a:t>Determine:</a:t>
            </a:r>
          </a:p>
          <a:p>
            <a:r>
              <a:rPr lang="en-US" sz="2400" dirty="0">
                <a:solidFill>
                  <a:schemeClr val="tx1"/>
                </a:solidFill>
              </a:rPr>
              <a:t>Operational period</a:t>
            </a:r>
          </a:p>
          <a:p>
            <a:r>
              <a:rPr lang="en-US" sz="2400" dirty="0">
                <a:solidFill>
                  <a:schemeClr val="tx1"/>
                </a:solidFill>
              </a:rPr>
              <a:t>Determine initial objectives</a:t>
            </a:r>
          </a:p>
          <a:p>
            <a:r>
              <a:rPr lang="en-US" sz="2400" dirty="0">
                <a:solidFill>
                  <a:schemeClr val="tx1"/>
                </a:solidFill>
              </a:rPr>
              <a:t>Develop first organizational chart</a:t>
            </a:r>
          </a:p>
          <a:p>
            <a:pPr marL="0" indent="0">
              <a:buNone/>
            </a:pPr>
            <a:endParaRPr lang="en-US" dirty="0"/>
          </a:p>
        </p:txBody>
      </p:sp>
    </p:spTree>
    <p:extLst>
      <p:ext uri="{BB962C8B-B14F-4D97-AF65-F5344CB8AC3E}">
        <p14:creationId xmlns:p14="http://schemas.microsoft.com/office/powerpoint/2010/main" val="10591486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8077201" cy="1320800"/>
          </a:xfrm>
        </p:spPr>
        <p:txBody>
          <a:bodyPr>
            <a:normAutofit/>
          </a:bodyPr>
          <a:lstStyle/>
          <a:p>
            <a:pPr algn="ctr"/>
            <a:r>
              <a:rPr lang="en-US" sz="4000" dirty="0">
                <a:solidFill>
                  <a:schemeClr val="tx1"/>
                </a:solidFill>
                <a:latin typeface="Elephant" panose="02020904090505020303" pitchFamily="18" charset="0"/>
              </a:rPr>
              <a:t>ICS Scenario # 5 – Windstorm</a:t>
            </a:r>
          </a:p>
        </p:txBody>
      </p:sp>
      <p:sp>
        <p:nvSpPr>
          <p:cNvPr id="3" name="Content Placeholder 2"/>
          <p:cNvSpPr>
            <a:spLocks noGrp="1"/>
          </p:cNvSpPr>
          <p:nvPr>
            <p:ph idx="1"/>
          </p:nvPr>
        </p:nvSpPr>
        <p:spPr>
          <a:xfrm>
            <a:off x="609598" y="1524000"/>
            <a:ext cx="7696201" cy="4517363"/>
          </a:xfrm>
        </p:spPr>
        <p:txBody>
          <a:bodyPr>
            <a:normAutofit fontScale="92500" lnSpcReduction="20000"/>
          </a:bodyPr>
          <a:lstStyle/>
          <a:p>
            <a:r>
              <a:rPr lang="en-US" sz="2400" dirty="0">
                <a:solidFill>
                  <a:schemeClr val="tx1"/>
                </a:solidFill>
              </a:rPr>
              <a:t>Early in the afternoon and caused by unstable weather a band of straight-line wind roared through north of the community. Winds of 115 mph were measured. Your power went out but emergency generators kicked in.  Several windows were blown out in a number of out-patient buildings separate from the hospital.  Damage reports on the news speak of widespread problems of roads blocked, power out and one major box store collapse with unknown numbers of people inside.</a:t>
            </a:r>
          </a:p>
          <a:p>
            <a:r>
              <a:rPr lang="en-US" sz="2400" dirty="0">
                <a:solidFill>
                  <a:schemeClr val="tx1"/>
                </a:solidFill>
              </a:rPr>
              <a:t>Will you active the HCC?</a:t>
            </a:r>
          </a:p>
          <a:p>
            <a:r>
              <a:rPr lang="en-US" sz="2400" dirty="0">
                <a:solidFill>
                  <a:schemeClr val="tx1"/>
                </a:solidFill>
              </a:rPr>
              <a:t>Determine:</a:t>
            </a:r>
          </a:p>
          <a:p>
            <a:r>
              <a:rPr lang="en-US" sz="2400" dirty="0">
                <a:solidFill>
                  <a:schemeClr val="tx1"/>
                </a:solidFill>
              </a:rPr>
              <a:t>Operational period</a:t>
            </a:r>
          </a:p>
          <a:p>
            <a:r>
              <a:rPr lang="en-US" sz="2400" dirty="0">
                <a:solidFill>
                  <a:schemeClr val="tx1"/>
                </a:solidFill>
              </a:rPr>
              <a:t>Determine initial objectives</a:t>
            </a:r>
          </a:p>
          <a:p>
            <a:r>
              <a:rPr lang="en-US" sz="2400" dirty="0">
                <a:solidFill>
                  <a:schemeClr val="tx1"/>
                </a:solidFill>
              </a:rPr>
              <a:t>Develop first organizational chart</a:t>
            </a:r>
          </a:p>
          <a:p>
            <a:pPr marL="0" indent="0">
              <a:buNone/>
            </a:pPr>
            <a:endParaRPr lang="en-US" dirty="0"/>
          </a:p>
        </p:txBody>
      </p:sp>
    </p:spTree>
    <p:extLst>
      <p:ext uri="{BB962C8B-B14F-4D97-AF65-F5344CB8AC3E}">
        <p14:creationId xmlns:p14="http://schemas.microsoft.com/office/powerpoint/2010/main" val="8537698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p:cNvSpPr>
          <p:nvPr>
            <p:ph type="title"/>
          </p:nvPr>
        </p:nvSpPr>
        <p:spPr>
          <a:xfrm>
            <a:off x="609599" y="609600"/>
            <a:ext cx="8153401" cy="1320800"/>
          </a:xfrm>
          <a:effectLst>
            <a:outerShdw dist="35921" dir="2700000" algn="ctr" rotWithShape="0">
              <a:srgbClr val="C0C0C0"/>
            </a:outerShdw>
          </a:effectLst>
        </p:spPr>
        <p:txBody>
          <a:bodyPr>
            <a:normAutofit/>
          </a:bodyPr>
          <a:lstStyle/>
          <a:p>
            <a:pPr algn="ctr" eaLnBrk="1" hangingPunct="1"/>
            <a:r>
              <a:rPr lang="en-US" altLang="en-US" sz="4000" dirty="0">
                <a:solidFill>
                  <a:schemeClr val="tx1"/>
                </a:solidFill>
                <a:latin typeface="Elephant" panose="02020904090505020303" pitchFamily="18" charset="0"/>
              </a:rPr>
              <a:t>ICS Scenario # 6 – Active Shooter</a:t>
            </a:r>
          </a:p>
        </p:txBody>
      </p:sp>
      <p:sp>
        <p:nvSpPr>
          <p:cNvPr id="2" name="Content Placeholder 1"/>
          <p:cNvSpPr>
            <a:spLocks noGrp="1"/>
          </p:cNvSpPr>
          <p:nvPr>
            <p:ph idx="1"/>
          </p:nvPr>
        </p:nvSpPr>
        <p:spPr>
          <a:xfrm>
            <a:off x="609598" y="2160590"/>
            <a:ext cx="7391401" cy="4392610"/>
          </a:xfrm>
        </p:spPr>
        <p:txBody>
          <a:bodyPr>
            <a:normAutofit fontScale="85000" lnSpcReduction="10000"/>
          </a:bodyPr>
          <a:lstStyle/>
          <a:p>
            <a:r>
              <a:rPr lang="en-US" sz="2400" dirty="0">
                <a:solidFill>
                  <a:schemeClr val="tx1"/>
                </a:solidFill>
              </a:rPr>
              <a:t>A man enters the main lobby, steps near a security staff member and shoots them and the receptionist, both gravely wounded.  They move down a hallway, shooting 3 more people, killing one before disappearing into the facility. Additional gunshots can be heard.  People in the lobby scatter, several calling 9-1-1.  A local police officer arrives within minutes, confronts the gunman and kills them.  You have at least 6 wounded and 2 dead victims.</a:t>
            </a:r>
          </a:p>
          <a:p>
            <a:r>
              <a:rPr lang="en-US" sz="2400" dirty="0">
                <a:solidFill>
                  <a:schemeClr val="tx1"/>
                </a:solidFill>
              </a:rPr>
              <a:t>Will you active the HCC?</a:t>
            </a:r>
          </a:p>
          <a:p>
            <a:r>
              <a:rPr lang="en-US" sz="2400" dirty="0">
                <a:solidFill>
                  <a:schemeClr val="tx1"/>
                </a:solidFill>
              </a:rPr>
              <a:t>Determine:</a:t>
            </a:r>
          </a:p>
          <a:p>
            <a:r>
              <a:rPr lang="en-US" sz="2400" dirty="0">
                <a:solidFill>
                  <a:schemeClr val="tx1"/>
                </a:solidFill>
              </a:rPr>
              <a:t>Operational period</a:t>
            </a:r>
          </a:p>
          <a:p>
            <a:r>
              <a:rPr lang="en-US" sz="2400" dirty="0">
                <a:solidFill>
                  <a:schemeClr val="tx1"/>
                </a:solidFill>
              </a:rPr>
              <a:t>Determine initial objectives</a:t>
            </a:r>
          </a:p>
          <a:p>
            <a:r>
              <a:rPr lang="en-US" sz="2400" dirty="0">
                <a:solidFill>
                  <a:schemeClr val="tx1"/>
                </a:solidFill>
              </a:rPr>
              <a:t>Develop first organizational chart</a:t>
            </a:r>
          </a:p>
          <a:p>
            <a:endParaRPr lang="en-US" dirty="0"/>
          </a:p>
        </p:txBody>
      </p:sp>
    </p:spTree>
    <p:extLst>
      <p:ext uri="{BB962C8B-B14F-4D97-AF65-F5344CB8AC3E}">
        <p14:creationId xmlns:p14="http://schemas.microsoft.com/office/powerpoint/2010/main" val="1444459263"/>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p:cNvSpPr>
          <p:nvPr>
            <p:ph type="title"/>
          </p:nvPr>
        </p:nvSpPr>
        <p:spPr>
          <a:xfrm>
            <a:off x="609599" y="609600"/>
            <a:ext cx="8153401" cy="1320800"/>
          </a:xfrm>
          <a:effectLst>
            <a:outerShdw dist="35921" dir="2700000" algn="ctr" rotWithShape="0">
              <a:srgbClr val="C0C0C0"/>
            </a:outerShdw>
          </a:effectLst>
        </p:spPr>
        <p:txBody>
          <a:bodyPr>
            <a:normAutofit/>
          </a:bodyPr>
          <a:lstStyle/>
          <a:p>
            <a:pPr algn="ctr" eaLnBrk="1" hangingPunct="1"/>
            <a:r>
              <a:rPr lang="en-US" altLang="en-US" sz="4000" dirty="0">
                <a:solidFill>
                  <a:schemeClr val="tx1"/>
                </a:solidFill>
                <a:latin typeface="Elephant" panose="02020904090505020303" pitchFamily="18" charset="0"/>
              </a:rPr>
              <a:t>ICS Scenario # 7 – Ill Patient</a:t>
            </a:r>
          </a:p>
        </p:txBody>
      </p:sp>
      <p:sp>
        <p:nvSpPr>
          <p:cNvPr id="2" name="Content Placeholder 1"/>
          <p:cNvSpPr>
            <a:spLocks noGrp="1"/>
          </p:cNvSpPr>
          <p:nvPr>
            <p:ph idx="1"/>
          </p:nvPr>
        </p:nvSpPr>
        <p:spPr/>
        <p:txBody>
          <a:bodyPr>
            <a:normAutofit fontScale="92500" lnSpcReduction="10000"/>
          </a:bodyPr>
          <a:lstStyle/>
          <a:p>
            <a:r>
              <a:rPr lang="en-US" sz="2400" dirty="0">
                <a:solidFill>
                  <a:schemeClr val="tx1"/>
                </a:solidFill>
              </a:rPr>
              <a:t>After assessing a elderly febrile adult male patient sitting in the waiting room it is determined they were in Saudi Arabia for a week and returned 10 days ago. Chief complaint is cough and shortness of breath.</a:t>
            </a:r>
          </a:p>
          <a:p>
            <a:r>
              <a:rPr lang="en-US" sz="2400" dirty="0">
                <a:solidFill>
                  <a:schemeClr val="tx1"/>
                </a:solidFill>
              </a:rPr>
              <a:t>Will you active the HCC?</a:t>
            </a:r>
          </a:p>
          <a:p>
            <a:r>
              <a:rPr lang="en-US" sz="2400" dirty="0">
                <a:solidFill>
                  <a:schemeClr val="tx1"/>
                </a:solidFill>
              </a:rPr>
              <a:t>Determine:</a:t>
            </a:r>
          </a:p>
          <a:p>
            <a:r>
              <a:rPr lang="en-US" sz="2400" dirty="0">
                <a:solidFill>
                  <a:schemeClr val="tx1"/>
                </a:solidFill>
              </a:rPr>
              <a:t>Operational period</a:t>
            </a:r>
          </a:p>
          <a:p>
            <a:r>
              <a:rPr lang="en-US" sz="2400" dirty="0">
                <a:solidFill>
                  <a:schemeClr val="tx1"/>
                </a:solidFill>
              </a:rPr>
              <a:t>Determine initial objectives</a:t>
            </a:r>
          </a:p>
          <a:p>
            <a:r>
              <a:rPr lang="en-US" sz="2400" dirty="0">
                <a:solidFill>
                  <a:schemeClr val="tx1"/>
                </a:solidFill>
              </a:rPr>
              <a:t>Develop first organizational chart</a:t>
            </a:r>
          </a:p>
          <a:p>
            <a:endParaRPr lang="en-US" dirty="0"/>
          </a:p>
        </p:txBody>
      </p:sp>
    </p:spTree>
    <p:extLst>
      <p:ext uri="{BB962C8B-B14F-4D97-AF65-F5344CB8AC3E}">
        <p14:creationId xmlns:p14="http://schemas.microsoft.com/office/powerpoint/2010/main" val="1602417478"/>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p:cNvSpPr>
          <p:nvPr>
            <p:ph type="title"/>
          </p:nvPr>
        </p:nvSpPr>
        <p:spPr>
          <a:xfrm>
            <a:off x="609599" y="609600"/>
            <a:ext cx="7924801" cy="1320800"/>
          </a:xfrm>
          <a:effectLst>
            <a:outerShdw dist="35921" dir="2700000" algn="ctr" rotWithShape="0">
              <a:srgbClr val="C0C0C0"/>
            </a:outerShdw>
          </a:effectLst>
        </p:spPr>
        <p:txBody>
          <a:bodyPr>
            <a:normAutofit/>
          </a:bodyPr>
          <a:lstStyle/>
          <a:p>
            <a:pPr algn="ctr" eaLnBrk="1" hangingPunct="1"/>
            <a:r>
              <a:rPr lang="en-US" altLang="en-US" sz="4000" dirty="0">
                <a:solidFill>
                  <a:schemeClr val="tx1"/>
                </a:solidFill>
                <a:latin typeface="Elephant" panose="02020904090505020303" pitchFamily="18" charset="0"/>
              </a:rPr>
              <a:t>Questions?</a:t>
            </a:r>
          </a:p>
        </p:txBody>
      </p:sp>
      <p:sp>
        <p:nvSpPr>
          <p:cNvPr id="3" name="Content Placeholder 2"/>
          <p:cNvSpPr>
            <a:spLocks noGrp="1"/>
          </p:cNvSpPr>
          <p:nvPr>
            <p:ph idx="1"/>
          </p:nvPr>
        </p:nvSpPr>
        <p:spPr>
          <a:xfrm>
            <a:off x="457200" y="2057400"/>
            <a:ext cx="7924800" cy="3880773"/>
          </a:xfrm>
        </p:spPr>
        <p:txBody>
          <a:bodyPr>
            <a:normAutofit/>
          </a:bodyPr>
          <a:lstStyle/>
          <a:p>
            <a:pPr marL="0" indent="0" algn="ctr">
              <a:buNone/>
            </a:pPr>
            <a:endParaRPr lang="en-US" sz="3600" dirty="0">
              <a:solidFill>
                <a:schemeClr val="tx1"/>
              </a:solidFill>
              <a:latin typeface="Elephant" panose="02020904090505020303" pitchFamily="18" charset="0"/>
            </a:endParaRPr>
          </a:p>
          <a:p>
            <a:pPr marL="0" indent="0" algn="ctr">
              <a:buNone/>
            </a:pPr>
            <a:r>
              <a:rPr lang="en-US" sz="3600" dirty="0">
                <a:solidFill>
                  <a:schemeClr val="tx1"/>
                </a:solidFill>
                <a:latin typeface="Elephant" panose="02020904090505020303" pitchFamily="18" charset="0"/>
              </a:rPr>
              <a:t>Jan Glarum</a:t>
            </a:r>
          </a:p>
          <a:p>
            <a:pPr marL="0" indent="0" algn="ctr">
              <a:buNone/>
            </a:pPr>
            <a:endParaRPr lang="en-US" sz="3600" dirty="0">
              <a:solidFill>
                <a:schemeClr val="tx1"/>
              </a:solidFill>
              <a:latin typeface="Elephant" panose="02020904090505020303" pitchFamily="18" charset="0"/>
            </a:endParaRPr>
          </a:p>
          <a:p>
            <a:pPr marL="0" indent="0" algn="ctr">
              <a:buNone/>
            </a:pPr>
            <a:endParaRPr lang="en-US" sz="3600" dirty="0">
              <a:solidFill>
                <a:schemeClr val="tx1"/>
              </a:solidFill>
              <a:latin typeface="Elephant" panose="02020904090505020303" pitchFamily="18" charset="0"/>
            </a:endParaRPr>
          </a:p>
          <a:p>
            <a:pPr marL="0" indent="0" algn="ctr">
              <a:buNone/>
            </a:pPr>
            <a:r>
              <a:rPr lang="en-US" sz="3600" dirty="0">
                <a:solidFill>
                  <a:schemeClr val="tx1"/>
                </a:solidFill>
                <a:latin typeface="Elephant" panose="02020904090505020303" pitchFamily="18" charset="0"/>
              </a:rPr>
              <a:t>abetteremergency@gmail.com</a:t>
            </a:r>
          </a:p>
        </p:txBody>
      </p:sp>
    </p:spTree>
    <p:extLst>
      <p:ext uri="{BB962C8B-B14F-4D97-AF65-F5344CB8AC3E}">
        <p14:creationId xmlns:p14="http://schemas.microsoft.com/office/powerpoint/2010/main" val="9091654"/>
      </p:ext>
    </p:extLst>
  </p:cSld>
  <p:clrMapOvr>
    <a:masterClrMapping/>
  </p:clrMapOvr>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84FAE5FC4C3A49B918943099FF2D37" ma:contentTypeVersion="18" ma:contentTypeDescription="Create a new document." ma:contentTypeScope="" ma:versionID="2ca73fc241d5211209e59ce41ef05215">
  <xsd:schema xmlns:xsd="http://www.w3.org/2001/XMLSchema" xmlns:xs="http://www.w3.org/2001/XMLSchema" xmlns:p="http://schemas.microsoft.com/office/2006/metadata/properties" xmlns:ns2="55ca0338-3464-458c-8d8c-befa0d25d337" xmlns:ns3="16c272d2-2932-4024-9014-5baf0e569aad" targetNamespace="http://schemas.microsoft.com/office/2006/metadata/properties" ma:root="true" ma:fieldsID="c05c722d8272b636273a9bdf3d61c05a" ns2:_="" ns3:_="">
    <xsd:import namespace="55ca0338-3464-458c-8d8c-befa0d25d337"/>
    <xsd:import namespace="16c272d2-2932-4024-9014-5baf0e569a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ca0338-3464-458c-8d8c-befa0d25d3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d773ad-95d2-4bdd-8790-289d27a7ac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272d2-2932-4024-9014-5baf0e569aa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944ee96-c1c0-41e0-bacd-fbbfd7a7b2b1}" ma:internalName="TaxCatchAll" ma:showField="CatchAllData" ma:web="16c272d2-2932-4024-9014-5baf0e569a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3F6900-5591-4E15-A147-348728DEAB90}"/>
</file>

<file path=customXml/itemProps2.xml><?xml version="1.0" encoding="utf-8"?>
<ds:datastoreItem xmlns:ds="http://schemas.openxmlformats.org/officeDocument/2006/customXml" ds:itemID="{8550188C-F883-4124-BB13-5FC266A97C74}"/>
</file>

<file path=docProps/app.xml><?xml version="1.0" encoding="utf-8"?>
<Properties xmlns="http://schemas.openxmlformats.org/officeDocument/2006/extended-properties" xmlns:vt="http://schemas.openxmlformats.org/officeDocument/2006/docPropsVTypes">
  <Template>DQE PowerPoint Template 1-2008</Template>
  <TotalTime>22724</TotalTime>
  <Words>4545</Words>
  <Application>Microsoft Office PowerPoint</Application>
  <PresentationFormat>On-screen Show (4:3)</PresentationFormat>
  <Paragraphs>842</Paragraphs>
  <Slides>100</Slides>
  <Notes>62</Notes>
  <HiddenSlides>58</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100</vt:i4>
      </vt:variant>
    </vt:vector>
  </HeadingPairs>
  <TitlesOfParts>
    <vt:vector size="114" baseType="lpstr">
      <vt:lpstr>Albertus Extra Bold</vt:lpstr>
      <vt:lpstr>Arial</vt:lpstr>
      <vt:lpstr>Arial Rounded MT Bold</vt:lpstr>
      <vt:lpstr>Calibri</vt:lpstr>
      <vt:lpstr>Calibri Light</vt:lpstr>
      <vt:lpstr>Elephant</vt:lpstr>
      <vt:lpstr>Franklin Gothic Book</vt:lpstr>
      <vt:lpstr>Tahoma</vt:lpstr>
      <vt:lpstr>Tempus Sans ITC</vt:lpstr>
      <vt:lpstr>Trebuchet MS</vt:lpstr>
      <vt:lpstr>Wingdings</vt:lpstr>
      <vt:lpstr>Wingdings 3</vt:lpstr>
      <vt:lpstr>Custom Design</vt:lpstr>
      <vt:lpstr>Facet</vt:lpstr>
      <vt:lpstr>PowerPoint Presentation</vt:lpstr>
      <vt:lpstr>PowerPoint Presentation</vt:lpstr>
      <vt:lpstr>Objectives</vt:lpstr>
      <vt:lpstr>Rationale for NIMS &amp; ICS </vt:lpstr>
      <vt:lpstr>HICS or ICS?</vt:lpstr>
      <vt:lpstr>NIMS EVENT TYPING </vt:lpstr>
      <vt:lpstr>ICS TRAINING REQUIREMENTS </vt:lpstr>
      <vt:lpstr>Homeland Security Presidential Directives                        (HSPDs)</vt:lpstr>
      <vt:lpstr>Emergency Operations Plan</vt:lpstr>
      <vt:lpstr>Emergency Operations Plan</vt:lpstr>
      <vt:lpstr>     Relationships</vt:lpstr>
      <vt:lpstr>Emergency Operations Plan</vt:lpstr>
      <vt:lpstr>Disaster Facts</vt:lpstr>
      <vt:lpstr>Healthcare Impact of Major Events</vt:lpstr>
      <vt:lpstr>Challenges for Critical Access Hospitals</vt:lpstr>
      <vt:lpstr>Katrina – The Hospital Experience</vt:lpstr>
      <vt:lpstr>Katrina – The Hospital Experience </vt:lpstr>
      <vt:lpstr>Oklahoma City Bombing, 1995</vt:lpstr>
      <vt:lpstr>Medical Personnel at the Scene</vt:lpstr>
      <vt:lpstr>Emergency Operation Plan                       Tiered Activation</vt:lpstr>
      <vt:lpstr>Challenge for Hospitals </vt:lpstr>
      <vt:lpstr>ICS is a Management Tool  Not Discipline Specific</vt:lpstr>
      <vt:lpstr>ICS is a Management Tool </vt:lpstr>
      <vt:lpstr>Key Features of ICS</vt:lpstr>
      <vt:lpstr>Flexibility and Standardization</vt:lpstr>
      <vt:lpstr>With ICS comes scalability  NIMS Event Typing</vt:lpstr>
      <vt:lpstr>Modular Organization</vt:lpstr>
      <vt:lpstr>Modular Organization</vt:lpstr>
      <vt:lpstr>ICS Expansion and Contraction </vt:lpstr>
      <vt:lpstr>ICS Management:  Span of Control</vt:lpstr>
      <vt:lpstr>What Influences Span of Control?</vt:lpstr>
      <vt:lpstr>Key ICS Functions for Hospitals</vt:lpstr>
      <vt:lpstr>Incident Commander</vt:lpstr>
      <vt:lpstr>Incident Commander - Function</vt:lpstr>
      <vt:lpstr>Who is the Incident Commander</vt:lpstr>
      <vt:lpstr>Agency Executive</vt:lpstr>
      <vt:lpstr>Incident Management Roles</vt:lpstr>
      <vt:lpstr>Operations Section</vt:lpstr>
      <vt:lpstr>Planning Section </vt:lpstr>
      <vt:lpstr>Logistics Section </vt:lpstr>
      <vt:lpstr>Finance /Administration Section </vt:lpstr>
      <vt:lpstr>Branches</vt:lpstr>
      <vt:lpstr>Medical Care Branch as developed by  EMSA   </vt:lpstr>
      <vt:lpstr>Divisions and Groups</vt:lpstr>
      <vt:lpstr>Task Forces</vt:lpstr>
      <vt:lpstr>Strike Teams</vt:lpstr>
      <vt:lpstr>Public Information Officer (PIO)</vt:lpstr>
      <vt:lpstr>Safety Officer</vt:lpstr>
      <vt:lpstr>Liaison Officer</vt:lpstr>
      <vt:lpstr>Medical/Technical Specialist</vt:lpstr>
      <vt:lpstr>Assistants</vt:lpstr>
      <vt:lpstr>Hospital Command Center - HCC </vt:lpstr>
      <vt:lpstr>Palos HCC</vt:lpstr>
      <vt:lpstr>Palos HCC</vt:lpstr>
      <vt:lpstr>HCC Activation</vt:lpstr>
      <vt:lpstr>HCC Activation Triggers</vt:lpstr>
      <vt:lpstr>Secrets to Success </vt:lpstr>
      <vt:lpstr>Blending of HIMT Positions  </vt:lpstr>
      <vt:lpstr>Blended HIMT Position </vt:lpstr>
      <vt:lpstr>How to Effectively Combine HIMT Positions </vt:lpstr>
      <vt:lpstr>How Not to Combine Positions</vt:lpstr>
      <vt:lpstr>Hospital Incident Management Team Activation: Missing Person (example)</vt:lpstr>
      <vt:lpstr>Task - Incident Management Structure Development</vt:lpstr>
      <vt:lpstr>Activity  </vt:lpstr>
      <vt:lpstr>Activity Part Two</vt:lpstr>
      <vt:lpstr>Management by Objectives</vt:lpstr>
      <vt:lpstr>Developing Incident Objectives</vt:lpstr>
      <vt:lpstr>What’s an Operational Period?</vt:lpstr>
      <vt:lpstr>Prioritize Objectives</vt:lpstr>
      <vt:lpstr>Objectives must be SMART</vt:lpstr>
      <vt:lpstr>Assessing Current Objectives</vt:lpstr>
      <vt:lpstr>Objectives, Strategies, and Tactics</vt:lpstr>
      <vt:lpstr>Loss of External Power</vt:lpstr>
      <vt:lpstr>Task - Strategy and Tactics </vt:lpstr>
      <vt:lpstr>Developing Appropriate Strategies</vt:lpstr>
      <vt:lpstr>Executing Tactical Direction</vt:lpstr>
      <vt:lpstr>The Planning Cycle</vt:lpstr>
      <vt:lpstr>Benefits of the Planning Process</vt:lpstr>
      <vt:lpstr>NIMS/ICS Planning Process</vt:lpstr>
      <vt:lpstr>Keys to Success Developing IAP</vt:lpstr>
      <vt:lpstr>Written IAP Considered </vt:lpstr>
      <vt:lpstr>IAP Valuable When:</vt:lpstr>
      <vt:lpstr>Logistics Support Factors</vt:lpstr>
      <vt:lpstr>Cost-Benefit Analysis</vt:lpstr>
      <vt:lpstr>Incident Safety </vt:lpstr>
      <vt:lpstr>Incident Safety Analysis (ICS-215A)</vt:lpstr>
      <vt:lpstr>Common HICS Forms</vt:lpstr>
      <vt:lpstr>Additional HICS Forms</vt:lpstr>
      <vt:lpstr>Are All Forms Used?</vt:lpstr>
      <vt:lpstr>Archiving </vt:lpstr>
      <vt:lpstr>Practical Exercise</vt:lpstr>
      <vt:lpstr>ICS Scenario # 1 – Tornado </vt:lpstr>
      <vt:lpstr>ICS Scenario # 2 – Flood </vt:lpstr>
      <vt:lpstr>ICS Scenario # 3 – Hazmat </vt:lpstr>
      <vt:lpstr>ICS Scenario # 4 – Loss of Power </vt:lpstr>
      <vt:lpstr>ICS Scenario # 5 – Windstorm</vt:lpstr>
      <vt:lpstr>ICS Scenario # 6 – Active Shooter</vt:lpstr>
      <vt:lpstr>ICS Scenario # 7 – Ill Patient</vt:lpstr>
      <vt:lpstr>Questions?</vt:lpstr>
      <vt:lpstr>Quiz Questions </vt:lpstr>
    </vt:vector>
  </TitlesOfParts>
  <Company>DQE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Incident Command System and Emergency Management Training</dc:title>
  <dc:creator>Jan Glarum</dc:creator>
  <cp:lastModifiedBy>Jacob Hall</cp:lastModifiedBy>
  <cp:revision>1250</cp:revision>
  <cp:lastPrinted>2015-10-17T12:43:17Z</cp:lastPrinted>
  <dcterms:created xsi:type="dcterms:W3CDTF">2008-01-22T19:21:22Z</dcterms:created>
  <dcterms:modified xsi:type="dcterms:W3CDTF">2021-01-19T14:27:28Z</dcterms:modified>
</cp:coreProperties>
</file>