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2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3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4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5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6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7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18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9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0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1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22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3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4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6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27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28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29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8" saveSubsetFonts="1">
  <p:sldMasterIdLst>
    <p:sldMasterId id="2147483660" r:id="rId4"/>
    <p:sldMasterId id="2147483675" r:id="rId5"/>
    <p:sldMasterId id="2147483788" r:id="rId6"/>
    <p:sldMasterId id="2147483803" r:id="rId7"/>
    <p:sldMasterId id="2147483818" r:id="rId8"/>
    <p:sldMasterId id="2147483834" r:id="rId9"/>
    <p:sldMasterId id="2147483850" r:id="rId10"/>
    <p:sldMasterId id="2147483866" r:id="rId11"/>
    <p:sldMasterId id="2147483882" r:id="rId12"/>
    <p:sldMasterId id="2147483898" r:id="rId13"/>
    <p:sldMasterId id="2147483914" r:id="rId14"/>
    <p:sldMasterId id="2147483930" r:id="rId15"/>
    <p:sldMasterId id="2147483946" r:id="rId16"/>
    <p:sldMasterId id="2147483962" r:id="rId17"/>
    <p:sldMasterId id="2147483978" r:id="rId18"/>
    <p:sldMasterId id="2147483994" r:id="rId19"/>
    <p:sldMasterId id="2147484010" r:id="rId20"/>
    <p:sldMasterId id="2147484026" r:id="rId21"/>
    <p:sldMasterId id="2147484042" r:id="rId22"/>
    <p:sldMasterId id="2147484058" r:id="rId23"/>
    <p:sldMasterId id="2147484074" r:id="rId24"/>
    <p:sldMasterId id="2147484090" r:id="rId25"/>
    <p:sldMasterId id="2147484145" r:id="rId26"/>
    <p:sldMasterId id="2147484158" r:id="rId27"/>
    <p:sldMasterId id="2147484165" r:id="rId28"/>
    <p:sldMasterId id="2147484172" r:id="rId29"/>
    <p:sldMasterId id="2147484185" r:id="rId30"/>
    <p:sldMasterId id="2147484198" r:id="rId31"/>
    <p:sldMasterId id="2147484212" r:id="rId32"/>
    <p:sldMasterId id="2147484224" r:id="rId33"/>
  </p:sldMasterIdLst>
  <p:notesMasterIdLst>
    <p:notesMasterId r:id="rId141"/>
  </p:notesMasterIdLst>
  <p:handoutMasterIdLst>
    <p:handoutMasterId r:id="rId142"/>
  </p:handoutMasterIdLst>
  <p:sldIdLst>
    <p:sldId id="738" r:id="rId34"/>
    <p:sldId id="770" r:id="rId35"/>
    <p:sldId id="754" r:id="rId36"/>
    <p:sldId id="869" r:id="rId37"/>
    <p:sldId id="775" r:id="rId38"/>
    <p:sldId id="912" r:id="rId39"/>
    <p:sldId id="913" r:id="rId40"/>
    <p:sldId id="914" r:id="rId41"/>
    <p:sldId id="915" r:id="rId42"/>
    <p:sldId id="834" r:id="rId43"/>
    <p:sldId id="659" r:id="rId44"/>
    <p:sldId id="721" r:id="rId45"/>
    <p:sldId id="774" r:id="rId46"/>
    <p:sldId id="776" r:id="rId47"/>
    <p:sldId id="660" r:id="rId48"/>
    <p:sldId id="661" r:id="rId49"/>
    <p:sldId id="707" r:id="rId50"/>
    <p:sldId id="860" r:id="rId51"/>
    <p:sldId id="496" r:id="rId52"/>
    <p:sldId id="920" r:id="rId53"/>
    <p:sldId id="921" r:id="rId54"/>
    <p:sldId id="782" r:id="rId55"/>
    <p:sldId id="861" r:id="rId56"/>
    <p:sldId id="862" r:id="rId57"/>
    <p:sldId id="863" r:id="rId58"/>
    <p:sldId id="864" r:id="rId59"/>
    <p:sldId id="865" r:id="rId60"/>
    <p:sldId id="866" r:id="rId61"/>
    <p:sldId id="867" r:id="rId62"/>
    <p:sldId id="868" r:id="rId63"/>
    <p:sldId id="833" r:id="rId64"/>
    <p:sldId id="907" r:id="rId65"/>
    <p:sldId id="778" r:id="rId66"/>
    <p:sldId id="779" r:id="rId67"/>
    <p:sldId id="435" r:id="rId68"/>
    <p:sldId id="780" r:id="rId69"/>
    <p:sldId id="781" r:id="rId70"/>
    <p:sldId id="835" r:id="rId71"/>
    <p:sldId id="836" r:id="rId72"/>
    <p:sldId id="797" r:id="rId73"/>
    <p:sldId id="503" r:id="rId74"/>
    <p:sldId id="530" r:id="rId75"/>
    <p:sldId id="631" r:id="rId76"/>
    <p:sldId id="578" r:id="rId77"/>
    <p:sldId id="925" r:id="rId78"/>
    <p:sldId id="795" r:id="rId79"/>
    <p:sldId id="793" r:id="rId80"/>
    <p:sldId id="794" r:id="rId81"/>
    <p:sldId id="792" r:id="rId82"/>
    <p:sldId id="922" r:id="rId83"/>
    <p:sldId id="758" r:id="rId84"/>
    <p:sldId id="908" r:id="rId85"/>
    <p:sldId id="870" r:id="rId86"/>
    <p:sldId id="871" r:id="rId87"/>
    <p:sldId id="872" r:id="rId88"/>
    <p:sldId id="873" r:id="rId89"/>
    <p:sldId id="874" r:id="rId90"/>
    <p:sldId id="875" r:id="rId91"/>
    <p:sldId id="876" r:id="rId92"/>
    <p:sldId id="877" r:id="rId93"/>
    <p:sldId id="878" r:id="rId94"/>
    <p:sldId id="879" r:id="rId95"/>
    <p:sldId id="880" r:id="rId96"/>
    <p:sldId id="881" r:id="rId97"/>
    <p:sldId id="882" r:id="rId98"/>
    <p:sldId id="909" r:id="rId99"/>
    <p:sldId id="850" r:id="rId100"/>
    <p:sldId id="553" r:id="rId101"/>
    <p:sldId id="407" r:id="rId102"/>
    <p:sldId id="703" r:id="rId103"/>
    <p:sldId id="572" r:id="rId104"/>
    <p:sldId id="924" r:id="rId105"/>
    <p:sldId id="818" r:id="rId106"/>
    <p:sldId id="854" r:id="rId107"/>
    <p:sldId id="832" r:id="rId108"/>
    <p:sldId id="855" r:id="rId109"/>
    <p:sldId id="745" r:id="rId110"/>
    <p:sldId id="917" r:id="rId111"/>
    <p:sldId id="830" r:id="rId112"/>
    <p:sldId id="638" r:id="rId113"/>
    <p:sldId id="856" r:id="rId114"/>
    <p:sldId id="764" r:id="rId115"/>
    <p:sldId id="910" r:id="rId116"/>
    <p:sldId id="837" r:id="rId117"/>
    <p:sldId id="884" r:id="rId118"/>
    <p:sldId id="885" r:id="rId119"/>
    <p:sldId id="887" r:id="rId120"/>
    <p:sldId id="888" r:id="rId121"/>
    <p:sldId id="889" r:id="rId122"/>
    <p:sldId id="916" r:id="rId123"/>
    <p:sldId id="919" r:id="rId124"/>
    <p:sldId id="911" r:id="rId125"/>
    <p:sldId id="891" r:id="rId126"/>
    <p:sldId id="892" r:id="rId127"/>
    <p:sldId id="893" r:id="rId128"/>
    <p:sldId id="894" r:id="rId129"/>
    <p:sldId id="898" r:id="rId130"/>
    <p:sldId id="899" r:id="rId131"/>
    <p:sldId id="900" r:id="rId132"/>
    <p:sldId id="905" r:id="rId133"/>
    <p:sldId id="906" r:id="rId134"/>
    <p:sldId id="918" r:id="rId135"/>
    <p:sldId id="821" r:id="rId136"/>
    <p:sldId id="768" r:id="rId137"/>
    <p:sldId id="883" r:id="rId138"/>
    <p:sldId id="648" r:id="rId139"/>
    <p:sldId id="858" r:id="rId1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lison Chrestensen" initials="" lastIdx="2" clrIdx="0"/>
  <p:cmAuthor id="1" name="Allison Chrestensen" initials="A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7ED"/>
    <a:srgbClr val="408C92"/>
    <a:srgbClr val="7BB3E0"/>
    <a:srgbClr val="91C9FF"/>
    <a:srgbClr val="F5F2E8"/>
    <a:srgbClr val="F2E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7" d="100"/>
          <a:sy n="27" d="100"/>
        </p:scale>
        <p:origin x="48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9104" y="67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117" Type="http://schemas.openxmlformats.org/officeDocument/2006/relationships/slide" Target="slides/slide84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slide" Target="slides/slide79.xml"/><Relationship Id="rId133" Type="http://schemas.openxmlformats.org/officeDocument/2006/relationships/slide" Target="slides/slide100.xml"/><Relationship Id="rId138" Type="http://schemas.openxmlformats.org/officeDocument/2006/relationships/slide" Target="slides/slide105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8.xml"/><Relationship Id="rId32" Type="http://schemas.openxmlformats.org/officeDocument/2006/relationships/slideMaster" Target="slideMasters/slideMaster29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slide" Target="slides/slide69.xml"/><Relationship Id="rId123" Type="http://schemas.openxmlformats.org/officeDocument/2006/relationships/slide" Target="slides/slide90.xml"/><Relationship Id="rId128" Type="http://schemas.openxmlformats.org/officeDocument/2006/relationships/slide" Target="slides/slide95.xml"/><Relationship Id="rId14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113" Type="http://schemas.openxmlformats.org/officeDocument/2006/relationships/slide" Target="slides/slide80.xml"/><Relationship Id="rId118" Type="http://schemas.openxmlformats.org/officeDocument/2006/relationships/slide" Target="slides/slide85.xml"/><Relationship Id="rId134" Type="http://schemas.openxmlformats.org/officeDocument/2006/relationships/slide" Target="slides/slide101.xml"/><Relationship Id="rId139" Type="http://schemas.openxmlformats.org/officeDocument/2006/relationships/slide" Target="slides/slide106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03" Type="http://schemas.openxmlformats.org/officeDocument/2006/relationships/slide" Target="slides/slide70.xml"/><Relationship Id="rId108" Type="http://schemas.openxmlformats.org/officeDocument/2006/relationships/slide" Target="slides/slide75.xml"/><Relationship Id="rId116" Type="http://schemas.openxmlformats.org/officeDocument/2006/relationships/slide" Target="slides/slide83.xml"/><Relationship Id="rId124" Type="http://schemas.openxmlformats.org/officeDocument/2006/relationships/slide" Target="slides/slide91.xml"/><Relationship Id="rId129" Type="http://schemas.openxmlformats.org/officeDocument/2006/relationships/slide" Target="slides/slide96.xml"/><Relationship Id="rId137" Type="http://schemas.openxmlformats.org/officeDocument/2006/relationships/slide" Target="slides/slide104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11" Type="http://schemas.openxmlformats.org/officeDocument/2006/relationships/slide" Target="slides/slide78.xml"/><Relationship Id="rId132" Type="http://schemas.openxmlformats.org/officeDocument/2006/relationships/slide" Target="slides/slide99.xml"/><Relationship Id="rId140" Type="http://schemas.openxmlformats.org/officeDocument/2006/relationships/slide" Target="slides/slide107.xml"/><Relationship Id="rId14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14" Type="http://schemas.openxmlformats.org/officeDocument/2006/relationships/slide" Target="slides/slide81.xml"/><Relationship Id="rId119" Type="http://schemas.openxmlformats.org/officeDocument/2006/relationships/slide" Target="slides/slide86.xml"/><Relationship Id="rId127" Type="http://schemas.openxmlformats.org/officeDocument/2006/relationships/slide" Target="slides/slide94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122" Type="http://schemas.openxmlformats.org/officeDocument/2006/relationships/slide" Target="slides/slide89.xml"/><Relationship Id="rId130" Type="http://schemas.openxmlformats.org/officeDocument/2006/relationships/slide" Target="slides/slide97.xml"/><Relationship Id="rId135" Type="http://schemas.openxmlformats.org/officeDocument/2006/relationships/slide" Target="slides/slide102.xml"/><Relationship Id="rId14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6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slide" Target="slides/slide71.xml"/><Relationship Id="rId120" Type="http://schemas.openxmlformats.org/officeDocument/2006/relationships/slide" Target="slides/slide87.xml"/><Relationship Id="rId125" Type="http://schemas.openxmlformats.org/officeDocument/2006/relationships/slide" Target="slides/slide92.xml"/><Relationship Id="rId141" Type="http://schemas.openxmlformats.org/officeDocument/2006/relationships/notesMaster" Target="notesMasters/notesMaster1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slide" Target="slides/slide77.xml"/><Relationship Id="rId115" Type="http://schemas.openxmlformats.org/officeDocument/2006/relationships/slide" Target="slides/slide82.xml"/><Relationship Id="rId131" Type="http://schemas.openxmlformats.org/officeDocument/2006/relationships/slide" Target="slides/slide98.xml"/><Relationship Id="rId136" Type="http://schemas.openxmlformats.org/officeDocument/2006/relationships/slide" Target="slides/slide103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Master" Target="slideMasters/slideMaster27.xml"/><Relationship Id="rId35" Type="http://schemas.openxmlformats.org/officeDocument/2006/relationships/slide" Target="slides/slide2.xml"/><Relationship Id="rId56" Type="http://schemas.openxmlformats.org/officeDocument/2006/relationships/slide" Target="slides/slide23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126" Type="http://schemas.openxmlformats.org/officeDocument/2006/relationships/slide" Target="slides/slide93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121" Type="http://schemas.openxmlformats.org/officeDocument/2006/relationships/slide" Target="slides/slide88.xml"/><Relationship Id="rId14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/>
      <dgm:spPr/>
      <dgm:t>
        <a:bodyPr/>
        <a:lstStyle/>
        <a:p>
          <a:r>
            <a:rPr lang="en-US" dirty="0"/>
            <a:t>Step 3:</a:t>
          </a:r>
        </a:p>
        <a:p>
          <a:r>
            <a:rPr lang="en-US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/>
        </a:p>
      </dgm:t>
    </dgm:pt>
    <dgm:pt modelId="{760899D5-BA99-6847-8902-93DCCF605218}">
      <dgm:prSet phldrT="[Text]"/>
      <dgm:spPr/>
      <dgm:t>
        <a:bodyPr/>
        <a:lstStyle/>
        <a:p>
          <a:r>
            <a:rPr lang="en-US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/>
        </a:p>
      </dgm:t>
    </dgm:pt>
    <dgm:pt modelId="{84DB2526-73C4-F243-AEAF-FB7BFEC2F57A}">
      <dgm:prSet/>
      <dgm:spPr/>
      <dgm:t>
        <a:bodyPr/>
        <a:lstStyle/>
        <a:p>
          <a:r>
            <a:rPr lang="en-US" dirty="0"/>
            <a:t>Step 4:</a:t>
          </a:r>
        </a:p>
        <a:p>
          <a:r>
            <a:rPr lang="en-US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/>
        </a:p>
      </dgm:t>
    </dgm:pt>
    <dgm:pt modelId="{034D3782-7059-D14D-80B7-8B15246563C7}">
      <dgm:prSet/>
      <dgm:spPr/>
      <dgm:t>
        <a:bodyPr/>
        <a:lstStyle/>
        <a:p>
          <a:r>
            <a:rPr lang="en-US" dirty="0"/>
            <a:t>Step 6:</a:t>
          </a:r>
        </a:p>
        <a:p>
          <a:r>
            <a:rPr lang="en-US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/>
        </a:p>
      </dgm:t>
    </dgm:pt>
    <dgm:pt modelId="{DC4A65B5-B8C7-F04C-977E-83B0208DD002}">
      <dgm:prSet/>
      <dgm:spPr/>
      <dgm:t>
        <a:bodyPr/>
        <a:lstStyle/>
        <a:p>
          <a:r>
            <a:rPr lang="en-US" dirty="0"/>
            <a:t>Step 7:</a:t>
          </a:r>
        </a:p>
        <a:p>
          <a:r>
            <a:rPr lang="en-US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/>
        </a:p>
      </dgm:t>
    </dgm:pt>
    <dgm:pt modelId="{D38B6D48-943C-E74B-A99E-0209DFE38930}">
      <dgm:prSet/>
      <dgm:spPr/>
      <dgm:t>
        <a:bodyPr/>
        <a:lstStyle/>
        <a:p>
          <a:r>
            <a:rPr lang="en-US" dirty="0"/>
            <a:t>Step 5:</a:t>
          </a:r>
        </a:p>
        <a:p>
          <a:r>
            <a:rPr lang="en-US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/>
        </a:p>
      </dgm:t>
    </dgm:pt>
    <dgm:pt modelId="{6F6D4CD7-0899-764A-8F3F-482767042911}">
      <dgm:prSet phldrT="[Text]"/>
      <dgm:spPr/>
      <dgm:t>
        <a:bodyPr/>
        <a:lstStyle/>
        <a:p>
          <a:r>
            <a:rPr lang="en-US" dirty="0"/>
            <a:t>Step 1: </a:t>
          </a:r>
        </a:p>
        <a:p>
          <a:r>
            <a:rPr lang="en-US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</dgm:ptLst>
  <dgm:cxnLst>
    <dgm:cxn modelId="{1A48820A-6CE9-1342-8918-045581A12FA1}" type="presOf" srcId="{6F6D4CD7-0899-764A-8F3F-482767042911}" destId="{6C125208-6835-EE47-8678-1B93452A3279}" srcOrd="0" destOrd="0" presId="urn:microsoft.com/office/officeart/2005/8/layout/StepDownProcess"/>
    <dgm:cxn modelId="{6077D152-17AF-2B42-97CD-A9D8E6BB70BE}" type="presOf" srcId="{DC4A65B5-B8C7-F04C-977E-83B0208DD002}" destId="{F8F4F008-1D23-964F-BA12-F1C101B47245}" srcOrd="0" destOrd="0" presId="urn:microsoft.com/office/officeart/2005/8/layout/StepDownProcess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194A796A-539F-C843-AA93-F79603DE0668}" type="presOf" srcId="{84DB2526-73C4-F243-AEAF-FB7BFEC2F57A}" destId="{2281BDB8-17FB-4D44-ACE7-BCAA8A93099B}" srcOrd="0" destOrd="0" presId="urn:microsoft.com/office/officeart/2005/8/layout/StepDownProcess"/>
    <dgm:cxn modelId="{84E4F9DD-412F-5D4F-B9D8-D5413674EB97}" type="presOf" srcId="{760899D5-BA99-6847-8902-93DCCF605218}" destId="{60802446-E65E-3144-BF4D-8C2C76713784}" srcOrd="0" destOrd="0" presId="urn:microsoft.com/office/officeart/2005/8/layout/StepDownProcess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3CE3AF81-D802-C540-A2AC-D6ADFD32E646}" type="presOf" srcId="{034D3782-7059-D14D-80B7-8B15246563C7}" destId="{C5237A60-DBB2-8D42-A941-C0EC551FC1E7}" srcOrd="0" destOrd="0" presId="urn:microsoft.com/office/officeart/2005/8/layout/StepDownProcess"/>
    <dgm:cxn modelId="{009524A6-ADC2-F741-9B85-54B94361DC89}" type="presOf" srcId="{7D799CF3-29B5-D544-8677-472522C738E2}" destId="{1D0B0F05-4E07-1E45-8A1F-0F670679AD59}" srcOrd="0" destOrd="0" presId="urn:microsoft.com/office/officeart/2005/8/layout/StepDownProcess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891DE58A-3419-2C4A-ADC6-9F6101F3C54C}" type="presOf" srcId="{EDC03029-DB63-2D42-A992-02A5D6AD08C6}" destId="{BDFCFE58-6CC9-BC48-9046-04D58F78003E}" srcOrd="0" destOrd="0" presId="urn:microsoft.com/office/officeart/2005/8/layout/StepDownProcess"/>
    <dgm:cxn modelId="{28E2472B-C7C8-EB48-8A6A-50D591DE2D5D}" type="presOf" srcId="{D38B6D48-943C-E74B-A99E-0209DFE38930}" destId="{064740A3-D9DC-EA49-BC78-B5CDAA7DFDD3}" srcOrd="0" destOrd="0" presId="urn:microsoft.com/office/officeart/2005/8/layout/StepDownProcess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240AB095-E7DF-DA46-A24C-02915572A991}" type="presParOf" srcId="{1D0B0F05-4E07-1E45-8A1F-0F670679AD59}" destId="{1D2A7557-B1C2-8A48-A2D0-D95455AE58D4}" srcOrd="0" destOrd="0" presId="urn:microsoft.com/office/officeart/2005/8/layout/StepDownProcess"/>
    <dgm:cxn modelId="{5A4AD8E8-0497-C84B-B061-D45A5B195471}" type="presParOf" srcId="{1D2A7557-B1C2-8A48-A2D0-D95455AE58D4}" destId="{0A9073E1-4A82-DC47-B3AB-1B61E4E268DC}" srcOrd="0" destOrd="0" presId="urn:microsoft.com/office/officeart/2005/8/layout/StepDownProcess"/>
    <dgm:cxn modelId="{9BF420E0-7C11-2143-8808-74EC508E56A7}" type="presParOf" srcId="{1D2A7557-B1C2-8A48-A2D0-D95455AE58D4}" destId="{6C125208-6835-EE47-8678-1B93452A3279}" srcOrd="1" destOrd="0" presId="urn:microsoft.com/office/officeart/2005/8/layout/StepDownProcess"/>
    <dgm:cxn modelId="{2A92C772-92D1-2C40-B3FF-2F782865973C}" type="presParOf" srcId="{1D2A7557-B1C2-8A48-A2D0-D95455AE58D4}" destId="{4AA8FFA3-C944-1F44-88A9-B28BADEBAC96}" srcOrd="2" destOrd="0" presId="urn:microsoft.com/office/officeart/2005/8/layout/StepDownProcess"/>
    <dgm:cxn modelId="{52C547DB-9F48-144D-A004-A417B604DA27}" type="presParOf" srcId="{1D0B0F05-4E07-1E45-8A1F-0F670679AD59}" destId="{611FB8A4-6976-8644-B3E4-F86FB9F7AE45}" srcOrd="1" destOrd="0" presId="urn:microsoft.com/office/officeart/2005/8/layout/StepDownProcess"/>
    <dgm:cxn modelId="{7FF55C6E-5C26-8147-9F46-320A8EA22955}" type="presParOf" srcId="{1D0B0F05-4E07-1E45-8A1F-0F670679AD59}" destId="{2AFE45CA-DC71-3845-8883-978B331BEBCF}" srcOrd="2" destOrd="0" presId="urn:microsoft.com/office/officeart/2005/8/layout/StepDownProcess"/>
    <dgm:cxn modelId="{B4C40B4C-9D56-DE48-A65D-12082CCB6B1D}" type="presParOf" srcId="{2AFE45CA-DC71-3845-8883-978B331BEBCF}" destId="{38FB8FBE-245C-EF49-B767-75D8E1CE023C}" srcOrd="0" destOrd="0" presId="urn:microsoft.com/office/officeart/2005/8/layout/StepDownProcess"/>
    <dgm:cxn modelId="{458FD24F-BA7B-C34D-8662-02E04C774A3A}" type="presParOf" srcId="{2AFE45CA-DC71-3845-8883-978B331BEBCF}" destId="{60802446-E65E-3144-BF4D-8C2C76713784}" srcOrd="1" destOrd="0" presId="urn:microsoft.com/office/officeart/2005/8/layout/StepDownProcess"/>
    <dgm:cxn modelId="{61884F59-8568-1945-B8CB-1B566DE1EF8D}" type="presParOf" srcId="{2AFE45CA-DC71-3845-8883-978B331BEBCF}" destId="{F13A54F4-2FE3-EF4A-AF3C-8C93D5875D32}" srcOrd="2" destOrd="0" presId="urn:microsoft.com/office/officeart/2005/8/layout/StepDownProcess"/>
    <dgm:cxn modelId="{132A5F9B-6281-3A40-996F-7BC14261575B}" type="presParOf" srcId="{1D0B0F05-4E07-1E45-8A1F-0F670679AD59}" destId="{6D02E219-8DD8-A148-823F-789523877DFD}" srcOrd="3" destOrd="0" presId="urn:microsoft.com/office/officeart/2005/8/layout/StepDownProcess"/>
    <dgm:cxn modelId="{33D1D8E4-F61D-6346-ADC0-D9506EFD91E7}" type="presParOf" srcId="{1D0B0F05-4E07-1E45-8A1F-0F670679AD59}" destId="{D8762695-77F6-D34B-8173-F960ED75A2AA}" srcOrd="4" destOrd="0" presId="urn:microsoft.com/office/officeart/2005/8/layout/StepDownProcess"/>
    <dgm:cxn modelId="{15BBB9B4-5B8A-7641-A39A-0D60E9299B26}" type="presParOf" srcId="{D8762695-77F6-D34B-8173-F960ED75A2AA}" destId="{D7D48B1D-297C-6943-890D-1E8CA0B34F99}" srcOrd="0" destOrd="0" presId="urn:microsoft.com/office/officeart/2005/8/layout/StepDownProcess"/>
    <dgm:cxn modelId="{68AF1309-EA57-914C-954B-4572F642846E}" type="presParOf" srcId="{D8762695-77F6-D34B-8173-F960ED75A2AA}" destId="{BDFCFE58-6CC9-BC48-9046-04D58F78003E}" srcOrd="1" destOrd="0" presId="urn:microsoft.com/office/officeart/2005/8/layout/StepDownProcess"/>
    <dgm:cxn modelId="{35072295-4EF5-ED44-910A-E5A602D42306}" type="presParOf" srcId="{D8762695-77F6-D34B-8173-F960ED75A2AA}" destId="{B2B6A266-86CA-2A44-9CAC-1CAC1D39A3A4}" srcOrd="2" destOrd="0" presId="urn:microsoft.com/office/officeart/2005/8/layout/StepDownProcess"/>
    <dgm:cxn modelId="{757D5133-90D7-0941-8896-FF8D13E416F9}" type="presParOf" srcId="{1D0B0F05-4E07-1E45-8A1F-0F670679AD59}" destId="{323D33E7-A577-EB49-A6E4-5FC072D829BB}" srcOrd="5" destOrd="0" presId="urn:microsoft.com/office/officeart/2005/8/layout/StepDownProcess"/>
    <dgm:cxn modelId="{385C290C-1D49-5248-A167-7CFFE580696A}" type="presParOf" srcId="{1D0B0F05-4E07-1E45-8A1F-0F670679AD59}" destId="{7321D95C-1A58-C04B-8FAE-E7485C03B8E2}" srcOrd="6" destOrd="0" presId="urn:microsoft.com/office/officeart/2005/8/layout/StepDownProcess"/>
    <dgm:cxn modelId="{F677F9BA-B024-6548-B616-F5F0DB740204}" type="presParOf" srcId="{7321D95C-1A58-C04B-8FAE-E7485C03B8E2}" destId="{9A306C1C-F077-3B4E-AC97-FA9842BF9BCF}" srcOrd="0" destOrd="0" presId="urn:microsoft.com/office/officeart/2005/8/layout/StepDownProcess"/>
    <dgm:cxn modelId="{4A48B4B1-CF37-D14E-B87F-24AA3CB170EF}" type="presParOf" srcId="{7321D95C-1A58-C04B-8FAE-E7485C03B8E2}" destId="{2281BDB8-17FB-4D44-ACE7-BCAA8A93099B}" srcOrd="1" destOrd="0" presId="urn:microsoft.com/office/officeart/2005/8/layout/StepDownProcess"/>
    <dgm:cxn modelId="{BDF117C8-1694-264A-9AAC-A55E473A3299}" type="presParOf" srcId="{7321D95C-1A58-C04B-8FAE-E7485C03B8E2}" destId="{BFADAA1C-FF5A-C742-A19B-06EEC0F32C2A}" srcOrd="2" destOrd="0" presId="urn:microsoft.com/office/officeart/2005/8/layout/StepDownProcess"/>
    <dgm:cxn modelId="{9C56E293-353F-3142-9D72-893A6F90E50F}" type="presParOf" srcId="{1D0B0F05-4E07-1E45-8A1F-0F670679AD59}" destId="{15CE2170-1ACE-3B48-B99B-FAC438F52FD7}" srcOrd="7" destOrd="0" presId="urn:microsoft.com/office/officeart/2005/8/layout/StepDownProcess"/>
    <dgm:cxn modelId="{47CA0271-7EDA-9044-B660-EC7238DC371D}" type="presParOf" srcId="{1D0B0F05-4E07-1E45-8A1F-0F670679AD59}" destId="{435423E2-FA23-6341-87C8-D78097C0F2B2}" srcOrd="8" destOrd="0" presId="urn:microsoft.com/office/officeart/2005/8/layout/StepDownProcess"/>
    <dgm:cxn modelId="{936FB875-CA37-EE4C-BDBB-DED0CD794FC6}" type="presParOf" srcId="{435423E2-FA23-6341-87C8-D78097C0F2B2}" destId="{4460ED9D-D857-7D4B-BFEC-C3B687F36C8D}" srcOrd="0" destOrd="0" presId="urn:microsoft.com/office/officeart/2005/8/layout/StepDownProcess"/>
    <dgm:cxn modelId="{1C9C6A64-F6F7-BA45-A343-18EFFDD4D681}" type="presParOf" srcId="{435423E2-FA23-6341-87C8-D78097C0F2B2}" destId="{064740A3-D9DC-EA49-BC78-B5CDAA7DFDD3}" srcOrd="1" destOrd="0" presId="urn:microsoft.com/office/officeart/2005/8/layout/StepDownProcess"/>
    <dgm:cxn modelId="{6EA59732-ECCA-954D-A6CC-5F0E5FB6CBD6}" type="presParOf" srcId="{435423E2-FA23-6341-87C8-D78097C0F2B2}" destId="{C8E8847C-F089-6F48-A79A-78A727FE56A1}" srcOrd="2" destOrd="0" presId="urn:microsoft.com/office/officeart/2005/8/layout/StepDownProcess"/>
    <dgm:cxn modelId="{E3CC0599-BC69-BE45-B61C-58C985394A46}" type="presParOf" srcId="{1D0B0F05-4E07-1E45-8A1F-0F670679AD59}" destId="{ED10AAE5-69AD-B146-8772-FE671E91679B}" srcOrd="9" destOrd="0" presId="urn:microsoft.com/office/officeart/2005/8/layout/StepDownProcess"/>
    <dgm:cxn modelId="{10603B89-FC21-B144-B358-5904A3410D79}" type="presParOf" srcId="{1D0B0F05-4E07-1E45-8A1F-0F670679AD59}" destId="{3FDC6FBF-36A8-C542-9651-BAB158670AF5}" srcOrd="10" destOrd="0" presId="urn:microsoft.com/office/officeart/2005/8/layout/StepDownProcess"/>
    <dgm:cxn modelId="{A1FDBF32-F20B-E44D-91ED-5F077DE1A2AD}" type="presParOf" srcId="{3FDC6FBF-36A8-C542-9651-BAB158670AF5}" destId="{F093D4DB-3DDF-F44E-90F7-459B41E3DDCA}" srcOrd="0" destOrd="0" presId="urn:microsoft.com/office/officeart/2005/8/layout/StepDownProcess"/>
    <dgm:cxn modelId="{ED392A35-B5A1-C44B-8736-75453A6EFDC1}" type="presParOf" srcId="{3FDC6FBF-36A8-C542-9651-BAB158670AF5}" destId="{C5237A60-DBB2-8D42-A941-C0EC551FC1E7}" srcOrd="1" destOrd="0" presId="urn:microsoft.com/office/officeart/2005/8/layout/StepDownProcess"/>
    <dgm:cxn modelId="{19149D60-4FC7-584B-AC0A-81B130962E75}" type="presParOf" srcId="{3FDC6FBF-36A8-C542-9651-BAB158670AF5}" destId="{9A59A10E-413A-C446-88E9-6CCEBB819917}" srcOrd="2" destOrd="0" presId="urn:microsoft.com/office/officeart/2005/8/layout/StepDownProcess"/>
    <dgm:cxn modelId="{69E3C86D-28FC-CE40-ABF0-BFE2237A6919}" type="presParOf" srcId="{1D0B0F05-4E07-1E45-8A1F-0F670679AD59}" destId="{DD5AB160-3DCC-934B-A221-C702A6B565ED}" srcOrd="11" destOrd="0" presId="urn:microsoft.com/office/officeart/2005/8/layout/StepDownProcess"/>
    <dgm:cxn modelId="{C102A27C-A5FF-1448-AE5F-4DF46EFF3BC3}" type="presParOf" srcId="{1D0B0F05-4E07-1E45-8A1F-0F670679AD59}" destId="{EAA3A77D-767D-9046-AB42-4E42C06CD7DB}" srcOrd="12" destOrd="0" presId="urn:microsoft.com/office/officeart/2005/8/layout/StepDownProcess"/>
    <dgm:cxn modelId="{152AFD54-22BF-1242-AFE2-91373A974864}" type="presParOf" srcId="{EAA3A77D-767D-9046-AB42-4E42C06CD7DB}" destId="{F8F4F008-1D23-964F-BA12-F1C101B4724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64457F-AF0F-CE43-8640-C4BC1202AF6F}" type="doc">
      <dgm:prSet loTypeId="urn:microsoft.com/office/officeart/2005/8/layout/arrow5" loCatId="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9A8FA6E-9CD8-F34D-895C-5A451EED0D9B}">
      <dgm:prSet phldrT="[Text]" custT="1"/>
      <dgm:spPr/>
      <dgm:t>
        <a:bodyPr/>
        <a:lstStyle/>
        <a:p>
          <a:r>
            <a:rPr lang="en-US" sz="2000" dirty="0"/>
            <a:t>Participate in structured training (organizational context)</a:t>
          </a:r>
        </a:p>
        <a:p>
          <a:r>
            <a:rPr lang="en-US" sz="2000" dirty="0"/>
            <a:t>Provide relevant feedback</a:t>
          </a:r>
        </a:p>
        <a:p>
          <a:r>
            <a:rPr lang="en-US" sz="2000" dirty="0"/>
            <a:t>Serve as liaison to community</a:t>
          </a:r>
        </a:p>
      </dgm:t>
    </dgm:pt>
    <dgm:pt modelId="{C37ADC6D-A270-D642-BC34-9A6AEAAB0078}" type="parTrans" cxnId="{F953C184-11BD-A140-823C-FD101FE320EA}">
      <dgm:prSet/>
      <dgm:spPr/>
      <dgm:t>
        <a:bodyPr/>
        <a:lstStyle/>
        <a:p>
          <a:endParaRPr lang="en-US"/>
        </a:p>
      </dgm:t>
    </dgm:pt>
    <dgm:pt modelId="{15B02A8B-219C-B24F-92BE-41B5149ACF13}" type="sibTrans" cxnId="{F953C184-11BD-A140-823C-FD101FE320EA}">
      <dgm:prSet/>
      <dgm:spPr/>
      <dgm:t>
        <a:bodyPr/>
        <a:lstStyle/>
        <a:p>
          <a:endParaRPr lang="en-US"/>
        </a:p>
      </dgm:t>
    </dgm:pt>
    <dgm:pt modelId="{E6EA6204-954E-BE40-A239-62B687D3F1DC}">
      <dgm:prSet phldrT="[Text]" custT="1"/>
      <dgm:spPr/>
      <dgm:t>
        <a:bodyPr/>
        <a:lstStyle/>
        <a:p>
          <a:r>
            <a:rPr lang="en-US" sz="2000" b="0" dirty="0"/>
            <a:t>Identify opportunities for PFA feedback </a:t>
          </a:r>
        </a:p>
        <a:p>
          <a:r>
            <a:rPr lang="en-US" sz="2000" b="0" dirty="0"/>
            <a:t>Provide guidance / mentorship               </a:t>
          </a:r>
        </a:p>
        <a:p>
          <a:r>
            <a:rPr lang="en-US" sz="2000" b="0" dirty="0"/>
            <a:t>Operationalize feedback</a:t>
          </a:r>
        </a:p>
      </dgm:t>
    </dgm:pt>
    <dgm:pt modelId="{87F91E2A-C2C8-CC44-A388-400FDB8ACBC1}" type="parTrans" cxnId="{E65ADDA8-AE59-604A-AA47-15870C5BB7C2}">
      <dgm:prSet/>
      <dgm:spPr/>
      <dgm:t>
        <a:bodyPr/>
        <a:lstStyle/>
        <a:p>
          <a:endParaRPr lang="en-US"/>
        </a:p>
      </dgm:t>
    </dgm:pt>
    <dgm:pt modelId="{F1315C6A-84C0-B343-BE06-EF7C793C9CB1}" type="sibTrans" cxnId="{E65ADDA8-AE59-604A-AA47-15870C5BB7C2}">
      <dgm:prSet/>
      <dgm:spPr/>
      <dgm:t>
        <a:bodyPr/>
        <a:lstStyle/>
        <a:p>
          <a:endParaRPr lang="en-US"/>
        </a:p>
      </dgm:t>
    </dgm:pt>
    <dgm:pt modelId="{A9197C23-EB6C-4149-863D-4B30CDF3D2E6}" type="pres">
      <dgm:prSet presAssocID="{C364457F-AF0F-CE43-8640-C4BC1202AF6F}" presName="diagram" presStyleCnt="0">
        <dgm:presLayoutVars>
          <dgm:dir/>
          <dgm:resizeHandles val="exact"/>
        </dgm:presLayoutVars>
      </dgm:prSet>
      <dgm:spPr/>
    </dgm:pt>
    <dgm:pt modelId="{D2E81616-D177-7942-BE3F-1439E2508938}" type="pres">
      <dgm:prSet presAssocID="{89A8FA6E-9CD8-F34D-895C-5A451EED0D9B}" presName="arrow" presStyleLbl="node1" presStyleIdx="0" presStyleCnt="2">
        <dgm:presLayoutVars>
          <dgm:bulletEnabled val="1"/>
        </dgm:presLayoutVars>
      </dgm:prSet>
      <dgm:spPr/>
    </dgm:pt>
    <dgm:pt modelId="{080FA434-EC16-E341-BAEF-3FA0A9A48983}" type="pres">
      <dgm:prSet presAssocID="{E6EA6204-954E-BE40-A239-62B687D3F1DC}" presName="arrow" presStyleLbl="node1" presStyleIdx="1" presStyleCnt="2">
        <dgm:presLayoutVars>
          <dgm:bulletEnabled val="1"/>
        </dgm:presLayoutVars>
      </dgm:prSet>
      <dgm:spPr/>
    </dgm:pt>
  </dgm:ptLst>
  <dgm:cxnLst>
    <dgm:cxn modelId="{FCED4DFF-F55F-AB41-A2AC-2C8E485305C4}" type="presOf" srcId="{E6EA6204-954E-BE40-A239-62B687D3F1DC}" destId="{080FA434-EC16-E341-BAEF-3FA0A9A48983}" srcOrd="0" destOrd="0" presId="urn:microsoft.com/office/officeart/2005/8/layout/arrow5"/>
    <dgm:cxn modelId="{B0776055-69F0-5547-92A4-1916EE164C19}" type="presOf" srcId="{C364457F-AF0F-CE43-8640-C4BC1202AF6F}" destId="{A9197C23-EB6C-4149-863D-4B30CDF3D2E6}" srcOrd="0" destOrd="0" presId="urn:microsoft.com/office/officeart/2005/8/layout/arrow5"/>
    <dgm:cxn modelId="{F953C184-11BD-A140-823C-FD101FE320EA}" srcId="{C364457F-AF0F-CE43-8640-C4BC1202AF6F}" destId="{89A8FA6E-9CD8-F34D-895C-5A451EED0D9B}" srcOrd="0" destOrd="0" parTransId="{C37ADC6D-A270-D642-BC34-9A6AEAAB0078}" sibTransId="{15B02A8B-219C-B24F-92BE-41B5149ACF13}"/>
    <dgm:cxn modelId="{6BF8D31B-04FF-0F49-922F-41087AF0F133}" type="presOf" srcId="{89A8FA6E-9CD8-F34D-895C-5A451EED0D9B}" destId="{D2E81616-D177-7942-BE3F-1439E2508938}" srcOrd="0" destOrd="0" presId="urn:microsoft.com/office/officeart/2005/8/layout/arrow5"/>
    <dgm:cxn modelId="{E65ADDA8-AE59-604A-AA47-15870C5BB7C2}" srcId="{C364457F-AF0F-CE43-8640-C4BC1202AF6F}" destId="{E6EA6204-954E-BE40-A239-62B687D3F1DC}" srcOrd="1" destOrd="0" parTransId="{87F91E2A-C2C8-CC44-A388-400FDB8ACBC1}" sibTransId="{F1315C6A-84C0-B343-BE06-EF7C793C9CB1}"/>
    <dgm:cxn modelId="{B710ABB0-A170-9449-9F22-0A7417E86D64}" type="presParOf" srcId="{A9197C23-EB6C-4149-863D-4B30CDF3D2E6}" destId="{D2E81616-D177-7942-BE3F-1439E2508938}" srcOrd="0" destOrd="0" presId="urn:microsoft.com/office/officeart/2005/8/layout/arrow5"/>
    <dgm:cxn modelId="{D8D8FF44-0534-0949-B038-2E6213415151}" type="presParOf" srcId="{A9197C23-EB6C-4149-863D-4B30CDF3D2E6}" destId="{080FA434-EC16-E341-BAEF-3FA0A9A4898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0A4E8BD-5DCB-426C-8EEE-56A4119FBDC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A755736-99CC-44B2-AACF-30AE500D669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PFAs working more independently</a:t>
          </a:r>
        </a:p>
      </dgm:t>
    </dgm:pt>
    <dgm:pt modelId="{7D251D75-01EE-445D-A251-2BC74003017E}" type="parTrans" cxnId="{CC0BD8A7-5DB6-40FE-AFAA-66800B54E124}">
      <dgm:prSet/>
      <dgm:spPr/>
      <dgm:t>
        <a:bodyPr/>
        <a:lstStyle/>
        <a:p>
          <a:endParaRPr lang="en-US"/>
        </a:p>
      </dgm:t>
    </dgm:pt>
    <dgm:pt modelId="{17BE4978-21A3-42AC-9442-2A53196B8C80}" type="sibTrans" cxnId="{CC0BD8A7-5DB6-40FE-AFAA-66800B54E124}">
      <dgm:prSet/>
      <dgm:spPr/>
      <dgm:t>
        <a:bodyPr/>
        <a:lstStyle/>
        <a:p>
          <a:endParaRPr lang="en-US"/>
        </a:p>
      </dgm:t>
    </dgm:pt>
    <dgm:pt modelId="{4011D37B-4CCE-422C-9B23-E1DF65EF4C87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Patient/family stories at new employee orientation &amp; other events</a:t>
          </a:r>
        </a:p>
      </dgm:t>
    </dgm:pt>
    <dgm:pt modelId="{A31F783E-BBE1-420F-9FBD-F86A09FFF3FA}" type="parTrans" cxnId="{B316A4B1-0AEA-4946-8743-EA0611D9AC67}">
      <dgm:prSet/>
      <dgm:spPr/>
      <dgm:t>
        <a:bodyPr/>
        <a:lstStyle/>
        <a:p>
          <a:endParaRPr lang="en-US"/>
        </a:p>
      </dgm:t>
    </dgm:pt>
    <dgm:pt modelId="{F14EBC30-CAA6-4F0E-93FA-DC3CA5EAEC7B}" type="sibTrans" cxnId="{B316A4B1-0AEA-4946-8743-EA0611D9AC67}">
      <dgm:prSet/>
      <dgm:spPr/>
      <dgm:t>
        <a:bodyPr/>
        <a:lstStyle/>
        <a:p>
          <a:endParaRPr lang="en-US"/>
        </a:p>
      </dgm:t>
    </dgm:pt>
    <dgm:pt modelId="{6FDB3CB7-6B20-2347-BF86-891DBB4FDB3C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Falls committee </a:t>
          </a:r>
        </a:p>
      </dgm:t>
    </dgm:pt>
    <dgm:pt modelId="{D36CB46E-A074-B848-BEC9-A25A74462BCA}" type="parTrans" cxnId="{AF548130-34D2-8F47-B075-F8F6E0B977D3}">
      <dgm:prSet/>
      <dgm:spPr/>
      <dgm:t>
        <a:bodyPr/>
        <a:lstStyle/>
        <a:p>
          <a:endParaRPr lang="en-US"/>
        </a:p>
      </dgm:t>
    </dgm:pt>
    <dgm:pt modelId="{4A638AC8-CE24-204F-B68B-EB2AFCBF438D}" type="sibTrans" cxnId="{AF548130-34D2-8F47-B075-F8F6E0B977D3}">
      <dgm:prSet/>
      <dgm:spPr/>
      <dgm:t>
        <a:bodyPr/>
        <a:lstStyle/>
        <a:p>
          <a:endParaRPr lang="en-US"/>
        </a:p>
      </dgm:t>
    </dgm:pt>
    <dgm:pt modelId="{742D5EF5-B248-834A-99F3-450C55CAA29B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Hospital board</a:t>
          </a:r>
        </a:p>
      </dgm:t>
    </dgm:pt>
    <dgm:pt modelId="{1B2E6C57-C9B9-6847-9798-682CA06B6F1E}" type="parTrans" cxnId="{CF679F6D-D815-194C-9F7F-5D345E50FFD2}">
      <dgm:prSet/>
      <dgm:spPr/>
      <dgm:t>
        <a:bodyPr/>
        <a:lstStyle/>
        <a:p>
          <a:endParaRPr lang="en-US"/>
        </a:p>
      </dgm:t>
    </dgm:pt>
    <dgm:pt modelId="{7F54E28D-D330-D448-AEDB-C5B0C18221EB}" type="sibTrans" cxnId="{CF679F6D-D815-194C-9F7F-5D345E50FFD2}">
      <dgm:prSet/>
      <dgm:spPr/>
      <dgm:t>
        <a:bodyPr/>
        <a:lstStyle/>
        <a:p>
          <a:endParaRPr lang="en-US"/>
        </a:p>
      </dgm:t>
    </dgm:pt>
    <dgm:pt modelId="{2F86531E-BE58-B74C-B187-1811C3EB5653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Patient experience committee</a:t>
          </a:r>
        </a:p>
      </dgm:t>
    </dgm:pt>
    <dgm:pt modelId="{01CEA896-B96F-1848-8136-9D115E5F4BD5}" type="parTrans" cxnId="{B3F8C6A0-4492-484B-8490-56BC78873750}">
      <dgm:prSet/>
      <dgm:spPr/>
      <dgm:t>
        <a:bodyPr/>
        <a:lstStyle/>
        <a:p>
          <a:endParaRPr lang="en-US"/>
        </a:p>
      </dgm:t>
    </dgm:pt>
    <dgm:pt modelId="{0509FD7A-EC8E-4447-B478-2A942E18D5BC}" type="sibTrans" cxnId="{B3F8C6A0-4492-484B-8490-56BC78873750}">
      <dgm:prSet/>
      <dgm:spPr/>
      <dgm:t>
        <a:bodyPr/>
        <a:lstStyle/>
        <a:p>
          <a:endParaRPr lang="en-US"/>
        </a:p>
      </dgm:t>
    </dgm:pt>
    <dgm:pt modelId="{72B95031-69FE-4BFE-90CA-3776CE44E705}" type="pres">
      <dgm:prSet presAssocID="{50A4E8BD-5DCB-426C-8EEE-56A4119FBDCE}" presName="linear" presStyleCnt="0">
        <dgm:presLayoutVars>
          <dgm:animLvl val="lvl"/>
          <dgm:resizeHandles val="exact"/>
        </dgm:presLayoutVars>
      </dgm:prSet>
      <dgm:spPr/>
    </dgm:pt>
    <dgm:pt modelId="{4D8F93D3-9957-40FA-ACA6-0EE5FBFA41E7}" type="pres">
      <dgm:prSet presAssocID="{5A755736-99CC-44B2-AACF-30AE500D669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E8BB3D8-E53F-4F1E-A178-9D7FB4F66059}" type="pres">
      <dgm:prSet presAssocID="{5A755736-99CC-44B2-AACF-30AE500D669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316A4B1-0AEA-4946-8743-EA0611D9AC67}" srcId="{5A755736-99CC-44B2-AACF-30AE500D669B}" destId="{4011D37B-4CCE-422C-9B23-E1DF65EF4C87}" srcOrd="0" destOrd="0" parTransId="{A31F783E-BBE1-420F-9FBD-F86A09FFF3FA}" sibTransId="{F14EBC30-CAA6-4F0E-93FA-DC3CA5EAEC7B}"/>
    <dgm:cxn modelId="{AF548130-34D2-8F47-B075-F8F6E0B977D3}" srcId="{5A755736-99CC-44B2-AACF-30AE500D669B}" destId="{6FDB3CB7-6B20-2347-BF86-891DBB4FDB3C}" srcOrd="1" destOrd="0" parTransId="{D36CB46E-A074-B848-BEC9-A25A74462BCA}" sibTransId="{4A638AC8-CE24-204F-B68B-EB2AFCBF438D}"/>
    <dgm:cxn modelId="{6F74E5DB-5564-9A48-992A-0C657DDF4E43}" type="presOf" srcId="{2F86531E-BE58-B74C-B187-1811C3EB5653}" destId="{BE8BB3D8-E53F-4F1E-A178-9D7FB4F66059}" srcOrd="0" destOrd="2" presId="urn:microsoft.com/office/officeart/2005/8/layout/vList2"/>
    <dgm:cxn modelId="{B3F8C6A0-4492-484B-8490-56BC78873750}" srcId="{5A755736-99CC-44B2-AACF-30AE500D669B}" destId="{2F86531E-BE58-B74C-B187-1811C3EB5653}" srcOrd="2" destOrd="0" parTransId="{01CEA896-B96F-1848-8136-9D115E5F4BD5}" sibTransId="{0509FD7A-EC8E-4447-B478-2A942E18D5BC}"/>
    <dgm:cxn modelId="{1B3A1618-4A48-DE45-975E-E2239B882E00}" type="presOf" srcId="{4011D37B-4CCE-422C-9B23-E1DF65EF4C87}" destId="{BE8BB3D8-E53F-4F1E-A178-9D7FB4F66059}" srcOrd="0" destOrd="0" presId="urn:microsoft.com/office/officeart/2005/8/layout/vList2"/>
    <dgm:cxn modelId="{CC0BD8A7-5DB6-40FE-AFAA-66800B54E124}" srcId="{50A4E8BD-5DCB-426C-8EEE-56A4119FBDCE}" destId="{5A755736-99CC-44B2-AACF-30AE500D669B}" srcOrd="0" destOrd="0" parTransId="{7D251D75-01EE-445D-A251-2BC74003017E}" sibTransId="{17BE4978-21A3-42AC-9442-2A53196B8C80}"/>
    <dgm:cxn modelId="{0145B25E-F35F-F34D-A471-9FB85108923D}" type="presOf" srcId="{6FDB3CB7-6B20-2347-BF86-891DBB4FDB3C}" destId="{BE8BB3D8-E53F-4F1E-A178-9D7FB4F66059}" srcOrd="0" destOrd="1" presId="urn:microsoft.com/office/officeart/2005/8/layout/vList2"/>
    <dgm:cxn modelId="{98537AA1-A7FD-2646-8B88-5177E8286E14}" type="presOf" srcId="{742D5EF5-B248-834A-99F3-450C55CAA29B}" destId="{BE8BB3D8-E53F-4F1E-A178-9D7FB4F66059}" srcOrd="0" destOrd="3" presId="urn:microsoft.com/office/officeart/2005/8/layout/vList2"/>
    <dgm:cxn modelId="{6924F0E3-9CDF-6245-A0EE-3AC3EAAE4928}" type="presOf" srcId="{50A4E8BD-5DCB-426C-8EEE-56A4119FBDCE}" destId="{72B95031-69FE-4BFE-90CA-3776CE44E705}" srcOrd="0" destOrd="0" presId="urn:microsoft.com/office/officeart/2005/8/layout/vList2"/>
    <dgm:cxn modelId="{CF679F6D-D815-194C-9F7F-5D345E50FFD2}" srcId="{5A755736-99CC-44B2-AACF-30AE500D669B}" destId="{742D5EF5-B248-834A-99F3-450C55CAA29B}" srcOrd="3" destOrd="0" parTransId="{1B2E6C57-C9B9-6847-9798-682CA06B6F1E}" sibTransId="{7F54E28D-D330-D448-AEDB-C5B0C18221EB}"/>
    <dgm:cxn modelId="{9686E069-2ACE-4D41-A9ED-1BAF00ECCEED}" type="presOf" srcId="{5A755736-99CC-44B2-AACF-30AE500D669B}" destId="{4D8F93D3-9957-40FA-ACA6-0EE5FBFA41E7}" srcOrd="0" destOrd="0" presId="urn:microsoft.com/office/officeart/2005/8/layout/vList2"/>
    <dgm:cxn modelId="{EC5AA0BE-D6A7-5349-9DBC-9C5F7B053B44}" type="presParOf" srcId="{72B95031-69FE-4BFE-90CA-3776CE44E705}" destId="{4D8F93D3-9957-40FA-ACA6-0EE5FBFA41E7}" srcOrd="0" destOrd="0" presId="urn:microsoft.com/office/officeart/2005/8/layout/vList2"/>
    <dgm:cxn modelId="{548FAEF3-A9AD-C24A-BB57-931A5D8D0EE0}" type="presParOf" srcId="{72B95031-69FE-4BFE-90CA-3776CE44E705}" destId="{BE8BB3D8-E53F-4F1E-A178-9D7FB4F6605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83CE3D-84C9-4ADD-A95F-8F028A46604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4FCE17E-8B6B-4D82-998D-28C3B86C479B}">
      <dgm:prSet phldrT="[Text]" custT="1"/>
      <dgm:spPr/>
      <dgm:t>
        <a:bodyPr/>
        <a:lstStyle/>
        <a:p>
          <a:r>
            <a:rPr lang="en-US" sz="4900" dirty="0">
              <a:latin typeface="Calibri" panose="020F0502020204030204" pitchFamily="34" charset="0"/>
            </a:rPr>
            <a:t>Focus Group</a:t>
          </a:r>
        </a:p>
      </dgm:t>
    </dgm:pt>
    <dgm:pt modelId="{9A01A564-5D08-49F1-83C1-F621DE790232}" type="parTrans" cxnId="{87913576-E8A1-4550-A540-3F488B3D7E52}">
      <dgm:prSet/>
      <dgm:spPr/>
      <dgm:t>
        <a:bodyPr/>
        <a:lstStyle/>
        <a:p>
          <a:endParaRPr lang="en-US"/>
        </a:p>
      </dgm:t>
    </dgm:pt>
    <dgm:pt modelId="{F58105C7-09E3-4A66-AC17-4EA76DF2EE2C}" type="sibTrans" cxnId="{87913576-E8A1-4550-A540-3F488B3D7E52}">
      <dgm:prSet/>
      <dgm:spPr/>
      <dgm:t>
        <a:bodyPr/>
        <a:lstStyle/>
        <a:p>
          <a:endParaRPr lang="en-US"/>
        </a:p>
      </dgm:t>
    </dgm:pt>
    <dgm:pt modelId="{E125C102-35EE-447C-8EC1-B3D939FAF372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EMR Implementation</a:t>
          </a:r>
        </a:p>
      </dgm:t>
    </dgm:pt>
    <dgm:pt modelId="{852EE388-1C67-45E9-8E4A-655647F027BC}" type="parTrans" cxnId="{8DA5DB08-4713-4569-A446-AA50791F5105}">
      <dgm:prSet/>
      <dgm:spPr/>
      <dgm:t>
        <a:bodyPr/>
        <a:lstStyle/>
        <a:p>
          <a:endParaRPr lang="en-US"/>
        </a:p>
      </dgm:t>
    </dgm:pt>
    <dgm:pt modelId="{5DAC73CB-3580-4E78-A9B4-1FDFD7F455F1}" type="sibTrans" cxnId="{8DA5DB08-4713-4569-A446-AA50791F5105}">
      <dgm:prSet/>
      <dgm:spPr/>
      <dgm:t>
        <a:bodyPr/>
        <a:lstStyle/>
        <a:p>
          <a:endParaRPr lang="en-US"/>
        </a:p>
      </dgm:t>
    </dgm:pt>
    <dgm:pt modelId="{632A7604-2E62-46BA-A4D9-1E700B4E13D5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Chemotherapy education program</a:t>
          </a:r>
        </a:p>
      </dgm:t>
    </dgm:pt>
    <dgm:pt modelId="{F7144987-F522-49DD-BD8D-074EEAA95115}" type="parTrans" cxnId="{583DACC5-454F-4604-97A1-702419DF99C6}">
      <dgm:prSet/>
      <dgm:spPr/>
      <dgm:t>
        <a:bodyPr/>
        <a:lstStyle/>
        <a:p>
          <a:endParaRPr lang="en-US"/>
        </a:p>
      </dgm:t>
    </dgm:pt>
    <dgm:pt modelId="{1A68017F-9345-46B9-9146-DE677EFD0C77}" type="sibTrans" cxnId="{583DACC5-454F-4604-97A1-702419DF99C6}">
      <dgm:prSet/>
      <dgm:spPr/>
      <dgm:t>
        <a:bodyPr/>
        <a:lstStyle/>
        <a:p>
          <a:endParaRPr lang="en-US"/>
        </a:p>
      </dgm:t>
    </dgm:pt>
    <dgm:pt modelId="{172E3351-DFF5-D44C-9732-F8FFE88F33D1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Public relations messaging</a:t>
          </a:r>
        </a:p>
      </dgm:t>
    </dgm:pt>
    <dgm:pt modelId="{ABBB1641-FD48-8943-90E3-753E9AE56C65}" type="parTrans" cxnId="{5C83E1D9-F6F9-A346-BDE7-1FCBAC9A5617}">
      <dgm:prSet/>
      <dgm:spPr/>
      <dgm:t>
        <a:bodyPr/>
        <a:lstStyle/>
        <a:p>
          <a:endParaRPr lang="en-US"/>
        </a:p>
      </dgm:t>
    </dgm:pt>
    <dgm:pt modelId="{834ED7AC-5617-D743-8310-542AB386C9C1}" type="sibTrans" cxnId="{5C83E1D9-F6F9-A346-BDE7-1FCBAC9A5617}">
      <dgm:prSet/>
      <dgm:spPr/>
      <dgm:t>
        <a:bodyPr/>
        <a:lstStyle/>
        <a:p>
          <a:endParaRPr lang="en-US"/>
        </a:p>
      </dgm:t>
    </dgm:pt>
    <dgm:pt modelId="{A24E3C78-5323-DF4E-9967-086ED37D82B4}">
      <dgm:prSet phldrT="[Text]" custT="1"/>
      <dgm:spPr/>
      <dgm:t>
        <a:bodyPr/>
        <a:lstStyle/>
        <a:p>
          <a:r>
            <a:rPr lang="en-US" sz="3800" dirty="0">
              <a:latin typeface="Calibri" panose="020F0502020204030204" pitchFamily="34" charset="0"/>
            </a:rPr>
            <a:t>Marketing</a:t>
          </a:r>
        </a:p>
      </dgm:t>
    </dgm:pt>
    <dgm:pt modelId="{3E2E7C54-F60E-1B4D-9DD3-E99AB8046ECB}" type="parTrans" cxnId="{AC466366-2FCB-C94B-87CF-F87DFD457764}">
      <dgm:prSet/>
      <dgm:spPr/>
      <dgm:t>
        <a:bodyPr/>
        <a:lstStyle/>
        <a:p>
          <a:endParaRPr lang="en-US"/>
        </a:p>
      </dgm:t>
    </dgm:pt>
    <dgm:pt modelId="{5D033462-32DF-8A4D-9C5F-A3F8BE6F4EEF}" type="sibTrans" cxnId="{AC466366-2FCB-C94B-87CF-F87DFD457764}">
      <dgm:prSet/>
      <dgm:spPr/>
      <dgm:t>
        <a:bodyPr/>
        <a:lstStyle/>
        <a:p>
          <a:endParaRPr lang="en-US"/>
        </a:p>
      </dgm:t>
    </dgm:pt>
    <dgm:pt modelId="{45C66642-FF4F-4BEB-AD2F-935DF7333B23}" type="pres">
      <dgm:prSet presAssocID="{EE83CE3D-84C9-4ADD-A95F-8F028A466044}" presName="linear" presStyleCnt="0">
        <dgm:presLayoutVars>
          <dgm:animLvl val="lvl"/>
          <dgm:resizeHandles val="exact"/>
        </dgm:presLayoutVars>
      </dgm:prSet>
      <dgm:spPr/>
    </dgm:pt>
    <dgm:pt modelId="{2A99C71F-EA65-422C-8A88-02C511A63476}" type="pres">
      <dgm:prSet presAssocID="{24FCE17E-8B6B-4D82-998D-28C3B86C479B}" presName="parentText" presStyleLbl="node1" presStyleIdx="0" presStyleCnt="1" custLinFactNeighborX="-338" custLinFactNeighborY="-48347">
        <dgm:presLayoutVars>
          <dgm:chMax val="0"/>
          <dgm:bulletEnabled val="1"/>
        </dgm:presLayoutVars>
      </dgm:prSet>
      <dgm:spPr/>
    </dgm:pt>
    <dgm:pt modelId="{9AC08E96-D40B-4A22-8825-D0C4D575B58B}" type="pres">
      <dgm:prSet presAssocID="{24FCE17E-8B6B-4D82-998D-28C3B86C479B}" presName="childText" presStyleLbl="revTx" presStyleIdx="0" presStyleCnt="1" custLinFactNeighborY="-46544">
        <dgm:presLayoutVars>
          <dgm:bulletEnabled val="1"/>
        </dgm:presLayoutVars>
      </dgm:prSet>
      <dgm:spPr/>
    </dgm:pt>
  </dgm:ptLst>
  <dgm:cxnLst>
    <dgm:cxn modelId="{8DA5DB08-4713-4569-A446-AA50791F5105}" srcId="{24FCE17E-8B6B-4D82-998D-28C3B86C479B}" destId="{E125C102-35EE-447C-8EC1-B3D939FAF372}" srcOrd="0" destOrd="0" parTransId="{852EE388-1C67-45E9-8E4A-655647F027BC}" sibTransId="{5DAC73CB-3580-4E78-A9B4-1FDFD7F455F1}"/>
    <dgm:cxn modelId="{87913576-E8A1-4550-A540-3F488B3D7E52}" srcId="{EE83CE3D-84C9-4ADD-A95F-8F028A466044}" destId="{24FCE17E-8B6B-4D82-998D-28C3B86C479B}" srcOrd="0" destOrd="0" parTransId="{9A01A564-5D08-49F1-83C1-F621DE790232}" sibTransId="{F58105C7-09E3-4A66-AC17-4EA76DF2EE2C}"/>
    <dgm:cxn modelId="{5C83E1D9-F6F9-A346-BDE7-1FCBAC9A5617}" srcId="{24FCE17E-8B6B-4D82-998D-28C3B86C479B}" destId="{172E3351-DFF5-D44C-9732-F8FFE88F33D1}" srcOrd="2" destOrd="0" parTransId="{ABBB1641-FD48-8943-90E3-753E9AE56C65}" sibTransId="{834ED7AC-5617-D743-8310-542AB386C9C1}"/>
    <dgm:cxn modelId="{196F0C46-2453-3445-9E08-B5112133A0E0}" type="presOf" srcId="{A24E3C78-5323-DF4E-9967-086ED37D82B4}" destId="{9AC08E96-D40B-4A22-8825-D0C4D575B58B}" srcOrd="0" destOrd="3" presId="urn:microsoft.com/office/officeart/2005/8/layout/vList2"/>
    <dgm:cxn modelId="{06F0CB41-E182-5A40-BB80-DB15C11EBBD2}" type="presOf" srcId="{E125C102-35EE-447C-8EC1-B3D939FAF372}" destId="{9AC08E96-D40B-4A22-8825-D0C4D575B58B}" srcOrd="0" destOrd="0" presId="urn:microsoft.com/office/officeart/2005/8/layout/vList2"/>
    <dgm:cxn modelId="{583DACC5-454F-4604-97A1-702419DF99C6}" srcId="{24FCE17E-8B6B-4D82-998D-28C3B86C479B}" destId="{632A7604-2E62-46BA-A4D9-1E700B4E13D5}" srcOrd="1" destOrd="0" parTransId="{F7144987-F522-49DD-BD8D-074EEAA95115}" sibTransId="{1A68017F-9345-46B9-9146-DE677EFD0C77}"/>
    <dgm:cxn modelId="{AC466366-2FCB-C94B-87CF-F87DFD457764}" srcId="{24FCE17E-8B6B-4D82-998D-28C3B86C479B}" destId="{A24E3C78-5323-DF4E-9967-086ED37D82B4}" srcOrd="3" destOrd="0" parTransId="{3E2E7C54-F60E-1B4D-9DD3-E99AB8046ECB}" sibTransId="{5D033462-32DF-8A4D-9C5F-A3F8BE6F4EEF}"/>
    <dgm:cxn modelId="{91E087A4-C21B-DC48-93A0-72B6D491FF13}" type="presOf" srcId="{24FCE17E-8B6B-4D82-998D-28C3B86C479B}" destId="{2A99C71F-EA65-422C-8A88-02C511A63476}" srcOrd="0" destOrd="0" presId="urn:microsoft.com/office/officeart/2005/8/layout/vList2"/>
    <dgm:cxn modelId="{9DB460C9-8C14-E241-AE21-38E54745BC17}" type="presOf" srcId="{632A7604-2E62-46BA-A4D9-1E700B4E13D5}" destId="{9AC08E96-D40B-4A22-8825-D0C4D575B58B}" srcOrd="0" destOrd="1" presId="urn:microsoft.com/office/officeart/2005/8/layout/vList2"/>
    <dgm:cxn modelId="{131FE6FC-C295-4A47-949B-8275812AF4D3}" type="presOf" srcId="{EE83CE3D-84C9-4ADD-A95F-8F028A466044}" destId="{45C66642-FF4F-4BEB-AD2F-935DF7333B23}" srcOrd="0" destOrd="0" presId="urn:microsoft.com/office/officeart/2005/8/layout/vList2"/>
    <dgm:cxn modelId="{382B9A33-6A4C-474A-9290-872648285D3A}" type="presOf" srcId="{172E3351-DFF5-D44C-9732-F8FFE88F33D1}" destId="{9AC08E96-D40B-4A22-8825-D0C4D575B58B}" srcOrd="0" destOrd="2" presId="urn:microsoft.com/office/officeart/2005/8/layout/vList2"/>
    <dgm:cxn modelId="{46F682C0-9CF4-294F-9BE5-AECFF3F6C96B}" type="presParOf" srcId="{45C66642-FF4F-4BEB-AD2F-935DF7333B23}" destId="{2A99C71F-EA65-422C-8A88-02C511A63476}" srcOrd="0" destOrd="0" presId="urn:microsoft.com/office/officeart/2005/8/layout/vList2"/>
    <dgm:cxn modelId="{530403CE-7726-304D-BACF-3A1E045C5E2B}" type="presParOf" srcId="{45C66642-FF4F-4BEB-AD2F-935DF7333B23}" destId="{9AC08E96-D40B-4A22-8825-D0C4D575B58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83CE3D-84C9-4ADD-A95F-8F028A46604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4E89A6F-1C9C-4F76-B952-200FB5BE7A93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PFAC</a:t>
          </a:r>
        </a:p>
      </dgm:t>
    </dgm:pt>
    <dgm:pt modelId="{D66DCD85-D623-44A4-AE59-40FC69F416C3}" type="parTrans" cxnId="{D1FE4ED1-2996-4FE0-90A1-0DB6D986B08E}">
      <dgm:prSet/>
      <dgm:spPr/>
      <dgm:t>
        <a:bodyPr/>
        <a:lstStyle/>
        <a:p>
          <a:endParaRPr lang="en-US"/>
        </a:p>
      </dgm:t>
    </dgm:pt>
    <dgm:pt modelId="{D31C7E8D-DF8D-49A8-AB87-44FEFE004C3B}" type="sibTrans" cxnId="{D1FE4ED1-2996-4FE0-90A1-0DB6D986B08E}">
      <dgm:prSet/>
      <dgm:spPr/>
      <dgm:t>
        <a:bodyPr/>
        <a:lstStyle/>
        <a:p>
          <a:endParaRPr lang="en-US"/>
        </a:p>
      </dgm:t>
    </dgm:pt>
    <dgm:pt modelId="{E26EC0E6-0638-4450-9539-9596CE8DE781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New patient information (brochures, letters, etc.)</a:t>
          </a:r>
        </a:p>
      </dgm:t>
    </dgm:pt>
    <dgm:pt modelId="{35398468-22B8-4432-92CC-09E2D40E1AC2}" type="parTrans" cxnId="{58BEDC5D-09D7-4ED6-B630-8401F1B2A317}">
      <dgm:prSet/>
      <dgm:spPr/>
      <dgm:t>
        <a:bodyPr/>
        <a:lstStyle/>
        <a:p>
          <a:endParaRPr lang="en-US"/>
        </a:p>
      </dgm:t>
    </dgm:pt>
    <dgm:pt modelId="{EA36789D-915E-4CE0-A458-EDA8A3E307B1}" type="sibTrans" cxnId="{58BEDC5D-09D7-4ED6-B630-8401F1B2A317}">
      <dgm:prSet/>
      <dgm:spPr/>
      <dgm:t>
        <a:bodyPr/>
        <a:lstStyle/>
        <a:p>
          <a:endParaRPr lang="en-US"/>
        </a:p>
      </dgm:t>
    </dgm:pt>
    <dgm:pt modelId="{E8B8E2FB-5978-AA49-97CF-E1325D11B1C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Way-finding</a:t>
          </a:r>
        </a:p>
      </dgm:t>
    </dgm:pt>
    <dgm:pt modelId="{C2A7091D-9F43-3549-AC86-24B9667C389D}" type="parTrans" cxnId="{839D4854-3B19-6340-9365-7DC5AD6B24F8}">
      <dgm:prSet/>
      <dgm:spPr/>
      <dgm:t>
        <a:bodyPr/>
        <a:lstStyle/>
        <a:p>
          <a:endParaRPr lang="en-US"/>
        </a:p>
      </dgm:t>
    </dgm:pt>
    <dgm:pt modelId="{DBF67622-ADB8-594C-93C2-72E5D438DE92}" type="sibTrans" cxnId="{839D4854-3B19-6340-9365-7DC5AD6B24F8}">
      <dgm:prSet/>
      <dgm:spPr/>
      <dgm:t>
        <a:bodyPr/>
        <a:lstStyle/>
        <a:p>
          <a:endParaRPr lang="en-US"/>
        </a:p>
      </dgm:t>
    </dgm:pt>
    <dgm:pt modelId="{AFEDBA72-FE37-E24F-AF60-769F8B2F33B6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Patient/staff education</a:t>
          </a:r>
        </a:p>
      </dgm:t>
    </dgm:pt>
    <dgm:pt modelId="{A047202E-E17A-6541-9989-107592288399}" type="parTrans" cxnId="{41D1DE1A-A9C8-2F4F-A609-B65E8ABBD95E}">
      <dgm:prSet/>
      <dgm:spPr/>
      <dgm:t>
        <a:bodyPr/>
        <a:lstStyle/>
        <a:p>
          <a:endParaRPr lang="en-US"/>
        </a:p>
      </dgm:t>
    </dgm:pt>
    <dgm:pt modelId="{833A1C40-2EEA-2549-978D-0B64864D5C92}" type="sibTrans" cxnId="{41D1DE1A-A9C8-2F4F-A609-B65E8ABBD95E}">
      <dgm:prSet/>
      <dgm:spPr/>
      <dgm:t>
        <a:bodyPr/>
        <a:lstStyle/>
        <a:p>
          <a:endParaRPr lang="en-US"/>
        </a:p>
      </dgm:t>
    </dgm:pt>
    <dgm:pt modelId="{473B0722-5C3E-B44E-AC72-B5A35C256650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Facility design</a:t>
          </a:r>
        </a:p>
      </dgm:t>
    </dgm:pt>
    <dgm:pt modelId="{67D65F2C-A9A5-8845-990E-3F21E7FEFE60}" type="parTrans" cxnId="{CCC8C4A0-8488-E948-84F9-346078E55770}">
      <dgm:prSet/>
      <dgm:spPr/>
      <dgm:t>
        <a:bodyPr/>
        <a:lstStyle/>
        <a:p>
          <a:endParaRPr lang="en-US"/>
        </a:p>
      </dgm:t>
    </dgm:pt>
    <dgm:pt modelId="{9F2C8E7A-B1AF-1E4C-8CD5-ABBE9F0A1941}" type="sibTrans" cxnId="{CCC8C4A0-8488-E948-84F9-346078E55770}">
      <dgm:prSet/>
      <dgm:spPr/>
      <dgm:t>
        <a:bodyPr/>
        <a:lstStyle/>
        <a:p>
          <a:endParaRPr lang="en-US"/>
        </a:p>
      </dgm:t>
    </dgm:pt>
    <dgm:pt modelId="{C4B3ED9A-F288-3E4E-978C-2CD51C3C2F11}">
      <dgm:prSet phldrT="[Text]"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83BB5CC9-D088-E745-857D-AE04018735CB}" type="parTrans" cxnId="{C0FC1BC4-ABD9-D94F-8325-B4580F5ABA87}">
      <dgm:prSet/>
      <dgm:spPr/>
      <dgm:t>
        <a:bodyPr/>
        <a:lstStyle/>
        <a:p>
          <a:endParaRPr lang="en-US"/>
        </a:p>
      </dgm:t>
    </dgm:pt>
    <dgm:pt modelId="{D1F686F5-3899-EA42-87B1-644AF98B32D3}" type="sibTrans" cxnId="{C0FC1BC4-ABD9-D94F-8325-B4580F5ABA87}">
      <dgm:prSet/>
      <dgm:spPr/>
      <dgm:t>
        <a:bodyPr/>
        <a:lstStyle/>
        <a:p>
          <a:endParaRPr lang="en-US"/>
        </a:p>
      </dgm:t>
    </dgm:pt>
    <dgm:pt modelId="{45C66642-FF4F-4BEB-AD2F-935DF7333B23}" type="pres">
      <dgm:prSet presAssocID="{EE83CE3D-84C9-4ADD-A95F-8F028A466044}" presName="linear" presStyleCnt="0">
        <dgm:presLayoutVars>
          <dgm:animLvl val="lvl"/>
          <dgm:resizeHandles val="exact"/>
        </dgm:presLayoutVars>
      </dgm:prSet>
      <dgm:spPr/>
    </dgm:pt>
    <dgm:pt modelId="{93132A39-9943-4DB4-B5D9-B81CBF2295C4}" type="pres">
      <dgm:prSet presAssocID="{64E89A6F-1C9C-4F76-B952-200FB5BE7A9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794604C-D24E-406F-914F-E62F01F677F8}" type="pres">
      <dgm:prSet presAssocID="{64E89A6F-1C9C-4F76-B952-200FB5BE7A9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7EFB86-116B-C341-8CA4-44B5261D0735}" type="presOf" srcId="{473B0722-5C3E-B44E-AC72-B5A35C256650}" destId="{C794604C-D24E-406F-914F-E62F01F677F8}" srcOrd="0" destOrd="3" presId="urn:microsoft.com/office/officeart/2005/8/layout/vList2"/>
    <dgm:cxn modelId="{839D4854-3B19-6340-9365-7DC5AD6B24F8}" srcId="{64E89A6F-1C9C-4F76-B952-200FB5BE7A93}" destId="{E8B8E2FB-5978-AA49-97CF-E1325D11B1C2}" srcOrd="1" destOrd="0" parTransId="{C2A7091D-9F43-3549-AC86-24B9667C389D}" sibTransId="{DBF67622-ADB8-594C-93C2-72E5D438DE92}"/>
    <dgm:cxn modelId="{33571D1E-DCB2-7E4E-B8F2-D1C0317BAD84}" type="presOf" srcId="{AFEDBA72-FE37-E24F-AF60-769F8B2F33B6}" destId="{C794604C-D24E-406F-914F-E62F01F677F8}" srcOrd="0" destOrd="2" presId="urn:microsoft.com/office/officeart/2005/8/layout/vList2"/>
    <dgm:cxn modelId="{41D1DE1A-A9C8-2F4F-A609-B65E8ABBD95E}" srcId="{64E89A6F-1C9C-4F76-B952-200FB5BE7A93}" destId="{AFEDBA72-FE37-E24F-AF60-769F8B2F33B6}" srcOrd="2" destOrd="0" parTransId="{A047202E-E17A-6541-9989-107592288399}" sibTransId="{833A1C40-2EEA-2549-978D-0B64864D5C92}"/>
    <dgm:cxn modelId="{8ECA4893-21D5-624B-A79D-FE319A7D7855}" type="presOf" srcId="{64E89A6F-1C9C-4F76-B952-200FB5BE7A93}" destId="{93132A39-9943-4DB4-B5D9-B81CBF2295C4}" srcOrd="0" destOrd="0" presId="urn:microsoft.com/office/officeart/2005/8/layout/vList2"/>
    <dgm:cxn modelId="{58BEDC5D-09D7-4ED6-B630-8401F1B2A317}" srcId="{64E89A6F-1C9C-4F76-B952-200FB5BE7A93}" destId="{E26EC0E6-0638-4450-9539-9596CE8DE781}" srcOrd="0" destOrd="0" parTransId="{35398468-22B8-4432-92CC-09E2D40E1AC2}" sibTransId="{EA36789D-915E-4CE0-A458-EDA8A3E307B1}"/>
    <dgm:cxn modelId="{C0FC1BC4-ABD9-D94F-8325-B4580F5ABA87}" srcId="{64E89A6F-1C9C-4F76-B952-200FB5BE7A93}" destId="{C4B3ED9A-F288-3E4E-978C-2CD51C3C2F11}" srcOrd="4" destOrd="0" parTransId="{83BB5CC9-D088-E745-857D-AE04018735CB}" sibTransId="{D1F686F5-3899-EA42-87B1-644AF98B32D3}"/>
    <dgm:cxn modelId="{61605E44-B00E-F647-AD8C-E9535D2FC17D}" type="presOf" srcId="{EE83CE3D-84C9-4ADD-A95F-8F028A466044}" destId="{45C66642-FF4F-4BEB-AD2F-935DF7333B23}" srcOrd="0" destOrd="0" presId="urn:microsoft.com/office/officeart/2005/8/layout/vList2"/>
    <dgm:cxn modelId="{CCC8C4A0-8488-E948-84F9-346078E55770}" srcId="{64E89A6F-1C9C-4F76-B952-200FB5BE7A93}" destId="{473B0722-5C3E-B44E-AC72-B5A35C256650}" srcOrd="3" destOrd="0" parTransId="{67D65F2C-A9A5-8845-990E-3F21E7FEFE60}" sibTransId="{9F2C8E7A-B1AF-1E4C-8CD5-ABBE9F0A1941}"/>
    <dgm:cxn modelId="{426DD79E-2D00-8A4C-84B1-5A7A03F97D55}" type="presOf" srcId="{C4B3ED9A-F288-3E4E-978C-2CD51C3C2F11}" destId="{C794604C-D24E-406F-914F-E62F01F677F8}" srcOrd="0" destOrd="4" presId="urn:microsoft.com/office/officeart/2005/8/layout/vList2"/>
    <dgm:cxn modelId="{D1FE4ED1-2996-4FE0-90A1-0DB6D986B08E}" srcId="{EE83CE3D-84C9-4ADD-A95F-8F028A466044}" destId="{64E89A6F-1C9C-4F76-B952-200FB5BE7A93}" srcOrd="0" destOrd="0" parTransId="{D66DCD85-D623-44A4-AE59-40FC69F416C3}" sibTransId="{D31C7E8D-DF8D-49A8-AB87-44FEFE004C3B}"/>
    <dgm:cxn modelId="{CC4FFA23-47E9-9949-A465-62EC29FFB982}" type="presOf" srcId="{E8B8E2FB-5978-AA49-97CF-E1325D11B1C2}" destId="{C794604C-D24E-406F-914F-E62F01F677F8}" srcOrd="0" destOrd="1" presId="urn:microsoft.com/office/officeart/2005/8/layout/vList2"/>
    <dgm:cxn modelId="{04B8F104-185D-DE40-8ABF-4F60796C3B79}" type="presOf" srcId="{E26EC0E6-0638-4450-9539-9596CE8DE781}" destId="{C794604C-D24E-406F-914F-E62F01F677F8}" srcOrd="0" destOrd="0" presId="urn:microsoft.com/office/officeart/2005/8/layout/vList2"/>
    <dgm:cxn modelId="{FF4FECC6-BBC6-C64D-B87F-D941A31C8CCC}" type="presParOf" srcId="{45C66642-FF4F-4BEB-AD2F-935DF7333B23}" destId="{93132A39-9943-4DB4-B5D9-B81CBF2295C4}" srcOrd="0" destOrd="0" presId="urn:microsoft.com/office/officeart/2005/8/layout/vList2"/>
    <dgm:cxn modelId="{B96FD3F3-5FAC-BE4E-ACD8-347EDD97A752}" type="presParOf" srcId="{45C66642-FF4F-4BEB-AD2F-935DF7333B23}" destId="{C794604C-D24E-406F-914F-E62F01F677F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AF0E33-C925-D549-87D3-7B5DA94427AB}" type="doc">
      <dgm:prSet loTypeId="urn:microsoft.com/office/officeart/2005/8/layout/arrow2" loCatId="" qsTypeId="urn:microsoft.com/office/officeart/2005/8/quickstyle/simple4" qsCatId="simple" csTypeId="urn:microsoft.com/office/officeart/2005/8/colors/accent2_4" csCatId="accent2" phldr="1"/>
      <dgm:spPr/>
    </dgm:pt>
    <dgm:pt modelId="{D523E631-BD96-BC4E-B60C-4D828353929C}">
      <dgm:prSet phldrT="[Text]" custT="1"/>
      <dgm:spPr>
        <a:xfrm>
          <a:off x="1613039" y="3613346"/>
          <a:ext cx="993907" cy="1128577"/>
        </a:xfrm>
        <a:noFill/>
        <a:ln>
          <a:noFill/>
        </a:ln>
        <a:effectLst/>
      </dgm:spPr>
      <dgm:t>
        <a:bodyPr/>
        <a:lstStyle/>
        <a:p>
          <a:r>
            <a:rPr lang="en-US" sz="17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PFAC Table</a:t>
          </a:r>
        </a:p>
      </dgm:t>
    </dgm:pt>
    <dgm:pt modelId="{061C1A08-85DE-534A-BFE0-0076CFD3524C}" type="parTrans" cxnId="{EF55EE18-65C4-3941-B107-8598FA0E6374}">
      <dgm:prSet/>
      <dgm:spPr/>
      <dgm:t>
        <a:bodyPr/>
        <a:lstStyle/>
        <a:p>
          <a:endParaRPr lang="en-US"/>
        </a:p>
      </dgm:t>
    </dgm:pt>
    <dgm:pt modelId="{74AD929F-F38B-9840-B7D0-1893854565E3}" type="sibTrans" cxnId="{EF55EE18-65C4-3941-B107-8598FA0E6374}">
      <dgm:prSet/>
      <dgm:spPr/>
      <dgm:t>
        <a:bodyPr/>
        <a:lstStyle/>
        <a:p>
          <a:endParaRPr lang="en-US"/>
        </a:p>
      </dgm:t>
    </dgm:pt>
    <dgm:pt modelId="{F70ED17E-60A5-3743-8116-9C410B7B130D}">
      <dgm:prSet phldrT="[Text]" custT="1"/>
      <dgm:spPr>
        <a:xfrm>
          <a:off x="2606946" y="2755057"/>
          <a:ext cx="1259455" cy="1986866"/>
        </a:xfrm>
        <a:noFill/>
        <a:ln>
          <a:noFill/>
        </a:ln>
        <a:effectLst/>
      </dgm:spPr>
      <dgm:t>
        <a:bodyPr/>
        <a:lstStyle/>
        <a:p>
          <a:r>
            <a:rPr lang="en-US" sz="17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Task Groups, Speaking at  organizational events</a:t>
          </a:r>
        </a:p>
      </dgm:t>
    </dgm:pt>
    <dgm:pt modelId="{AC8789CB-428E-C742-985D-6BA5A69F33A0}" type="parTrans" cxnId="{22D70657-D786-354C-B402-37FF205F53BC}">
      <dgm:prSet/>
      <dgm:spPr/>
      <dgm:t>
        <a:bodyPr/>
        <a:lstStyle/>
        <a:p>
          <a:endParaRPr lang="en-US"/>
        </a:p>
      </dgm:t>
    </dgm:pt>
    <dgm:pt modelId="{4B284FCA-8F5E-534A-BB33-02019AB01D7F}" type="sibTrans" cxnId="{22D70657-D786-354C-B402-37FF205F53BC}">
      <dgm:prSet/>
      <dgm:spPr/>
      <dgm:t>
        <a:bodyPr/>
        <a:lstStyle/>
        <a:p>
          <a:endParaRPr lang="en-US"/>
        </a:p>
      </dgm:t>
    </dgm:pt>
    <dgm:pt modelId="{499AC057-D47A-FE4C-9208-4902580DEE07}">
      <dgm:prSet phldrT="[Text]"/>
      <dgm:spPr>
        <a:xfrm>
          <a:off x="3866401" y="2076962"/>
          <a:ext cx="1464306" cy="2664961"/>
        </a:xfr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Peer Rounding, “Secret Shadowing” </a:t>
          </a:r>
        </a:p>
      </dgm:t>
    </dgm:pt>
    <dgm:pt modelId="{2443A353-1947-FD4D-BD1A-C4BF15E68FB5}" type="parTrans" cxnId="{25C70AD0-974D-C547-B8D3-5AF544A96C80}">
      <dgm:prSet/>
      <dgm:spPr/>
      <dgm:t>
        <a:bodyPr/>
        <a:lstStyle/>
        <a:p>
          <a:endParaRPr lang="en-US"/>
        </a:p>
      </dgm:t>
    </dgm:pt>
    <dgm:pt modelId="{FE3B181F-23BB-3D4D-80AE-090D20904113}" type="sibTrans" cxnId="{25C70AD0-974D-C547-B8D3-5AF544A96C80}">
      <dgm:prSet/>
      <dgm:spPr/>
      <dgm:t>
        <a:bodyPr/>
        <a:lstStyle/>
        <a:p>
          <a:endParaRPr lang="en-US"/>
        </a:p>
      </dgm:t>
    </dgm:pt>
    <dgm:pt modelId="{3F56D312-493A-6E4D-9AB5-2E1D7A596F2C}">
      <dgm:prSet phldrT="[Text]" custT="1"/>
      <dgm:spPr>
        <a:xfrm>
          <a:off x="5330707" y="1564834"/>
          <a:ext cx="1517415" cy="3177089"/>
        </a:xfrm>
        <a:noFill/>
        <a:ln>
          <a:noFill/>
        </a:ln>
        <a:effectLst/>
      </dgm:spPr>
      <dgm:t>
        <a:bodyPr/>
        <a:lstStyle/>
        <a:p>
          <a:r>
            <a:rPr lang="en-US" sz="17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PFAs in RCAs, on hospital board </a:t>
          </a:r>
        </a:p>
      </dgm:t>
    </dgm:pt>
    <dgm:pt modelId="{3F0047B7-45D1-264C-907B-28513BB6C5FA}" type="parTrans" cxnId="{1E6CB003-22F4-7D4D-8B6B-A293257AAE13}">
      <dgm:prSet/>
      <dgm:spPr/>
      <dgm:t>
        <a:bodyPr/>
        <a:lstStyle/>
        <a:p>
          <a:endParaRPr lang="en-US"/>
        </a:p>
      </dgm:t>
    </dgm:pt>
    <dgm:pt modelId="{C4C4FC49-2E15-1D40-8760-FC4F61913458}" type="sibTrans" cxnId="{1E6CB003-22F4-7D4D-8B6B-A293257AAE13}">
      <dgm:prSet/>
      <dgm:spPr/>
      <dgm:t>
        <a:bodyPr/>
        <a:lstStyle/>
        <a:p>
          <a:endParaRPr lang="en-US"/>
        </a:p>
      </dgm:t>
    </dgm:pt>
    <dgm:pt modelId="{2BE298BA-9574-B94A-9936-A4A25D5526CD}">
      <dgm:prSet phldrT="[Text]"/>
      <dgm:spPr>
        <a:xfrm>
          <a:off x="6848123" y="1251867"/>
          <a:ext cx="1517415" cy="3490056"/>
        </a:xfr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Interviewing staff/leaders; otherwise integrated into operations</a:t>
          </a:r>
        </a:p>
      </dgm:t>
    </dgm:pt>
    <dgm:pt modelId="{2A728EB6-10D8-8A41-8790-73B80B30BA28}" type="parTrans" cxnId="{C639D295-ADFB-8443-A99A-1807FB4F1270}">
      <dgm:prSet/>
      <dgm:spPr/>
      <dgm:t>
        <a:bodyPr/>
        <a:lstStyle/>
        <a:p>
          <a:endParaRPr lang="en-US"/>
        </a:p>
      </dgm:t>
    </dgm:pt>
    <dgm:pt modelId="{A46E3154-EBBF-C44E-B71C-7D1A57CFBB24}" type="sibTrans" cxnId="{C639D295-ADFB-8443-A99A-1807FB4F1270}">
      <dgm:prSet/>
      <dgm:spPr/>
      <dgm:t>
        <a:bodyPr/>
        <a:lstStyle/>
        <a:p>
          <a:endParaRPr lang="en-US"/>
        </a:p>
      </dgm:t>
    </dgm:pt>
    <dgm:pt modelId="{AD7385BD-B321-5E4F-8896-DE724A6A5AA5}" type="pres">
      <dgm:prSet presAssocID="{54AF0E33-C925-D549-87D3-7B5DA94427AB}" presName="arrowDiagram" presStyleCnt="0">
        <dgm:presLayoutVars>
          <dgm:chMax val="5"/>
          <dgm:dir/>
          <dgm:resizeHandles val="exact"/>
        </dgm:presLayoutVars>
      </dgm:prSet>
      <dgm:spPr/>
    </dgm:pt>
    <dgm:pt modelId="{6AA75566-AABF-834A-8D2E-416EB143F8E2}" type="pres">
      <dgm:prSet presAssocID="{54AF0E33-C925-D549-87D3-7B5DA94427AB}" presName="arrow" presStyleLbl="bgShp" presStyleIdx="0" presStyleCnt="1"/>
      <dgm:spPr>
        <a:xfrm>
          <a:off x="778460" y="0"/>
          <a:ext cx="7587078" cy="4741924"/>
        </a:xfrm>
        <a:prstGeom prst="swooshArrow">
          <a:avLst>
            <a:gd name="adj1" fmla="val 25000"/>
            <a:gd name="adj2" fmla="val 25000"/>
          </a:avLst>
        </a:prstGeom>
        <a:solidFill>
          <a:srgbClr val="3333CC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2D3F5F18-0DEA-6B41-9AA7-7BA9C153D44A}" type="pres">
      <dgm:prSet presAssocID="{54AF0E33-C925-D549-87D3-7B5DA94427AB}" presName="arrowDiagram5" presStyleCnt="0"/>
      <dgm:spPr/>
    </dgm:pt>
    <dgm:pt modelId="{3C8F5DD5-3FC8-0544-B48E-9B34980B1D3F}" type="pres">
      <dgm:prSet presAssocID="{D523E631-BD96-BC4E-B60C-4D828353929C}" presName="bullet5a" presStyleLbl="node1" presStyleIdx="0" presStyleCnt="5"/>
      <dgm:spPr>
        <a:xfrm>
          <a:off x="1525788" y="3526094"/>
          <a:ext cx="174502" cy="174502"/>
        </a:xfrm>
        <a:prstGeom prst="ellipse">
          <a:avLst/>
        </a:prstGeom>
        <a:gradFill rotWithShape="0">
          <a:gsLst>
            <a:gs pos="0">
              <a:srgbClr val="3333CC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CC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CC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D5EA1BFF-FD4C-4040-9739-01A5AE05CCED}" type="pres">
      <dgm:prSet presAssocID="{D523E631-BD96-BC4E-B60C-4D828353929C}" presName="textBox5a" presStyleLbl="revTx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3826153C-A229-ED48-972E-EBC92A67B03C}" type="pres">
      <dgm:prSet presAssocID="{F70ED17E-60A5-3743-8116-9C410B7B130D}" presName="bullet5b" presStyleLbl="node1" presStyleIdx="1" presStyleCnt="5"/>
      <dgm:spPr>
        <a:xfrm>
          <a:off x="2470379" y="2618490"/>
          <a:ext cx="273134" cy="273134"/>
        </a:xfrm>
        <a:prstGeom prst="ellipse">
          <a:avLst/>
        </a:prstGeom>
        <a:gradFill rotWithShape="0">
          <a:gsLst>
            <a:gs pos="0">
              <a:srgbClr val="3333CC">
                <a:shade val="50000"/>
                <a:hueOff val="0"/>
                <a:satOff val="-6566"/>
                <a:lumOff val="19443"/>
                <a:alphaOff val="0"/>
                <a:shade val="51000"/>
                <a:satMod val="130000"/>
              </a:srgbClr>
            </a:gs>
            <a:gs pos="80000">
              <a:srgbClr val="3333CC">
                <a:shade val="50000"/>
                <a:hueOff val="0"/>
                <a:satOff val="-6566"/>
                <a:lumOff val="19443"/>
                <a:alphaOff val="0"/>
                <a:shade val="93000"/>
                <a:satMod val="130000"/>
              </a:srgbClr>
            </a:gs>
            <a:gs pos="100000">
              <a:srgbClr val="3333CC">
                <a:shade val="50000"/>
                <a:hueOff val="0"/>
                <a:satOff val="-6566"/>
                <a:lumOff val="1944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8C12EFC-86EA-B64C-86BA-2E93F3A37F44}" type="pres">
      <dgm:prSet presAssocID="{F70ED17E-60A5-3743-8116-9C410B7B130D}" presName="textBox5b" presStyleLbl="revTx" presStyleIdx="1" presStyleCnt="5" custScaleX="129153" custLinFactNeighborX="13668" custLinFactNeighborY="11083">
        <dgm:presLayoutVars>
          <dgm:bulletEnabled val="1"/>
        </dgm:presLayoutVars>
      </dgm:prSet>
      <dgm:spPr>
        <a:prstGeom prst="rect">
          <a:avLst/>
        </a:prstGeom>
      </dgm:spPr>
    </dgm:pt>
    <dgm:pt modelId="{D48394C2-EB36-A04A-AECF-B3BE3EB9858A}" type="pres">
      <dgm:prSet presAssocID="{499AC057-D47A-FE4C-9208-4902580DEE07}" presName="bullet5c" presStyleLbl="node1" presStyleIdx="2" presStyleCnt="5"/>
      <dgm:spPr>
        <a:xfrm>
          <a:off x="3684311" y="1894872"/>
          <a:ext cx="364179" cy="364179"/>
        </a:xfrm>
        <a:prstGeom prst="ellipse">
          <a:avLst/>
        </a:prstGeom>
        <a:gradFill rotWithShape="0">
          <a:gsLst>
            <a:gs pos="0">
              <a:srgbClr val="3333CC">
                <a:shade val="50000"/>
                <a:hueOff val="0"/>
                <a:satOff val="-13131"/>
                <a:lumOff val="38886"/>
                <a:alphaOff val="0"/>
                <a:shade val="51000"/>
                <a:satMod val="130000"/>
              </a:srgbClr>
            </a:gs>
            <a:gs pos="80000">
              <a:srgbClr val="3333CC">
                <a:shade val="50000"/>
                <a:hueOff val="0"/>
                <a:satOff val="-13131"/>
                <a:lumOff val="38886"/>
                <a:alphaOff val="0"/>
                <a:shade val="93000"/>
                <a:satMod val="130000"/>
              </a:srgbClr>
            </a:gs>
            <a:gs pos="100000">
              <a:srgbClr val="3333CC">
                <a:shade val="50000"/>
                <a:hueOff val="0"/>
                <a:satOff val="-13131"/>
                <a:lumOff val="388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79B1A583-2A87-7A40-ADFD-08F3DC2BB877}" type="pres">
      <dgm:prSet presAssocID="{499AC057-D47A-FE4C-9208-4902580DEE07}" presName="textBox5c" presStyleLbl="revTx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31F173D0-B107-1243-B2E6-4841E8BF9D67}" type="pres">
      <dgm:prSet presAssocID="{2BE298BA-9574-B94A-9936-A4A25D5526CD}" presName="bullet5d" presStyleLbl="node1" presStyleIdx="3" presStyleCnt="5"/>
      <dgm:spPr/>
    </dgm:pt>
    <dgm:pt modelId="{01424F3C-03FD-EB40-8642-275FB127B273}" type="pres">
      <dgm:prSet presAssocID="{2BE298BA-9574-B94A-9936-A4A25D5526CD}" presName="textBox5d" presStyleLbl="revTx" presStyleIdx="3" presStyleCnt="5">
        <dgm:presLayoutVars>
          <dgm:bulletEnabled val="1"/>
        </dgm:presLayoutVars>
      </dgm:prSet>
      <dgm:spPr/>
    </dgm:pt>
    <dgm:pt modelId="{9460042A-E551-CC42-9F53-23C6B713CF2C}" type="pres">
      <dgm:prSet presAssocID="{3F56D312-493A-6E4D-9AB5-2E1D7A596F2C}" presName="bullet5e" presStyleLbl="node1" presStyleIdx="4" presStyleCnt="5"/>
      <dgm:spPr/>
    </dgm:pt>
    <dgm:pt modelId="{1CFF4AB7-A6A8-6042-A9F0-E2B45A866664}" type="pres">
      <dgm:prSet presAssocID="{3F56D312-493A-6E4D-9AB5-2E1D7A596F2C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25C70AD0-974D-C547-B8D3-5AF544A96C80}" srcId="{54AF0E33-C925-D549-87D3-7B5DA94427AB}" destId="{499AC057-D47A-FE4C-9208-4902580DEE07}" srcOrd="2" destOrd="0" parTransId="{2443A353-1947-FD4D-BD1A-C4BF15E68FB5}" sibTransId="{FE3B181F-23BB-3D4D-80AE-090D20904113}"/>
    <dgm:cxn modelId="{5C074CAE-C4D1-C346-9D1C-3B049F01B850}" type="presOf" srcId="{D523E631-BD96-BC4E-B60C-4D828353929C}" destId="{D5EA1BFF-FD4C-4040-9739-01A5AE05CCED}" srcOrd="0" destOrd="0" presId="urn:microsoft.com/office/officeart/2005/8/layout/arrow2"/>
    <dgm:cxn modelId="{0BD0DE31-8D5C-C74C-A888-EC0B0E5E244A}" type="presOf" srcId="{54AF0E33-C925-D549-87D3-7B5DA94427AB}" destId="{AD7385BD-B321-5E4F-8896-DE724A6A5AA5}" srcOrd="0" destOrd="0" presId="urn:microsoft.com/office/officeart/2005/8/layout/arrow2"/>
    <dgm:cxn modelId="{C639D295-ADFB-8443-A99A-1807FB4F1270}" srcId="{54AF0E33-C925-D549-87D3-7B5DA94427AB}" destId="{2BE298BA-9574-B94A-9936-A4A25D5526CD}" srcOrd="3" destOrd="0" parTransId="{2A728EB6-10D8-8A41-8790-73B80B30BA28}" sibTransId="{A46E3154-EBBF-C44E-B71C-7D1A57CFBB24}"/>
    <dgm:cxn modelId="{79B8BE12-A141-D041-B3B6-2A2DBCFFD840}" type="presOf" srcId="{F70ED17E-60A5-3743-8116-9C410B7B130D}" destId="{38C12EFC-86EA-B64C-86BA-2E93F3A37F44}" srcOrd="0" destOrd="0" presId="urn:microsoft.com/office/officeart/2005/8/layout/arrow2"/>
    <dgm:cxn modelId="{5EEE4B2D-AEC3-EB4D-81AD-31D7801E1E6E}" type="presOf" srcId="{3F56D312-493A-6E4D-9AB5-2E1D7A596F2C}" destId="{1CFF4AB7-A6A8-6042-A9F0-E2B45A866664}" srcOrd="0" destOrd="0" presId="urn:microsoft.com/office/officeart/2005/8/layout/arrow2"/>
    <dgm:cxn modelId="{6D6792F8-900A-9B47-A449-C456DB399286}" type="presOf" srcId="{499AC057-D47A-FE4C-9208-4902580DEE07}" destId="{79B1A583-2A87-7A40-ADFD-08F3DC2BB877}" srcOrd="0" destOrd="0" presId="urn:microsoft.com/office/officeart/2005/8/layout/arrow2"/>
    <dgm:cxn modelId="{1E6CB003-22F4-7D4D-8B6B-A293257AAE13}" srcId="{54AF0E33-C925-D549-87D3-7B5DA94427AB}" destId="{3F56D312-493A-6E4D-9AB5-2E1D7A596F2C}" srcOrd="4" destOrd="0" parTransId="{3F0047B7-45D1-264C-907B-28513BB6C5FA}" sibTransId="{C4C4FC49-2E15-1D40-8760-FC4F61913458}"/>
    <dgm:cxn modelId="{22D70657-D786-354C-B402-37FF205F53BC}" srcId="{54AF0E33-C925-D549-87D3-7B5DA94427AB}" destId="{F70ED17E-60A5-3743-8116-9C410B7B130D}" srcOrd="1" destOrd="0" parTransId="{AC8789CB-428E-C742-985D-6BA5A69F33A0}" sibTransId="{4B284FCA-8F5E-534A-BB33-02019AB01D7F}"/>
    <dgm:cxn modelId="{8E66BDC2-548B-D846-AD7F-6C2AFBC14FF8}" type="presOf" srcId="{2BE298BA-9574-B94A-9936-A4A25D5526CD}" destId="{01424F3C-03FD-EB40-8642-275FB127B273}" srcOrd="0" destOrd="0" presId="urn:microsoft.com/office/officeart/2005/8/layout/arrow2"/>
    <dgm:cxn modelId="{EF55EE18-65C4-3941-B107-8598FA0E6374}" srcId="{54AF0E33-C925-D549-87D3-7B5DA94427AB}" destId="{D523E631-BD96-BC4E-B60C-4D828353929C}" srcOrd="0" destOrd="0" parTransId="{061C1A08-85DE-534A-BFE0-0076CFD3524C}" sibTransId="{74AD929F-F38B-9840-B7D0-1893854565E3}"/>
    <dgm:cxn modelId="{83F79F8A-723F-EA40-B9FA-8D4C8076014E}" type="presParOf" srcId="{AD7385BD-B321-5E4F-8896-DE724A6A5AA5}" destId="{6AA75566-AABF-834A-8D2E-416EB143F8E2}" srcOrd="0" destOrd="0" presId="urn:microsoft.com/office/officeart/2005/8/layout/arrow2"/>
    <dgm:cxn modelId="{70D7FCDB-51C5-CF46-9336-17B7E756BDB3}" type="presParOf" srcId="{AD7385BD-B321-5E4F-8896-DE724A6A5AA5}" destId="{2D3F5F18-0DEA-6B41-9AA7-7BA9C153D44A}" srcOrd="1" destOrd="0" presId="urn:microsoft.com/office/officeart/2005/8/layout/arrow2"/>
    <dgm:cxn modelId="{F5CE5C21-F837-384D-A75D-5413615145A5}" type="presParOf" srcId="{2D3F5F18-0DEA-6B41-9AA7-7BA9C153D44A}" destId="{3C8F5DD5-3FC8-0544-B48E-9B34980B1D3F}" srcOrd="0" destOrd="0" presId="urn:microsoft.com/office/officeart/2005/8/layout/arrow2"/>
    <dgm:cxn modelId="{35BC54BC-5F2F-2743-BC9C-58FBE07D892E}" type="presParOf" srcId="{2D3F5F18-0DEA-6B41-9AA7-7BA9C153D44A}" destId="{D5EA1BFF-FD4C-4040-9739-01A5AE05CCED}" srcOrd="1" destOrd="0" presId="urn:microsoft.com/office/officeart/2005/8/layout/arrow2"/>
    <dgm:cxn modelId="{D6F7CFA8-B0A6-6F42-A173-50FF5106DA2F}" type="presParOf" srcId="{2D3F5F18-0DEA-6B41-9AA7-7BA9C153D44A}" destId="{3826153C-A229-ED48-972E-EBC92A67B03C}" srcOrd="2" destOrd="0" presId="urn:microsoft.com/office/officeart/2005/8/layout/arrow2"/>
    <dgm:cxn modelId="{F300F099-E094-FC4B-966E-9D61883EB01D}" type="presParOf" srcId="{2D3F5F18-0DEA-6B41-9AA7-7BA9C153D44A}" destId="{38C12EFC-86EA-B64C-86BA-2E93F3A37F44}" srcOrd="3" destOrd="0" presId="urn:microsoft.com/office/officeart/2005/8/layout/arrow2"/>
    <dgm:cxn modelId="{A074F6BB-838E-C443-A13F-733D6A35201C}" type="presParOf" srcId="{2D3F5F18-0DEA-6B41-9AA7-7BA9C153D44A}" destId="{D48394C2-EB36-A04A-AECF-B3BE3EB9858A}" srcOrd="4" destOrd="0" presId="urn:microsoft.com/office/officeart/2005/8/layout/arrow2"/>
    <dgm:cxn modelId="{ABC11B17-71DE-5349-B85B-E8C43B1A0788}" type="presParOf" srcId="{2D3F5F18-0DEA-6B41-9AA7-7BA9C153D44A}" destId="{79B1A583-2A87-7A40-ADFD-08F3DC2BB877}" srcOrd="5" destOrd="0" presId="urn:microsoft.com/office/officeart/2005/8/layout/arrow2"/>
    <dgm:cxn modelId="{2F5503FD-0488-3E45-9F6F-3D7046C51DC6}" type="presParOf" srcId="{2D3F5F18-0DEA-6B41-9AA7-7BA9C153D44A}" destId="{31F173D0-B107-1243-B2E6-4841E8BF9D67}" srcOrd="6" destOrd="0" presId="urn:microsoft.com/office/officeart/2005/8/layout/arrow2"/>
    <dgm:cxn modelId="{471C2BE1-0708-EF40-A5F8-4BFBBC06E820}" type="presParOf" srcId="{2D3F5F18-0DEA-6B41-9AA7-7BA9C153D44A}" destId="{01424F3C-03FD-EB40-8642-275FB127B273}" srcOrd="7" destOrd="0" presId="urn:microsoft.com/office/officeart/2005/8/layout/arrow2"/>
    <dgm:cxn modelId="{9E6FAB4E-59A2-274A-89E7-511DD8757325}" type="presParOf" srcId="{2D3F5F18-0DEA-6B41-9AA7-7BA9C153D44A}" destId="{9460042A-E551-CC42-9F53-23C6B713CF2C}" srcOrd="8" destOrd="0" presId="urn:microsoft.com/office/officeart/2005/8/layout/arrow2"/>
    <dgm:cxn modelId="{56A5B0A3-6B17-944A-9870-21DCBFFF4B13}" type="presParOf" srcId="{2D3F5F18-0DEA-6B41-9AA7-7BA9C153D44A}" destId="{1CFF4AB7-A6A8-6042-A9F0-E2B45A86666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000AC99-E182-B84A-86F2-EC54B96B7F85}" type="doc">
      <dgm:prSet loTypeId="urn:microsoft.com/office/officeart/2005/8/layout/arrow2" loCatId="" qsTypeId="urn:microsoft.com/office/officeart/2005/8/quickstyle/simple4" qsCatId="simple" csTypeId="urn:microsoft.com/office/officeart/2005/8/colors/colorful4" csCatId="colorful" phldr="1"/>
      <dgm:spPr/>
    </dgm:pt>
    <dgm:pt modelId="{342DA161-8478-314D-87D5-B5FE28B37A9C}">
      <dgm:prSet phldrT="[Text]"/>
      <dgm:spPr/>
      <dgm:t>
        <a:bodyPr/>
        <a:lstStyle/>
        <a:p>
          <a:r>
            <a:rPr lang="en-US" dirty="0"/>
            <a:t>Feedback re: topics brought to PFAC</a:t>
          </a:r>
        </a:p>
      </dgm:t>
    </dgm:pt>
    <dgm:pt modelId="{FCCE3099-07D1-5045-BB07-3BBC5C18F119}" type="parTrans" cxnId="{3696A173-F575-1547-8A6F-FE786C593DAF}">
      <dgm:prSet/>
      <dgm:spPr/>
      <dgm:t>
        <a:bodyPr/>
        <a:lstStyle/>
        <a:p>
          <a:endParaRPr lang="en-US"/>
        </a:p>
      </dgm:t>
    </dgm:pt>
    <dgm:pt modelId="{BFFBC55C-221D-1143-BF19-8912633445C6}" type="sibTrans" cxnId="{3696A173-F575-1547-8A6F-FE786C593DAF}">
      <dgm:prSet/>
      <dgm:spPr/>
      <dgm:t>
        <a:bodyPr/>
        <a:lstStyle/>
        <a:p>
          <a:endParaRPr lang="en-US"/>
        </a:p>
      </dgm:t>
    </dgm:pt>
    <dgm:pt modelId="{A74F1AC9-7947-154A-B9FA-08DFB51C46EB}">
      <dgm:prSet phldrT="[Text]"/>
      <dgm:spPr/>
      <dgm:t>
        <a:bodyPr/>
        <a:lstStyle/>
        <a:p>
          <a:r>
            <a:rPr lang="en-US" dirty="0"/>
            <a:t>Over-arching projects or events</a:t>
          </a:r>
        </a:p>
      </dgm:t>
    </dgm:pt>
    <dgm:pt modelId="{71981124-6D8F-3F42-B7B9-16E155A3D37C}" type="parTrans" cxnId="{C7EDE8EB-878F-AD43-8330-F538A32FFBB4}">
      <dgm:prSet/>
      <dgm:spPr/>
      <dgm:t>
        <a:bodyPr/>
        <a:lstStyle/>
        <a:p>
          <a:endParaRPr lang="en-US"/>
        </a:p>
      </dgm:t>
    </dgm:pt>
    <dgm:pt modelId="{4F0EDD97-BD58-224A-88CF-A86B676BC916}" type="sibTrans" cxnId="{C7EDE8EB-878F-AD43-8330-F538A32FFBB4}">
      <dgm:prSet/>
      <dgm:spPr/>
      <dgm:t>
        <a:bodyPr/>
        <a:lstStyle/>
        <a:p>
          <a:endParaRPr lang="en-US"/>
        </a:p>
      </dgm:t>
    </dgm:pt>
    <dgm:pt modelId="{A638A850-C163-2741-BC20-172FB1525DEB}">
      <dgm:prSet phldrT="[Text]"/>
      <dgm:spPr/>
      <dgm:t>
        <a:bodyPr/>
        <a:lstStyle/>
        <a:p>
          <a:r>
            <a:rPr lang="en-US" dirty="0"/>
            <a:t>Long-standing approaches to QI</a:t>
          </a:r>
        </a:p>
      </dgm:t>
    </dgm:pt>
    <dgm:pt modelId="{67505F73-ED7C-F14A-A993-F1A935D1B474}" type="parTrans" cxnId="{E1A290A5-C4DD-2C4C-BE0A-18F114819110}">
      <dgm:prSet/>
      <dgm:spPr/>
      <dgm:t>
        <a:bodyPr/>
        <a:lstStyle/>
        <a:p>
          <a:endParaRPr lang="en-US"/>
        </a:p>
      </dgm:t>
    </dgm:pt>
    <dgm:pt modelId="{49937DD8-9B42-CF45-88B7-3AEA354C19AB}" type="sibTrans" cxnId="{E1A290A5-C4DD-2C4C-BE0A-18F114819110}">
      <dgm:prSet/>
      <dgm:spPr/>
      <dgm:t>
        <a:bodyPr/>
        <a:lstStyle/>
        <a:p>
          <a:endParaRPr lang="en-US"/>
        </a:p>
      </dgm:t>
    </dgm:pt>
    <dgm:pt modelId="{002EEA3C-43EB-1D4B-B8E2-3C401E6327D8}" type="pres">
      <dgm:prSet presAssocID="{8000AC99-E182-B84A-86F2-EC54B96B7F85}" presName="arrowDiagram" presStyleCnt="0">
        <dgm:presLayoutVars>
          <dgm:chMax val="5"/>
          <dgm:dir/>
          <dgm:resizeHandles val="exact"/>
        </dgm:presLayoutVars>
      </dgm:prSet>
      <dgm:spPr/>
    </dgm:pt>
    <dgm:pt modelId="{68FA8D45-4C96-1A40-AB27-437B38846331}" type="pres">
      <dgm:prSet presAssocID="{8000AC99-E182-B84A-86F2-EC54B96B7F85}" presName="arrow" presStyleLbl="bgShp" presStyleIdx="0" presStyleCnt="1"/>
      <dgm:spPr/>
    </dgm:pt>
    <dgm:pt modelId="{0CEC14DB-DB1A-9C4F-90DF-C8C42F0C489D}" type="pres">
      <dgm:prSet presAssocID="{8000AC99-E182-B84A-86F2-EC54B96B7F85}" presName="arrowDiagram3" presStyleCnt="0"/>
      <dgm:spPr/>
    </dgm:pt>
    <dgm:pt modelId="{D701BC3C-5831-A243-BD59-F6E51EBAD366}" type="pres">
      <dgm:prSet presAssocID="{342DA161-8478-314D-87D5-B5FE28B37A9C}" presName="bullet3a" presStyleLbl="node1" presStyleIdx="0" presStyleCnt="3"/>
      <dgm:spPr/>
    </dgm:pt>
    <dgm:pt modelId="{BFB1C3CF-C83F-5E47-AB05-57E7B6C569DB}" type="pres">
      <dgm:prSet presAssocID="{342DA161-8478-314D-87D5-B5FE28B37A9C}" presName="textBox3a" presStyleLbl="revTx" presStyleIdx="0" presStyleCnt="3">
        <dgm:presLayoutVars>
          <dgm:bulletEnabled val="1"/>
        </dgm:presLayoutVars>
      </dgm:prSet>
      <dgm:spPr/>
    </dgm:pt>
    <dgm:pt modelId="{AF5481C6-FD9F-7646-BE84-981AB73B0198}" type="pres">
      <dgm:prSet presAssocID="{A74F1AC9-7947-154A-B9FA-08DFB51C46EB}" presName="bullet3b" presStyleLbl="node1" presStyleIdx="1" presStyleCnt="3"/>
      <dgm:spPr/>
    </dgm:pt>
    <dgm:pt modelId="{D912C4AD-8DC3-7F47-8B73-588712CAC453}" type="pres">
      <dgm:prSet presAssocID="{A74F1AC9-7947-154A-B9FA-08DFB51C46EB}" presName="textBox3b" presStyleLbl="revTx" presStyleIdx="1" presStyleCnt="3">
        <dgm:presLayoutVars>
          <dgm:bulletEnabled val="1"/>
        </dgm:presLayoutVars>
      </dgm:prSet>
      <dgm:spPr/>
    </dgm:pt>
    <dgm:pt modelId="{AAAEF9F8-91A5-A342-A23A-006A2BBB005E}" type="pres">
      <dgm:prSet presAssocID="{A638A850-C163-2741-BC20-172FB1525DEB}" presName="bullet3c" presStyleLbl="node1" presStyleIdx="2" presStyleCnt="3"/>
      <dgm:spPr/>
    </dgm:pt>
    <dgm:pt modelId="{D53A74F7-B08C-5C43-B587-B270C47E4ED7}" type="pres">
      <dgm:prSet presAssocID="{A638A850-C163-2741-BC20-172FB1525DEB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B4E52355-3AFD-344F-B9F0-6D694372B97D}" type="presOf" srcId="{A74F1AC9-7947-154A-B9FA-08DFB51C46EB}" destId="{D912C4AD-8DC3-7F47-8B73-588712CAC453}" srcOrd="0" destOrd="0" presId="urn:microsoft.com/office/officeart/2005/8/layout/arrow2"/>
    <dgm:cxn modelId="{88A61E89-2A99-684B-8AD8-97C374EB7698}" type="presOf" srcId="{342DA161-8478-314D-87D5-B5FE28B37A9C}" destId="{BFB1C3CF-C83F-5E47-AB05-57E7B6C569DB}" srcOrd="0" destOrd="0" presId="urn:microsoft.com/office/officeart/2005/8/layout/arrow2"/>
    <dgm:cxn modelId="{C7EDE8EB-878F-AD43-8330-F538A32FFBB4}" srcId="{8000AC99-E182-B84A-86F2-EC54B96B7F85}" destId="{A74F1AC9-7947-154A-B9FA-08DFB51C46EB}" srcOrd="1" destOrd="0" parTransId="{71981124-6D8F-3F42-B7B9-16E155A3D37C}" sibTransId="{4F0EDD97-BD58-224A-88CF-A86B676BC916}"/>
    <dgm:cxn modelId="{E1A290A5-C4DD-2C4C-BE0A-18F114819110}" srcId="{8000AC99-E182-B84A-86F2-EC54B96B7F85}" destId="{A638A850-C163-2741-BC20-172FB1525DEB}" srcOrd="2" destOrd="0" parTransId="{67505F73-ED7C-F14A-A993-F1A935D1B474}" sibTransId="{49937DD8-9B42-CF45-88B7-3AEA354C19AB}"/>
    <dgm:cxn modelId="{3696A173-F575-1547-8A6F-FE786C593DAF}" srcId="{8000AC99-E182-B84A-86F2-EC54B96B7F85}" destId="{342DA161-8478-314D-87D5-B5FE28B37A9C}" srcOrd="0" destOrd="0" parTransId="{FCCE3099-07D1-5045-BB07-3BBC5C18F119}" sibTransId="{BFFBC55C-221D-1143-BF19-8912633445C6}"/>
    <dgm:cxn modelId="{FE8D3493-B5CE-5640-9962-90627716B86C}" type="presOf" srcId="{8000AC99-E182-B84A-86F2-EC54B96B7F85}" destId="{002EEA3C-43EB-1D4B-B8E2-3C401E6327D8}" srcOrd="0" destOrd="0" presId="urn:microsoft.com/office/officeart/2005/8/layout/arrow2"/>
    <dgm:cxn modelId="{1A4331C3-0DEB-6E41-85A6-8D7EB60D229B}" type="presOf" srcId="{A638A850-C163-2741-BC20-172FB1525DEB}" destId="{D53A74F7-B08C-5C43-B587-B270C47E4ED7}" srcOrd="0" destOrd="0" presId="urn:microsoft.com/office/officeart/2005/8/layout/arrow2"/>
    <dgm:cxn modelId="{7BC39A96-5FC1-304B-9969-2FA6D1CFB93D}" type="presParOf" srcId="{002EEA3C-43EB-1D4B-B8E2-3C401E6327D8}" destId="{68FA8D45-4C96-1A40-AB27-437B38846331}" srcOrd="0" destOrd="0" presId="urn:microsoft.com/office/officeart/2005/8/layout/arrow2"/>
    <dgm:cxn modelId="{5A4C5374-8530-074D-A2FA-19FA667ED450}" type="presParOf" srcId="{002EEA3C-43EB-1D4B-B8E2-3C401E6327D8}" destId="{0CEC14DB-DB1A-9C4F-90DF-C8C42F0C489D}" srcOrd="1" destOrd="0" presId="urn:microsoft.com/office/officeart/2005/8/layout/arrow2"/>
    <dgm:cxn modelId="{72854A06-225A-8541-B6D2-B89F193EB032}" type="presParOf" srcId="{0CEC14DB-DB1A-9C4F-90DF-C8C42F0C489D}" destId="{D701BC3C-5831-A243-BD59-F6E51EBAD366}" srcOrd="0" destOrd="0" presId="urn:microsoft.com/office/officeart/2005/8/layout/arrow2"/>
    <dgm:cxn modelId="{FBE2738B-FD2A-8E4B-9E77-3E06CE87EBB7}" type="presParOf" srcId="{0CEC14DB-DB1A-9C4F-90DF-C8C42F0C489D}" destId="{BFB1C3CF-C83F-5E47-AB05-57E7B6C569DB}" srcOrd="1" destOrd="0" presId="urn:microsoft.com/office/officeart/2005/8/layout/arrow2"/>
    <dgm:cxn modelId="{27B2BA71-CA80-8847-B5DD-6DD32547A6B0}" type="presParOf" srcId="{0CEC14DB-DB1A-9C4F-90DF-C8C42F0C489D}" destId="{AF5481C6-FD9F-7646-BE84-981AB73B0198}" srcOrd="2" destOrd="0" presId="urn:microsoft.com/office/officeart/2005/8/layout/arrow2"/>
    <dgm:cxn modelId="{2E9972AB-9EE4-794F-9822-EA73C313F7E3}" type="presParOf" srcId="{0CEC14DB-DB1A-9C4F-90DF-C8C42F0C489D}" destId="{D912C4AD-8DC3-7F47-8B73-588712CAC453}" srcOrd="3" destOrd="0" presId="urn:microsoft.com/office/officeart/2005/8/layout/arrow2"/>
    <dgm:cxn modelId="{AE0CD8B3-EF7C-764E-AAF0-F74DB4D2EAE0}" type="presParOf" srcId="{0CEC14DB-DB1A-9C4F-90DF-C8C42F0C489D}" destId="{AAAEF9F8-91A5-A342-A23A-006A2BBB005E}" srcOrd="4" destOrd="0" presId="urn:microsoft.com/office/officeart/2005/8/layout/arrow2"/>
    <dgm:cxn modelId="{031A3DAA-8CE1-594C-917C-503F8CE638BC}" type="presParOf" srcId="{0CEC14DB-DB1A-9C4F-90DF-C8C42F0C489D}" destId="{D53A74F7-B08C-5C43-B587-B270C47E4ED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D83B1FB0-2BBC-3B4F-AC4C-73B9D9B7F4C8}" type="presOf" srcId="{C96FF57F-3BBC-F748-A1E0-D2DF6B2963AF}" destId="{9A59A10E-413A-C446-88E9-6CCEBB819917}" srcOrd="0" destOrd="0" presId="urn:microsoft.com/office/officeart/2005/8/layout/StepDownProcess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1923F459-14D6-534B-8C0D-DBB35CBC3DC5}" type="presOf" srcId="{5AEE0364-38C7-974F-8315-4557464EFB42}" destId="{4AA8FFA3-C944-1F44-88A9-B28BADEBAC96}" srcOrd="0" destOrd="0" presId="urn:microsoft.com/office/officeart/2005/8/layout/StepDownProcess"/>
    <dgm:cxn modelId="{AD28F7E1-7D89-F641-BEA5-2530A191E6CB}" type="presOf" srcId="{51AB1F5F-62F0-2F4C-98FB-913323D6B726}" destId="{C8E8847C-F089-6F48-A79A-78A727FE56A1}" srcOrd="0" destOrd="0" presId="urn:microsoft.com/office/officeart/2005/8/layout/StepDownProcess"/>
    <dgm:cxn modelId="{FB5F538E-A804-4D47-B4D3-B299B5B6B8EF}" type="presOf" srcId="{EDC03029-DB63-2D42-A992-02A5D6AD08C6}" destId="{BDFCFE58-6CC9-BC48-9046-04D58F78003E}" srcOrd="0" destOrd="0" presId="urn:microsoft.com/office/officeart/2005/8/layout/StepDownProcess"/>
    <dgm:cxn modelId="{35F2E771-7627-5242-9F45-C721EDA0798F}" type="presOf" srcId="{7D799CF3-29B5-D544-8677-472522C738E2}" destId="{1D0B0F05-4E07-1E45-8A1F-0F670679AD59}" srcOrd="0" destOrd="0" presId="urn:microsoft.com/office/officeart/2005/8/layout/StepDownProcess"/>
    <dgm:cxn modelId="{BE242F69-22D6-E64B-80A8-2A4993580D99}" type="presOf" srcId="{DC4A65B5-B8C7-F04C-977E-83B0208DD002}" destId="{F8F4F008-1D23-964F-BA12-F1C101B47245}" srcOrd="0" destOrd="0" presId="urn:microsoft.com/office/officeart/2005/8/layout/StepDownProcess"/>
    <dgm:cxn modelId="{A0264B5E-E09B-BC48-9F10-EE6576426D5F}" type="presOf" srcId="{D38B6D48-943C-E74B-A99E-0209DFE38930}" destId="{064740A3-D9DC-EA49-BC78-B5CDAA7DFDD3}" srcOrd="0" destOrd="0" presId="urn:microsoft.com/office/officeart/2005/8/layout/StepDownProcess"/>
    <dgm:cxn modelId="{04609CF3-D8F1-F64E-AF8F-AAAB4D2ADC40}" type="presOf" srcId="{6F6D4CD7-0899-764A-8F3F-482767042911}" destId="{6C125208-6835-EE47-8678-1B93452A3279}" srcOrd="0" destOrd="0" presId="urn:microsoft.com/office/officeart/2005/8/layout/StepDownProcess"/>
    <dgm:cxn modelId="{A513D8A1-D7F4-1C41-8300-310B69A3971F}" type="presOf" srcId="{034D3782-7059-D14D-80B7-8B15246563C7}" destId="{C5237A60-DBB2-8D42-A941-C0EC551FC1E7}" srcOrd="0" destOrd="0" presId="urn:microsoft.com/office/officeart/2005/8/layout/StepDownProcess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9EF93FCF-A72C-DB42-B43E-751D0339798A}" type="presOf" srcId="{7BDAB998-8490-EF4B-AEDF-0412674C99B5}" destId="{F13A54F4-2FE3-EF4A-AF3C-8C93D5875D32}" srcOrd="0" destOrd="0" presId="urn:microsoft.com/office/officeart/2005/8/layout/StepDownProcess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86350373-EEA6-3746-9CF8-350DB3C063F2}" type="presOf" srcId="{F7E6E517-7106-B446-AB74-226976C6F264}" destId="{B2B6A266-86CA-2A44-9CAC-1CAC1D39A3A4}" srcOrd="0" destOrd="0" presId="urn:microsoft.com/office/officeart/2005/8/layout/StepDownProcess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377B1203-36C1-FF4E-A1DA-A08B8972F6FB}" type="presOf" srcId="{84DB2526-73C4-F243-AEAF-FB7BFEC2F57A}" destId="{2281BDB8-17FB-4D44-ACE7-BCAA8A93099B}" srcOrd="0" destOrd="0" presId="urn:microsoft.com/office/officeart/2005/8/layout/StepDownProcess"/>
    <dgm:cxn modelId="{B5712EB9-B884-9B40-A85F-69EE8D658106}" type="presOf" srcId="{760899D5-BA99-6847-8902-93DCCF605218}" destId="{60802446-E65E-3144-BF4D-8C2C76713784}" srcOrd="0" destOrd="0" presId="urn:microsoft.com/office/officeart/2005/8/layout/StepDownProcess"/>
    <dgm:cxn modelId="{1C3FB4C7-F3FB-C045-80F5-1C0379265EAD}" type="presOf" srcId="{9B03FB30-8C4E-744B-A3FD-960EC52E408F}" destId="{BFADAA1C-FF5A-C742-A19B-06EEC0F32C2A}" srcOrd="0" destOrd="0" presId="urn:microsoft.com/office/officeart/2005/8/layout/StepDownProcess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B4B11728-726C-8245-BA2D-5D0B4E82E1A7}" type="presOf" srcId="{0FF6C7A9-D47D-B24A-A9CA-E72CEE4CAA3C}" destId="{DFEBB98D-3062-204E-BFC5-805440061141}" srcOrd="0" destOrd="0" presId="urn:microsoft.com/office/officeart/2005/8/layout/StepDownProcess"/>
    <dgm:cxn modelId="{5E6991B2-6FC4-0B48-9DEE-CB836E363704}" type="presParOf" srcId="{1D0B0F05-4E07-1E45-8A1F-0F670679AD59}" destId="{1D2A7557-B1C2-8A48-A2D0-D95455AE58D4}" srcOrd="0" destOrd="0" presId="urn:microsoft.com/office/officeart/2005/8/layout/StepDownProcess"/>
    <dgm:cxn modelId="{291F23ED-5F22-404E-B567-6EC3C6CFD703}" type="presParOf" srcId="{1D2A7557-B1C2-8A48-A2D0-D95455AE58D4}" destId="{0A9073E1-4A82-DC47-B3AB-1B61E4E268DC}" srcOrd="0" destOrd="0" presId="urn:microsoft.com/office/officeart/2005/8/layout/StepDownProcess"/>
    <dgm:cxn modelId="{0F53954B-B257-1642-BAD0-0F3ADED3488E}" type="presParOf" srcId="{1D2A7557-B1C2-8A48-A2D0-D95455AE58D4}" destId="{6C125208-6835-EE47-8678-1B93452A3279}" srcOrd="1" destOrd="0" presId="urn:microsoft.com/office/officeart/2005/8/layout/StepDownProcess"/>
    <dgm:cxn modelId="{ABD892E6-22C8-4F4A-B39D-5E42D21F4E23}" type="presParOf" srcId="{1D2A7557-B1C2-8A48-A2D0-D95455AE58D4}" destId="{4AA8FFA3-C944-1F44-88A9-B28BADEBAC96}" srcOrd="2" destOrd="0" presId="urn:microsoft.com/office/officeart/2005/8/layout/StepDownProcess"/>
    <dgm:cxn modelId="{4302EB98-DF59-3A4E-AC6C-2A3704F451E6}" type="presParOf" srcId="{1D0B0F05-4E07-1E45-8A1F-0F670679AD59}" destId="{611FB8A4-6976-8644-B3E4-F86FB9F7AE45}" srcOrd="1" destOrd="0" presId="urn:microsoft.com/office/officeart/2005/8/layout/StepDownProcess"/>
    <dgm:cxn modelId="{F42986B8-F750-8B4B-9BBE-08D3D1831C6F}" type="presParOf" srcId="{1D0B0F05-4E07-1E45-8A1F-0F670679AD59}" destId="{2AFE45CA-DC71-3845-8883-978B331BEBCF}" srcOrd="2" destOrd="0" presId="urn:microsoft.com/office/officeart/2005/8/layout/StepDownProcess"/>
    <dgm:cxn modelId="{FCDD6FC8-60F4-6C4F-BC70-F0A6A35BC372}" type="presParOf" srcId="{2AFE45CA-DC71-3845-8883-978B331BEBCF}" destId="{38FB8FBE-245C-EF49-B767-75D8E1CE023C}" srcOrd="0" destOrd="0" presId="urn:microsoft.com/office/officeart/2005/8/layout/StepDownProcess"/>
    <dgm:cxn modelId="{CF622D4C-CEBF-BA43-8363-A861E46C7ACB}" type="presParOf" srcId="{2AFE45CA-DC71-3845-8883-978B331BEBCF}" destId="{60802446-E65E-3144-BF4D-8C2C76713784}" srcOrd="1" destOrd="0" presId="urn:microsoft.com/office/officeart/2005/8/layout/StepDownProcess"/>
    <dgm:cxn modelId="{F3A8C187-6775-8843-9015-E991F00DB524}" type="presParOf" srcId="{2AFE45CA-DC71-3845-8883-978B331BEBCF}" destId="{F13A54F4-2FE3-EF4A-AF3C-8C93D5875D32}" srcOrd="2" destOrd="0" presId="urn:microsoft.com/office/officeart/2005/8/layout/StepDownProcess"/>
    <dgm:cxn modelId="{E60A9E62-05BE-914C-B877-10AF604FD3F3}" type="presParOf" srcId="{1D0B0F05-4E07-1E45-8A1F-0F670679AD59}" destId="{6D02E219-8DD8-A148-823F-789523877DFD}" srcOrd="3" destOrd="0" presId="urn:microsoft.com/office/officeart/2005/8/layout/StepDownProcess"/>
    <dgm:cxn modelId="{EA62A0A1-B240-1A4A-818A-1B03351B2A45}" type="presParOf" srcId="{1D0B0F05-4E07-1E45-8A1F-0F670679AD59}" destId="{D8762695-77F6-D34B-8173-F960ED75A2AA}" srcOrd="4" destOrd="0" presId="urn:microsoft.com/office/officeart/2005/8/layout/StepDownProcess"/>
    <dgm:cxn modelId="{8257045B-C71C-C148-9BAE-8870C008AC2C}" type="presParOf" srcId="{D8762695-77F6-D34B-8173-F960ED75A2AA}" destId="{D7D48B1D-297C-6943-890D-1E8CA0B34F99}" srcOrd="0" destOrd="0" presId="urn:microsoft.com/office/officeart/2005/8/layout/StepDownProcess"/>
    <dgm:cxn modelId="{F7BDF1EC-F012-104D-862C-EA4E2B10CDE8}" type="presParOf" srcId="{D8762695-77F6-D34B-8173-F960ED75A2AA}" destId="{BDFCFE58-6CC9-BC48-9046-04D58F78003E}" srcOrd="1" destOrd="0" presId="urn:microsoft.com/office/officeart/2005/8/layout/StepDownProcess"/>
    <dgm:cxn modelId="{8A16613B-2496-6740-9AE2-1E92248B5447}" type="presParOf" srcId="{D8762695-77F6-D34B-8173-F960ED75A2AA}" destId="{B2B6A266-86CA-2A44-9CAC-1CAC1D39A3A4}" srcOrd="2" destOrd="0" presId="urn:microsoft.com/office/officeart/2005/8/layout/StepDownProcess"/>
    <dgm:cxn modelId="{90CD506C-1167-C84F-A9C2-314FE19377EE}" type="presParOf" srcId="{1D0B0F05-4E07-1E45-8A1F-0F670679AD59}" destId="{323D33E7-A577-EB49-A6E4-5FC072D829BB}" srcOrd="5" destOrd="0" presId="urn:microsoft.com/office/officeart/2005/8/layout/StepDownProcess"/>
    <dgm:cxn modelId="{A00CDE57-CCA5-4B46-B1A8-C6993529878A}" type="presParOf" srcId="{1D0B0F05-4E07-1E45-8A1F-0F670679AD59}" destId="{7321D95C-1A58-C04B-8FAE-E7485C03B8E2}" srcOrd="6" destOrd="0" presId="urn:microsoft.com/office/officeart/2005/8/layout/StepDownProcess"/>
    <dgm:cxn modelId="{5788F423-0D58-3442-A00A-49EBEC433B89}" type="presParOf" srcId="{7321D95C-1A58-C04B-8FAE-E7485C03B8E2}" destId="{9A306C1C-F077-3B4E-AC97-FA9842BF9BCF}" srcOrd="0" destOrd="0" presId="urn:microsoft.com/office/officeart/2005/8/layout/StepDownProcess"/>
    <dgm:cxn modelId="{33E6ECC8-7660-8243-BAC0-586ED5AF07F8}" type="presParOf" srcId="{7321D95C-1A58-C04B-8FAE-E7485C03B8E2}" destId="{2281BDB8-17FB-4D44-ACE7-BCAA8A93099B}" srcOrd="1" destOrd="0" presId="urn:microsoft.com/office/officeart/2005/8/layout/StepDownProcess"/>
    <dgm:cxn modelId="{80E0E35D-80D6-4D40-8C95-225E60880C38}" type="presParOf" srcId="{7321D95C-1A58-C04B-8FAE-E7485C03B8E2}" destId="{BFADAA1C-FF5A-C742-A19B-06EEC0F32C2A}" srcOrd="2" destOrd="0" presId="urn:microsoft.com/office/officeart/2005/8/layout/StepDownProcess"/>
    <dgm:cxn modelId="{8EAAF493-C626-7F42-B90D-F27ADF00D1D1}" type="presParOf" srcId="{1D0B0F05-4E07-1E45-8A1F-0F670679AD59}" destId="{15CE2170-1ACE-3B48-B99B-FAC438F52FD7}" srcOrd="7" destOrd="0" presId="urn:microsoft.com/office/officeart/2005/8/layout/StepDownProcess"/>
    <dgm:cxn modelId="{81B5D13A-5398-C944-8F27-98264A8DA91A}" type="presParOf" srcId="{1D0B0F05-4E07-1E45-8A1F-0F670679AD59}" destId="{435423E2-FA23-6341-87C8-D78097C0F2B2}" srcOrd="8" destOrd="0" presId="urn:microsoft.com/office/officeart/2005/8/layout/StepDownProcess"/>
    <dgm:cxn modelId="{1EB230E7-596A-054F-AA59-F86FE82EC823}" type="presParOf" srcId="{435423E2-FA23-6341-87C8-D78097C0F2B2}" destId="{4460ED9D-D857-7D4B-BFEC-C3B687F36C8D}" srcOrd="0" destOrd="0" presId="urn:microsoft.com/office/officeart/2005/8/layout/StepDownProcess"/>
    <dgm:cxn modelId="{65A8B2D7-9B08-2D4D-AD9A-D8B39DC4E6A4}" type="presParOf" srcId="{435423E2-FA23-6341-87C8-D78097C0F2B2}" destId="{064740A3-D9DC-EA49-BC78-B5CDAA7DFDD3}" srcOrd="1" destOrd="0" presId="urn:microsoft.com/office/officeart/2005/8/layout/StepDownProcess"/>
    <dgm:cxn modelId="{8D3B8F2E-D0EF-6D42-B730-EFB05DB219DA}" type="presParOf" srcId="{435423E2-FA23-6341-87C8-D78097C0F2B2}" destId="{C8E8847C-F089-6F48-A79A-78A727FE56A1}" srcOrd="2" destOrd="0" presId="urn:microsoft.com/office/officeart/2005/8/layout/StepDownProcess"/>
    <dgm:cxn modelId="{E3646996-AF4D-F048-9677-43C283B8595C}" type="presParOf" srcId="{1D0B0F05-4E07-1E45-8A1F-0F670679AD59}" destId="{ED10AAE5-69AD-B146-8772-FE671E91679B}" srcOrd="9" destOrd="0" presId="urn:microsoft.com/office/officeart/2005/8/layout/StepDownProcess"/>
    <dgm:cxn modelId="{2B401B93-E623-2C43-8B65-46C09D7B29F1}" type="presParOf" srcId="{1D0B0F05-4E07-1E45-8A1F-0F670679AD59}" destId="{3FDC6FBF-36A8-C542-9651-BAB158670AF5}" srcOrd="10" destOrd="0" presId="urn:microsoft.com/office/officeart/2005/8/layout/StepDownProcess"/>
    <dgm:cxn modelId="{707B9A92-31F3-E849-9451-195CF51CD5D2}" type="presParOf" srcId="{3FDC6FBF-36A8-C542-9651-BAB158670AF5}" destId="{F093D4DB-3DDF-F44E-90F7-459B41E3DDCA}" srcOrd="0" destOrd="0" presId="urn:microsoft.com/office/officeart/2005/8/layout/StepDownProcess"/>
    <dgm:cxn modelId="{68B65B1B-3821-8F42-8502-574012F7E17C}" type="presParOf" srcId="{3FDC6FBF-36A8-C542-9651-BAB158670AF5}" destId="{C5237A60-DBB2-8D42-A941-C0EC551FC1E7}" srcOrd="1" destOrd="0" presId="urn:microsoft.com/office/officeart/2005/8/layout/StepDownProcess"/>
    <dgm:cxn modelId="{89DD2925-5F96-E646-9AB7-DA6EEC8F2D7F}" type="presParOf" srcId="{3FDC6FBF-36A8-C542-9651-BAB158670AF5}" destId="{9A59A10E-413A-C446-88E9-6CCEBB819917}" srcOrd="2" destOrd="0" presId="urn:microsoft.com/office/officeart/2005/8/layout/StepDownProcess"/>
    <dgm:cxn modelId="{4C5FA7BC-A390-4E47-93BC-A36F73EA4CF7}" type="presParOf" srcId="{1D0B0F05-4E07-1E45-8A1F-0F670679AD59}" destId="{DD5AB160-3DCC-934B-A221-C702A6B565ED}" srcOrd="11" destOrd="0" presId="urn:microsoft.com/office/officeart/2005/8/layout/StepDownProcess"/>
    <dgm:cxn modelId="{A9256F64-AE43-C040-B172-02FACF9D04DA}" type="presParOf" srcId="{1D0B0F05-4E07-1E45-8A1F-0F670679AD59}" destId="{EAA3A77D-767D-9046-AB42-4E42C06CD7DB}" srcOrd="12" destOrd="0" presId="urn:microsoft.com/office/officeart/2005/8/layout/StepDownProcess"/>
    <dgm:cxn modelId="{87E93F5E-D2E3-DA49-8CE3-1B52347502E0}" type="presParOf" srcId="{EAA3A77D-767D-9046-AB42-4E42C06CD7DB}" destId="{F8F4F008-1D23-964F-BA12-F1C101B47245}" srcOrd="0" destOrd="0" presId="urn:microsoft.com/office/officeart/2005/8/layout/StepDownProcess"/>
    <dgm:cxn modelId="{B8BC7EBD-67B0-3040-A5C3-ACC42931A194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2B38E4-A47E-E043-A083-B956703CB8C0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18A23E-C5F3-8A40-BDE3-3C268980EC71}">
      <dgm:prSet/>
      <dgm:spPr/>
      <dgm:t>
        <a:bodyPr/>
        <a:lstStyle/>
        <a:p>
          <a:pPr rtl="0"/>
          <a:r>
            <a:rPr lang="en-US" dirty="0"/>
            <a:t>An effective advisor :</a:t>
          </a:r>
        </a:p>
      </dgm:t>
    </dgm:pt>
    <dgm:pt modelId="{EC9D20BA-6252-5343-BA0E-8A04B609C814}" type="parTrans" cxnId="{1EC5921C-12B1-9C41-8183-489C3147915D}">
      <dgm:prSet/>
      <dgm:spPr/>
      <dgm:t>
        <a:bodyPr/>
        <a:lstStyle/>
        <a:p>
          <a:endParaRPr lang="en-US"/>
        </a:p>
      </dgm:t>
    </dgm:pt>
    <dgm:pt modelId="{BD861BA4-E71D-AC4D-B366-6EF5C284DB8D}" type="sibTrans" cxnId="{1EC5921C-12B1-9C41-8183-489C3147915D}">
      <dgm:prSet/>
      <dgm:spPr/>
      <dgm:t>
        <a:bodyPr/>
        <a:lstStyle/>
        <a:p>
          <a:endParaRPr lang="en-US"/>
        </a:p>
      </dgm:t>
    </dgm:pt>
    <dgm:pt modelId="{9573C528-7B4D-9B46-8026-BF6A7D96945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Has personal patient experience or has acted as a caregiver </a:t>
          </a:r>
        </a:p>
      </dgm:t>
    </dgm:pt>
    <dgm:pt modelId="{4171BAD2-2120-A04C-8A83-00D404579424}" type="parTrans" cxnId="{413BC199-B16A-2949-8935-BEB2014A1774}">
      <dgm:prSet/>
      <dgm:spPr/>
      <dgm:t>
        <a:bodyPr/>
        <a:lstStyle/>
        <a:p>
          <a:endParaRPr lang="en-US"/>
        </a:p>
      </dgm:t>
    </dgm:pt>
    <dgm:pt modelId="{649EF31A-D284-C44A-B403-E432EEDEF9CC}" type="sibTrans" cxnId="{413BC199-B16A-2949-8935-BEB2014A1774}">
      <dgm:prSet/>
      <dgm:spPr/>
      <dgm:t>
        <a:bodyPr/>
        <a:lstStyle/>
        <a:p>
          <a:endParaRPr lang="en-US"/>
        </a:p>
      </dgm:t>
    </dgm:pt>
    <dgm:pt modelId="{965CEEA3-4676-454C-8DD9-5EAB8278A8E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Has processed through grief or loss</a:t>
          </a:r>
        </a:p>
      </dgm:t>
    </dgm:pt>
    <dgm:pt modelId="{47FCF3E7-D064-E041-BFB4-AD66A02CFCDB}" type="parTrans" cxnId="{A5E9566E-D753-0D49-8C3E-29A5E64CE020}">
      <dgm:prSet/>
      <dgm:spPr/>
      <dgm:t>
        <a:bodyPr/>
        <a:lstStyle/>
        <a:p>
          <a:endParaRPr lang="en-US"/>
        </a:p>
      </dgm:t>
    </dgm:pt>
    <dgm:pt modelId="{FE880491-4F51-3843-AA53-83975E02A654}" type="sibTrans" cxnId="{A5E9566E-D753-0D49-8C3E-29A5E64CE020}">
      <dgm:prSet/>
      <dgm:spPr/>
      <dgm:t>
        <a:bodyPr/>
        <a:lstStyle/>
        <a:p>
          <a:endParaRPr lang="en-US"/>
        </a:p>
      </dgm:t>
    </dgm:pt>
    <dgm:pt modelId="{974CE4D9-EA2F-DF40-927D-AFD0514503E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Can generalize personal experience to provide feedback on overall patient experience</a:t>
          </a:r>
        </a:p>
      </dgm:t>
    </dgm:pt>
    <dgm:pt modelId="{C6A8FB02-7596-4742-BCAE-A41530C5EF7F}" type="parTrans" cxnId="{071080C3-AA6F-4C4C-A5D1-17D8A2ED6748}">
      <dgm:prSet/>
      <dgm:spPr/>
      <dgm:t>
        <a:bodyPr/>
        <a:lstStyle/>
        <a:p>
          <a:endParaRPr lang="en-US"/>
        </a:p>
      </dgm:t>
    </dgm:pt>
    <dgm:pt modelId="{24A4E58F-9C15-3345-89B4-7598B41E5F38}" type="sibTrans" cxnId="{071080C3-AA6F-4C4C-A5D1-17D8A2ED6748}">
      <dgm:prSet/>
      <dgm:spPr/>
      <dgm:t>
        <a:bodyPr/>
        <a:lstStyle/>
        <a:p>
          <a:endParaRPr lang="en-US"/>
        </a:p>
      </dgm:t>
    </dgm:pt>
    <dgm:pt modelId="{811CD592-C6FB-E34A-890D-E7CB9A9B58C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Has time to commit to regular meeting attendance as well as outside volunteer opportunities</a:t>
          </a:r>
        </a:p>
      </dgm:t>
    </dgm:pt>
    <dgm:pt modelId="{66F92D45-B23E-664F-9E9F-86F11BA8B92A}" type="parTrans" cxnId="{C6FD826F-729D-4545-B05D-4C950B9F693A}">
      <dgm:prSet/>
      <dgm:spPr/>
      <dgm:t>
        <a:bodyPr/>
        <a:lstStyle/>
        <a:p>
          <a:endParaRPr lang="en-US"/>
        </a:p>
      </dgm:t>
    </dgm:pt>
    <dgm:pt modelId="{ED3A2BDB-9CE0-A141-B6E4-11B139F853EA}" type="sibTrans" cxnId="{C6FD826F-729D-4545-B05D-4C950B9F693A}">
      <dgm:prSet/>
      <dgm:spPr/>
      <dgm:t>
        <a:bodyPr/>
        <a:lstStyle/>
        <a:p>
          <a:endParaRPr lang="en-US"/>
        </a:p>
      </dgm:t>
    </dgm:pt>
    <dgm:pt modelId="{7C8B2296-F913-AE45-AAE3-11F5CBFEA1B8}" type="pres">
      <dgm:prSet presAssocID="{E42B38E4-A47E-E043-A083-B956703CB8C0}" presName="linear" presStyleCnt="0">
        <dgm:presLayoutVars>
          <dgm:animLvl val="lvl"/>
          <dgm:resizeHandles val="exact"/>
        </dgm:presLayoutVars>
      </dgm:prSet>
      <dgm:spPr/>
    </dgm:pt>
    <dgm:pt modelId="{A3D353E6-AF06-D44C-BADA-C37B98C8A735}" type="pres">
      <dgm:prSet presAssocID="{5318A23E-C5F3-8A40-BDE3-3C268980EC7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603EA20-3F2C-3644-B2D0-08F68B57BE71}" type="pres">
      <dgm:prSet presAssocID="{5318A23E-C5F3-8A40-BDE3-3C268980EC7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DB16814-0976-374E-8127-3F6E490580D0}" type="presOf" srcId="{811CD592-C6FB-E34A-890D-E7CB9A9B58C8}" destId="{A603EA20-3F2C-3644-B2D0-08F68B57BE71}" srcOrd="0" destOrd="3" presId="urn:microsoft.com/office/officeart/2005/8/layout/vList2"/>
    <dgm:cxn modelId="{578EFEA5-D2AD-A74A-8CF3-F21038647972}" type="presOf" srcId="{5318A23E-C5F3-8A40-BDE3-3C268980EC71}" destId="{A3D353E6-AF06-D44C-BADA-C37B98C8A735}" srcOrd="0" destOrd="0" presId="urn:microsoft.com/office/officeart/2005/8/layout/vList2"/>
    <dgm:cxn modelId="{C6FD826F-729D-4545-B05D-4C950B9F693A}" srcId="{5318A23E-C5F3-8A40-BDE3-3C268980EC71}" destId="{811CD592-C6FB-E34A-890D-E7CB9A9B58C8}" srcOrd="3" destOrd="0" parTransId="{66F92D45-B23E-664F-9E9F-86F11BA8B92A}" sibTransId="{ED3A2BDB-9CE0-A141-B6E4-11B139F853EA}"/>
    <dgm:cxn modelId="{31F692E9-E6FB-444F-9FFA-932CF28FA660}" type="presOf" srcId="{E42B38E4-A47E-E043-A083-B956703CB8C0}" destId="{7C8B2296-F913-AE45-AAE3-11F5CBFEA1B8}" srcOrd="0" destOrd="0" presId="urn:microsoft.com/office/officeart/2005/8/layout/vList2"/>
    <dgm:cxn modelId="{ED52E8A2-5ED1-4444-8A38-F153C1679C7F}" type="presOf" srcId="{974CE4D9-EA2F-DF40-927D-AFD0514503E0}" destId="{A603EA20-3F2C-3644-B2D0-08F68B57BE71}" srcOrd="0" destOrd="2" presId="urn:microsoft.com/office/officeart/2005/8/layout/vList2"/>
    <dgm:cxn modelId="{A5E9566E-D753-0D49-8C3E-29A5E64CE020}" srcId="{5318A23E-C5F3-8A40-BDE3-3C268980EC71}" destId="{965CEEA3-4676-454C-8DD9-5EAB8278A8EC}" srcOrd="1" destOrd="0" parTransId="{47FCF3E7-D064-E041-BFB4-AD66A02CFCDB}" sibTransId="{FE880491-4F51-3843-AA53-83975E02A654}"/>
    <dgm:cxn modelId="{1EC5921C-12B1-9C41-8183-489C3147915D}" srcId="{E42B38E4-A47E-E043-A083-B956703CB8C0}" destId="{5318A23E-C5F3-8A40-BDE3-3C268980EC71}" srcOrd="0" destOrd="0" parTransId="{EC9D20BA-6252-5343-BA0E-8A04B609C814}" sibTransId="{BD861BA4-E71D-AC4D-B366-6EF5C284DB8D}"/>
    <dgm:cxn modelId="{071080C3-AA6F-4C4C-A5D1-17D8A2ED6748}" srcId="{5318A23E-C5F3-8A40-BDE3-3C268980EC71}" destId="{974CE4D9-EA2F-DF40-927D-AFD0514503E0}" srcOrd="2" destOrd="0" parTransId="{C6A8FB02-7596-4742-BCAE-A41530C5EF7F}" sibTransId="{24A4E58F-9C15-3345-89B4-7598B41E5F38}"/>
    <dgm:cxn modelId="{C22ABA1A-25A7-8E40-8EFF-E2FE1CEEC04D}" type="presOf" srcId="{965CEEA3-4676-454C-8DD9-5EAB8278A8EC}" destId="{A603EA20-3F2C-3644-B2D0-08F68B57BE71}" srcOrd="0" destOrd="1" presId="urn:microsoft.com/office/officeart/2005/8/layout/vList2"/>
    <dgm:cxn modelId="{19310836-E474-0C49-8158-333B212B1F75}" type="presOf" srcId="{9573C528-7B4D-9B46-8026-BF6A7D96945C}" destId="{A603EA20-3F2C-3644-B2D0-08F68B57BE71}" srcOrd="0" destOrd="0" presId="urn:microsoft.com/office/officeart/2005/8/layout/vList2"/>
    <dgm:cxn modelId="{413BC199-B16A-2949-8935-BEB2014A1774}" srcId="{5318A23E-C5F3-8A40-BDE3-3C268980EC71}" destId="{9573C528-7B4D-9B46-8026-BF6A7D96945C}" srcOrd="0" destOrd="0" parTransId="{4171BAD2-2120-A04C-8A83-00D404579424}" sibTransId="{649EF31A-D284-C44A-B403-E432EEDEF9CC}"/>
    <dgm:cxn modelId="{0E44AE2C-70E5-9345-A254-D009577F4575}" type="presParOf" srcId="{7C8B2296-F913-AE45-AAE3-11F5CBFEA1B8}" destId="{A3D353E6-AF06-D44C-BADA-C37B98C8A735}" srcOrd="0" destOrd="0" presId="urn:microsoft.com/office/officeart/2005/8/layout/vList2"/>
    <dgm:cxn modelId="{B3C01556-8BCC-8B49-9D32-30E071138161}" type="presParOf" srcId="{7C8B2296-F913-AE45-AAE3-11F5CBFEA1B8}" destId="{A603EA20-3F2C-3644-B2D0-08F68B57BE7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42B38E4-A47E-E043-A083-B956703CB8C0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18A23E-C5F3-8A40-BDE3-3C268980EC71}">
      <dgm:prSet/>
      <dgm:spPr/>
      <dgm:t>
        <a:bodyPr/>
        <a:lstStyle/>
        <a:p>
          <a:pPr rtl="0"/>
          <a:r>
            <a:rPr lang="en-US" dirty="0"/>
            <a:t>An effective advisor :</a:t>
          </a:r>
        </a:p>
      </dgm:t>
    </dgm:pt>
    <dgm:pt modelId="{EC9D20BA-6252-5343-BA0E-8A04B609C814}" type="parTrans" cxnId="{1EC5921C-12B1-9C41-8183-489C3147915D}">
      <dgm:prSet/>
      <dgm:spPr/>
      <dgm:t>
        <a:bodyPr/>
        <a:lstStyle/>
        <a:p>
          <a:endParaRPr lang="en-US"/>
        </a:p>
      </dgm:t>
    </dgm:pt>
    <dgm:pt modelId="{BD861BA4-E71D-AC4D-B366-6EF5C284DB8D}" type="sibTrans" cxnId="{1EC5921C-12B1-9C41-8183-489C3147915D}">
      <dgm:prSet/>
      <dgm:spPr/>
      <dgm:t>
        <a:bodyPr/>
        <a:lstStyle/>
        <a:p>
          <a:endParaRPr lang="en-US"/>
        </a:p>
      </dgm:t>
    </dgm:pt>
    <dgm:pt modelId="{9573C528-7B4D-9B46-8026-BF6A7D96945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Possesses soft skills necessary for working in a collaborative environment:</a:t>
          </a:r>
        </a:p>
      </dgm:t>
    </dgm:pt>
    <dgm:pt modelId="{4171BAD2-2120-A04C-8A83-00D404579424}" type="parTrans" cxnId="{413BC199-B16A-2949-8935-BEB2014A1774}">
      <dgm:prSet/>
      <dgm:spPr/>
      <dgm:t>
        <a:bodyPr/>
        <a:lstStyle/>
        <a:p>
          <a:endParaRPr lang="en-US"/>
        </a:p>
      </dgm:t>
    </dgm:pt>
    <dgm:pt modelId="{649EF31A-D284-C44A-B403-E432EEDEF9CC}" type="sibTrans" cxnId="{413BC199-B16A-2949-8935-BEB2014A1774}">
      <dgm:prSet/>
      <dgm:spPr/>
      <dgm:t>
        <a:bodyPr/>
        <a:lstStyle/>
        <a:p>
          <a:endParaRPr lang="en-US"/>
        </a:p>
      </dgm:t>
    </dgm:pt>
    <dgm:pt modelId="{8FD721D5-B39A-124D-92B5-513D3486B2EA}">
      <dgm:prSet/>
      <dgm:spPr/>
      <dgm:t>
        <a:bodyPr/>
        <a:lstStyle/>
        <a:p>
          <a:r>
            <a:rPr lang="en-US" dirty="0"/>
            <a:t>Active listening</a:t>
          </a:r>
        </a:p>
      </dgm:t>
    </dgm:pt>
    <dgm:pt modelId="{83FF5DDF-7E5E-CB44-81DC-E93035D060F9}" type="parTrans" cxnId="{10F87228-CDC7-694F-9A50-5B6A045AD1C4}">
      <dgm:prSet/>
      <dgm:spPr/>
      <dgm:t>
        <a:bodyPr/>
        <a:lstStyle/>
        <a:p>
          <a:endParaRPr lang="en-US"/>
        </a:p>
      </dgm:t>
    </dgm:pt>
    <dgm:pt modelId="{4D018A64-85D4-9F40-B027-6FB327FE1E88}" type="sibTrans" cxnId="{10F87228-CDC7-694F-9A50-5B6A045AD1C4}">
      <dgm:prSet/>
      <dgm:spPr/>
      <dgm:t>
        <a:bodyPr/>
        <a:lstStyle/>
        <a:p>
          <a:endParaRPr lang="en-US"/>
        </a:p>
      </dgm:t>
    </dgm:pt>
    <dgm:pt modelId="{F71ED232-5CCD-9A49-8CAC-FE6DBFE67923}">
      <dgm:prSet/>
      <dgm:spPr/>
      <dgm:t>
        <a:bodyPr/>
        <a:lstStyle/>
        <a:p>
          <a:r>
            <a:rPr lang="en-US" dirty="0"/>
            <a:t>Clear, tactful verbal communication</a:t>
          </a:r>
        </a:p>
      </dgm:t>
    </dgm:pt>
    <dgm:pt modelId="{99116002-6999-BA4A-B630-B5D29949F893}" type="parTrans" cxnId="{E5F880AD-CEAF-0841-A029-75AC64801153}">
      <dgm:prSet/>
      <dgm:spPr/>
      <dgm:t>
        <a:bodyPr/>
        <a:lstStyle/>
        <a:p>
          <a:endParaRPr lang="en-US"/>
        </a:p>
      </dgm:t>
    </dgm:pt>
    <dgm:pt modelId="{B17F9F69-C24D-0448-B928-68BEA1E886C8}" type="sibTrans" cxnId="{E5F880AD-CEAF-0841-A029-75AC64801153}">
      <dgm:prSet/>
      <dgm:spPr/>
      <dgm:t>
        <a:bodyPr/>
        <a:lstStyle/>
        <a:p>
          <a:endParaRPr lang="en-US"/>
        </a:p>
      </dgm:t>
    </dgm:pt>
    <dgm:pt modelId="{7EE813FD-1B52-FA44-A424-92213FC772D5}">
      <dgm:prSet/>
      <dgm:spPr/>
      <dgm:t>
        <a:bodyPr/>
        <a:lstStyle/>
        <a:p>
          <a:r>
            <a:rPr lang="en-US" dirty="0"/>
            <a:t>Willingness to speak in front of group/leadership</a:t>
          </a:r>
        </a:p>
      </dgm:t>
    </dgm:pt>
    <dgm:pt modelId="{18971EAB-4902-6C43-8BAB-5121DFA083FB}" type="parTrans" cxnId="{9857D4E8-EB00-C743-81F2-8891D17CC6BB}">
      <dgm:prSet/>
      <dgm:spPr/>
      <dgm:t>
        <a:bodyPr/>
        <a:lstStyle/>
        <a:p>
          <a:endParaRPr lang="en-US"/>
        </a:p>
      </dgm:t>
    </dgm:pt>
    <dgm:pt modelId="{A6545860-C2BF-5D4B-BCBB-C464AAEF1D71}" type="sibTrans" cxnId="{9857D4E8-EB00-C743-81F2-8891D17CC6BB}">
      <dgm:prSet/>
      <dgm:spPr/>
      <dgm:t>
        <a:bodyPr/>
        <a:lstStyle/>
        <a:p>
          <a:endParaRPr lang="en-US"/>
        </a:p>
      </dgm:t>
    </dgm:pt>
    <dgm:pt modelId="{DC7BE4E5-3147-0147-AF1A-19A95E7BD554}">
      <dgm:prSet/>
      <dgm:spPr/>
      <dgm:t>
        <a:bodyPr/>
        <a:lstStyle/>
        <a:p>
          <a:r>
            <a:rPr lang="en-US" dirty="0"/>
            <a:t>Shows concern for more than one issue</a:t>
          </a:r>
        </a:p>
      </dgm:t>
    </dgm:pt>
    <dgm:pt modelId="{86F91526-E528-7449-BF41-07C569B49F48}" type="parTrans" cxnId="{78696DB8-7B39-DF44-B95D-B4E1877546C9}">
      <dgm:prSet/>
      <dgm:spPr/>
      <dgm:t>
        <a:bodyPr/>
        <a:lstStyle/>
        <a:p>
          <a:endParaRPr lang="en-US"/>
        </a:p>
      </dgm:t>
    </dgm:pt>
    <dgm:pt modelId="{EA32AC2F-0720-C047-9500-832DFD161FDA}" type="sibTrans" cxnId="{78696DB8-7B39-DF44-B95D-B4E1877546C9}">
      <dgm:prSet/>
      <dgm:spPr/>
      <dgm:t>
        <a:bodyPr/>
        <a:lstStyle/>
        <a:p>
          <a:endParaRPr lang="en-US"/>
        </a:p>
      </dgm:t>
    </dgm:pt>
    <dgm:pt modelId="{7C8B2296-F913-AE45-AAE3-11F5CBFEA1B8}" type="pres">
      <dgm:prSet presAssocID="{E42B38E4-A47E-E043-A083-B956703CB8C0}" presName="linear" presStyleCnt="0">
        <dgm:presLayoutVars>
          <dgm:animLvl val="lvl"/>
          <dgm:resizeHandles val="exact"/>
        </dgm:presLayoutVars>
      </dgm:prSet>
      <dgm:spPr/>
    </dgm:pt>
    <dgm:pt modelId="{A3D353E6-AF06-D44C-BADA-C37B98C8A735}" type="pres">
      <dgm:prSet presAssocID="{5318A23E-C5F3-8A40-BDE3-3C268980EC7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603EA20-3F2C-3644-B2D0-08F68B57BE71}" type="pres">
      <dgm:prSet presAssocID="{5318A23E-C5F3-8A40-BDE3-3C268980EC7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1BA1B12-3B04-0345-B872-88BC80E34B79}" type="presOf" srcId="{8FD721D5-B39A-124D-92B5-513D3486B2EA}" destId="{A603EA20-3F2C-3644-B2D0-08F68B57BE71}" srcOrd="0" destOrd="1" presId="urn:microsoft.com/office/officeart/2005/8/layout/vList2"/>
    <dgm:cxn modelId="{DE92F2C6-E87B-4449-8B7E-6041F645EDC6}" type="presOf" srcId="{DC7BE4E5-3147-0147-AF1A-19A95E7BD554}" destId="{A603EA20-3F2C-3644-B2D0-08F68B57BE71}" srcOrd="0" destOrd="4" presId="urn:microsoft.com/office/officeart/2005/8/layout/vList2"/>
    <dgm:cxn modelId="{1646CE40-3ACE-AF41-A6CA-22497429348F}" type="presOf" srcId="{E42B38E4-A47E-E043-A083-B956703CB8C0}" destId="{7C8B2296-F913-AE45-AAE3-11F5CBFEA1B8}" srcOrd="0" destOrd="0" presId="urn:microsoft.com/office/officeart/2005/8/layout/vList2"/>
    <dgm:cxn modelId="{A2948691-563F-2649-B034-D6BD93F44256}" type="presOf" srcId="{9573C528-7B4D-9B46-8026-BF6A7D96945C}" destId="{A603EA20-3F2C-3644-B2D0-08F68B57BE71}" srcOrd="0" destOrd="0" presId="urn:microsoft.com/office/officeart/2005/8/layout/vList2"/>
    <dgm:cxn modelId="{A2B99ED3-B210-3C4C-9B3B-B6E0F7778F60}" type="presOf" srcId="{5318A23E-C5F3-8A40-BDE3-3C268980EC71}" destId="{A3D353E6-AF06-D44C-BADA-C37B98C8A735}" srcOrd="0" destOrd="0" presId="urn:microsoft.com/office/officeart/2005/8/layout/vList2"/>
    <dgm:cxn modelId="{9857D4E8-EB00-C743-81F2-8891D17CC6BB}" srcId="{9573C528-7B4D-9B46-8026-BF6A7D96945C}" destId="{7EE813FD-1B52-FA44-A424-92213FC772D5}" srcOrd="2" destOrd="0" parTransId="{18971EAB-4902-6C43-8BAB-5121DFA083FB}" sibTransId="{A6545860-C2BF-5D4B-BCBB-C464AAEF1D71}"/>
    <dgm:cxn modelId="{1EC5921C-12B1-9C41-8183-489C3147915D}" srcId="{E42B38E4-A47E-E043-A083-B956703CB8C0}" destId="{5318A23E-C5F3-8A40-BDE3-3C268980EC71}" srcOrd="0" destOrd="0" parTransId="{EC9D20BA-6252-5343-BA0E-8A04B609C814}" sibTransId="{BD861BA4-E71D-AC4D-B366-6EF5C284DB8D}"/>
    <dgm:cxn modelId="{10F87228-CDC7-694F-9A50-5B6A045AD1C4}" srcId="{9573C528-7B4D-9B46-8026-BF6A7D96945C}" destId="{8FD721D5-B39A-124D-92B5-513D3486B2EA}" srcOrd="0" destOrd="0" parTransId="{83FF5DDF-7E5E-CB44-81DC-E93035D060F9}" sibTransId="{4D018A64-85D4-9F40-B027-6FB327FE1E88}"/>
    <dgm:cxn modelId="{E5F880AD-CEAF-0841-A029-75AC64801153}" srcId="{9573C528-7B4D-9B46-8026-BF6A7D96945C}" destId="{F71ED232-5CCD-9A49-8CAC-FE6DBFE67923}" srcOrd="1" destOrd="0" parTransId="{99116002-6999-BA4A-B630-B5D29949F893}" sibTransId="{B17F9F69-C24D-0448-B928-68BEA1E886C8}"/>
    <dgm:cxn modelId="{413BC199-B16A-2949-8935-BEB2014A1774}" srcId="{5318A23E-C5F3-8A40-BDE3-3C268980EC71}" destId="{9573C528-7B4D-9B46-8026-BF6A7D96945C}" srcOrd="0" destOrd="0" parTransId="{4171BAD2-2120-A04C-8A83-00D404579424}" sibTransId="{649EF31A-D284-C44A-B403-E432EEDEF9CC}"/>
    <dgm:cxn modelId="{7D149C06-F15D-BE44-84C5-D6E43D2576B4}" type="presOf" srcId="{F71ED232-5CCD-9A49-8CAC-FE6DBFE67923}" destId="{A603EA20-3F2C-3644-B2D0-08F68B57BE71}" srcOrd="0" destOrd="2" presId="urn:microsoft.com/office/officeart/2005/8/layout/vList2"/>
    <dgm:cxn modelId="{78696DB8-7B39-DF44-B95D-B4E1877546C9}" srcId="{5318A23E-C5F3-8A40-BDE3-3C268980EC71}" destId="{DC7BE4E5-3147-0147-AF1A-19A95E7BD554}" srcOrd="1" destOrd="0" parTransId="{86F91526-E528-7449-BF41-07C569B49F48}" sibTransId="{EA32AC2F-0720-C047-9500-832DFD161FDA}"/>
    <dgm:cxn modelId="{AF5F8507-53EE-F949-BA1E-554BFE384B28}" type="presOf" srcId="{7EE813FD-1B52-FA44-A424-92213FC772D5}" destId="{A603EA20-3F2C-3644-B2D0-08F68B57BE71}" srcOrd="0" destOrd="3" presId="urn:microsoft.com/office/officeart/2005/8/layout/vList2"/>
    <dgm:cxn modelId="{7354CE63-9F3D-944E-9813-3EE32289F93C}" type="presParOf" srcId="{7C8B2296-F913-AE45-AAE3-11F5CBFEA1B8}" destId="{A3D353E6-AF06-D44C-BADA-C37B98C8A735}" srcOrd="0" destOrd="0" presId="urn:microsoft.com/office/officeart/2005/8/layout/vList2"/>
    <dgm:cxn modelId="{C020AEDF-1B21-184C-BAE7-5CEC66FFEB94}" type="presParOf" srcId="{7C8B2296-F913-AE45-AAE3-11F5CBFEA1B8}" destId="{A603EA20-3F2C-3644-B2D0-08F68B57BE7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907DA8B0-34D5-8142-9DB6-F8BC251CF811}" type="presOf" srcId="{7D799CF3-29B5-D544-8677-472522C738E2}" destId="{1D0B0F05-4E07-1E45-8A1F-0F670679AD59}" srcOrd="0" destOrd="0" presId="urn:microsoft.com/office/officeart/2005/8/layout/StepDownProcess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5C164988-724A-E24F-82D3-19829210C8E0}" type="presOf" srcId="{0FF6C7A9-D47D-B24A-A9CA-E72CEE4CAA3C}" destId="{DFEBB98D-3062-204E-BFC5-805440061141}" srcOrd="0" destOrd="0" presId="urn:microsoft.com/office/officeart/2005/8/layout/StepDownProcess"/>
    <dgm:cxn modelId="{6B130F8A-567B-F84D-9DD0-4AC37A08ABDE}" type="presOf" srcId="{EDC03029-DB63-2D42-A992-02A5D6AD08C6}" destId="{BDFCFE58-6CC9-BC48-9046-04D58F78003E}" srcOrd="0" destOrd="0" presId="urn:microsoft.com/office/officeart/2005/8/layout/StepDownProcess"/>
    <dgm:cxn modelId="{2B2D98E4-1CC3-754A-8EBF-2566DEFD982D}" type="presOf" srcId="{F7E6E517-7106-B446-AB74-226976C6F264}" destId="{B2B6A266-86CA-2A44-9CAC-1CAC1D39A3A4}" srcOrd="0" destOrd="0" presId="urn:microsoft.com/office/officeart/2005/8/layout/StepDownProcess"/>
    <dgm:cxn modelId="{66E70365-B4DB-E245-BAD6-FA5945530228}" type="presOf" srcId="{9B03FB30-8C4E-744B-A3FD-960EC52E408F}" destId="{BFADAA1C-FF5A-C742-A19B-06EEC0F32C2A}" srcOrd="0" destOrd="0" presId="urn:microsoft.com/office/officeart/2005/8/layout/StepDownProcess"/>
    <dgm:cxn modelId="{E0632C28-4FB9-4341-9B03-6E66812E4933}" type="presOf" srcId="{7BDAB998-8490-EF4B-AEDF-0412674C99B5}" destId="{F13A54F4-2FE3-EF4A-AF3C-8C93D5875D32}" srcOrd="0" destOrd="0" presId="urn:microsoft.com/office/officeart/2005/8/layout/StepDownProcess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6992325B-DECE-DD4D-BB20-C60CF8F3E3DB}" type="presOf" srcId="{6F6D4CD7-0899-764A-8F3F-482767042911}" destId="{6C125208-6835-EE47-8678-1B93452A3279}" srcOrd="0" destOrd="0" presId="urn:microsoft.com/office/officeart/2005/8/layout/StepDownProcess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B3211862-C350-0244-88BB-AF36072D98A7}" type="presOf" srcId="{51AB1F5F-62F0-2F4C-98FB-913323D6B726}" destId="{C8E8847C-F089-6F48-A79A-78A727FE56A1}" srcOrd="0" destOrd="0" presId="urn:microsoft.com/office/officeart/2005/8/layout/StepDownProcess"/>
    <dgm:cxn modelId="{DA1C4189-B9B5-CF49-9453-4246730864A8}" type="presOf" srcId="{760899D5-BA99-6847-8902-93DCCF605218}" destId="{60802446-E65E-3144-BF4D-8C2C76713784}" srcOrd="0" destOrd="0" presId="urn:microsoft.com/office/officeart/2005/8/layout/StepDownProcess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C7EB615E-5822-D148-ABD4-C36627B4F435}" type="presOf" srcId="{5AEE0364-38C7-974F-8315-4557464EFB42}" destId="{4AA8FFA3-C944-1F44-88A9-B28BADEBAC96}" srcOrd="0" destOrd="0" presId="urn:microsoft.com/office/officeart/2005/8/layout/StepDownProcess"/>
    <dgm:cxn modelId="{5530B028-59A0-314B-B179-864388A340B1}" type="presOf" srcId="{DC4A65B5-B8C7-F04C-977E-83B0208DD002}" destId="{F8F4F008-1D23-964F-BA12-F1C101B47245}" srcOrd="0" destOrd="0" presId="urn:microsoft.com/office/officeart/2005/8/layout/StepDownProcess"/>
    <dgm:cxn modelId="{B4A37659-61E9-7847-8DA6-E2A5750A7DEB}" type="presOf" srcId="{D38B6D48-943C-E74B-A99E-0209DFE38930}" destId="{064740A3-D9DC-EA49-BC78-B5CDAA7DFDD3}" srcOrd="0" destOrd="0" presId="urn:microsoft.com/office/officeart/2005/8/layout/StepDownProcess"/>
    <dgm:cxn modelId="{9804A79E-7611-8D4B-BA23-432D86BAADDD}" type="presOf" srcId="{84DB2526-73C4-F243-AEAF-FB7BFEC2F57A}" destId="{2281BDB8-17FB-4D44-ACE7-BCAA8A93099B}" srcOrd="0" destOrd="0" presId="urn:microsoft.com/office/officeart/2005/8/layout/StepDownProcess"/>
    <dgm:cxn modelId="{99B822AC-5DBC-2B41-B8F8-63A2021E0245}" type="presOf" srcId="{034D3782-7059-D14D-80B7-8B15246563C7}" destId="{C5237A60-DBB2-8D42-A941-C0EC551FC1E7}" srcOrd="0" destOrd="0" presId="urn:microsoft.com/office/officeart/2005/8/layout/StepDownProcess"/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BAD54360-FC9F-E247-87BF-67C3E57063B4}" type="presOf" srcId="{C96FF57F-3BBC-F748-A1E0-D2DF6B2963AF}" destId="{9A59A10E-413A-C446-88E9-6CCEBB819917}" srcOrd="0" destOrd="0" presId="urn:microsoft.com/office/officeart/2005/8/layout/StepDownProcess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4186B8C0-4C26-B746-ADEF-2E1E6AC6A829}" type="presParOf" srcId="{1D0B0F05-4E07-1E45-8A1F-0F670679AD59}" destId="{1D2A7557-B1C2-8A48-A2D0-D95455AE58D4}" srcOrd="0" destOrd="0" presId="urn:microsoft.com/office/officeart/2005/8/layout/StepDownProcess"/>
    <dgm:cxn modelId="{44118F70-4798-2240-A17F-2DBB8BFD9F5E}" type="presParOf" srcId="{1D2A7557-B1C2-8A48-A2D0-D95455AE58D4}" destId="{0A9073E1-4A82-DC47-B3AB-1B61E4E268DC}" srcOrd="0" destOrd="0" presId="urn:microsoft.com/office/officeart/2005/8/layout/StepDownProcess"/>
    <dgm:cxn modelId="{FFBC81FC-4E7B-9943-8BB3-12376013A4B0}" type="presParOf" srcId="{1D2A7557-B1C2-8A48-A2D0-D95455AE58D4}" destId="{6C125208-6835-EE47-8678-1B93452A3279}" srcOrd="1" destOrd="0" presId="urn:microsoft.com/office/officeart/2005/8/layout/StepDownProcess"/>
    <dgm:cxn modelId="{3E476E8F-86E5-144F-88B9-2B811C724A09}" type="presParOf" srcId="{1D2A7557-B1C2-8A48-A2D0-D95455AE58D4}" destId="{4AA8FFA3-C944-1F44-88A9-B28BADEBAC96}" srcOrd="2" destOrd="0" presId="urn:microsoft.com/office/officeart/2005/8/layout/StepDownProcess"/>
    <dgm:cxn modelId="{5EFD906B-521B-5C47-AE28-073434403F3B}" type="presParOf" srcId="{1D0B0F05-4E07-1E45-8A1F-0F670679AD59}" destId="{611FB8A4-6976-8644-B3E4-F86FB9F7AE45}" srcOrd="1" destOrd="0" presId="urn:microsoft.com/office/officeart/2005/8/layout/StepDownProcess"/>
    <dgm:cxn modelId="{6E232EE6-4C53-824F-B527-B3410D5275DC}" type="presParOf" srcId="{1D0B0F05-4E07-1E45-8A1F-0F670679AD59}" destId="{2AFE45CA-DC71-3845-8883-978B331BEBCF}" srcOrd="2" destOrd="0" presId="urn:microsoft.com/office/officeart/2005/8/layout/StepDownProcess"/>
    <dgm:cxn modelId="{1E5DE1CE-ED54-6F4E-B3D4-B3D5560A2E5E}" type="presParOf" srcId="{2AFE45CA-DC71-3845-8883-978B331BEBCF}" destId="{38FB8FBE-245C-EF49-B767-75D8E1CE023C}" srcOrd="0" destOrd="0" presId="urn:microsoft.com/office/officeart/2005/8/layout/StepDownProcess"/>
    <dgm:cxn modelId="{4E5530D9-C588-E34E-B397-2E564EF91C23}" type="presParOf" srcId="{2AFE45CA-DC71-3845-8883-978B331BEBCF}" destId="{60802446-E65E-3144-BF4D-8C2C76713784}" srcOrd="1" destOrd="0" presId="urn:microsoft.com/office/officeart/2005/8/layout/StepDownProcess"/>
    <dgm:cxn modelId="{27FECA81-1BF3-5449-B47D-C94599A568E1}" type="presParOf" srcId="{2AFE45CA-DC71-3845-8883-978B331BEBCF}" destId="{F13A54F4-2FE3-EF4A-AF3C-8C93D5875D32}" srcOrd="2" destOrd="0" presId="urn:microsoft.com/office/officeart/2005/8/layout/StepDownProcess"/>
    <dgm:cxn modelId="{6A4C706C-0E74-DF46-9636-B970C086B29E}" type="presParOf" srcId="{1D0B0F05-4E07-1E45-8A1F-0F670679AD59}" destId="{6D02E219-8DD8-A148-823F-789523877DFD}" srcOrd="3" destOrd="0" presId="urn:microsoft.com/office/officeart/2005/8/layout/StepDownProcess"/>
    <dgm:cxn modelId="{6453D6D6-DED7-0542-8A87-B8695C99FCEE}" type="presParOf" srcId="{1D0B0F05-4E07-1E45-8A1F-0F670679AD59}" destId="{D8762695-77F6-D34B-8173-F960ED75A2AA}" srcOrd="4" destOrd="0" presId="urn:microsoft.com/office/officeart/2005/8/layout/StepDownProcess"/>
    <dgm:cxn modelId="{2FBD1B4A-F3EB-CA44-9F16-54344F226C6B}" type="presParOf" srcId="{D8762695-77F6-D34B-8173-F960ED75A2AA}" destId="{D7D48B1D-297C-6943-890D-1E8CA0B34F99}" srcOrd="0" destOrd="0" presId="urn:microsoft.com/office/officeart/2005/8/layout/StepDownProcess"/>
    <dgm:cxn modelId="{088FD5F1-6635-A544-87C9-43EE55327437}" type="presParOf" srcId="{D8762695-77F6-D34B-8173-F960ED75A2AA}" destId="{BDFCFE58-6CC9-BC48-9046-04D58F78003E}" srcOrd="1" destOrd="0" presId="urn:microsoft.com/office/officeart/2005/8/layout/StepDownProcess"/>
    <dgm:cxn modelId="{B204F876-370D-234D-9B7A-973675781887}" type="presParOf" srcId="{D8762695-77F6-D34B-8173-F960ED75A2AA}" destId="{B2B6A266-86CA-2A44-9CAC-1CAC1D39A3A4}" srcOrd="2" destOrd="0" presId="urn:microsoft.com/office/officeart/2005/8/layout/StepDownProcess"/>
    <dgm:cxn modelId="{F8C7CA24-86CB-424A-9CDD-FC07EBAD5834}" type="presParOf" srcId="{1D0B0F05-4E07-1E45-8A1F-0F670679AD59}" destId="{323D33E7-A577-EB49-A6E4-5FC072D829BB}" srcOrd="5" destOrd="0" presId="urn:microsoft.com/office/officeart/2005/8/layout/StepDownProcess"/>
    <dgm:cxn modelId="{B78C8272-7958-C042-8467-8570930325C1}" type="presParOf" srcId="{1D0B0F05-4E07-1E45-8A1F-0F670679AD59}" destId="{7321D95C-1A58-C04B-8FAE-E7485C03B8E2}" srcOrd="6" destOrd="0" presId="urn:microsoft.com/office/officeart/2005/8/layout/StepDownProcess"/>
    <dgm:cxn modelId="{CA5A05CE-5EFD-AC41-A30E-76E619EC493D}" type="presParOf" srcId="{7321D95C-1A58-C04B-8FAE-E7485C03B8E2}" destId="{9A306C1C-F077-3B4E-AC97-FA9842BF9BCF}" srcOrd="0" destOrd="0" presId="urn:microsoft.com/office/officeart/2005/8/layout/StepDownProcess"/>
    <dgm:cxn modelId="{F38581C9-D297-6040-AA9F-6C4A59424AF2}" type="presParOf" srcId="{7321D95C-1A58-C04B-8FAE-E7485C03B8E2}" destId="{2281BDB8-17FB-4D44-ACE7-BCAA8A93099B}" srcOrd="1" destOrd="0" presId="urn:microsoft.com/office/officeart/2005/8/layout/StepDownProcess"/>
    <dgm:cxn modelId="{1AFCD7A1-6F2B-C34D-A2F1-E650444E831D}" type="presParOf" srcId="{7321D95C-1A58-C04B-8FAE-E7485C03B8E2}" destId="{BFADAA1C-FF5A-C742-A19B-06EEC0F32C2A}" srcOrd="2" destOrd="0" presId="urn:microsoft.com/office/officeart/2005/8/layout/StepDownProcess"/>
    <dgm:cxn modelId="{601765AC-2544-E44C-BCEE-7A77E8DFD058}" type="presParOf" srcId="{1D0B0F05-4E07-1E45-8A1F-0F670679AD59}" destId="{15CE2170-1ACE-3B48-B99B-FAC438F52FD7}" srcOrd="7" destOrd="0" presId="urn:microsoft.com/office/officeart/2005/8/layout/StepDownProcess"/>
    <dgm:cxn modelId="{2B9EB25C-CE33-9647-9B67-AF783CB3F9DB}" type="presParOf" srcId="{1D0B0F05-4E07-1E45-8A1F-0F670679AD59}" destId="{435423E2-FA23-6341-87C8-D78097C0F2B2}" srcOrd="8" destOrd="0" presId="urn:microsoft.com/office/officeart/2005/8/layout/StepDownProcess"/>
    <dgm:cxn modelId="{CAEF333A-CA2C-3C4E-9FB7-DC792F3DEF1C}" type="presParOf" srcId="{435423E2-FA23-6341-87C8-D78097C0F2B2}" destId="{4460ED9D-D857-7D4B-BFEC-C3B687F36C8D}" srcOrd="0" destOrd="0" presId="urn:microsoft.com/office/officeart/2005/8/layout/StepDownProcess"/>
    <dgm:cxn modelId="{4D272D4F-275D-844C-ACCC-283A741C25DC}" type="presParOf" srcId="{435423E2-FA23-6341-87C8-D78097C0F2B2}" destId="{064740A3-D9DC-EA49-BC78-B5CDAA7DFDD3}" srcOrd="1" destOrd="0" presId="urn:microsoft.com/office/officeart/2005/8/layout/StepDownProcess"/>
    <dgm:cxn modelId="{36CA87BD-0864-BF42-9A57-39DD3FF720F7}" type="presParOf" srcId="{435423E2-FA23-6341-87C8-D78097C0F2B2}" destId="{C8E8847C-F089-6F48-A79A-78A727FE56A1}" srcOrd="2" destOrd="0" presId="urn:microsoft.com/office/officeart/2005/8/layout/StepDownProcess"/>
    <dgm:cxn modelId="{D5A84404-D919-F641-B662-FDAFDAF41C87}" type="presParOf" srcId="{1D0B0F05-4E07-1E45-8A1F-0F670679AD59}" destId="{ED10AAE5-69AD-B146-8772-FE671E91679B}" srcOrd="9" destOrd="0" presId="urn:microsoft.com/office/officeart/2005/8/layout/StepDownProcess"/>
    <dgm:cxn modelId="{41CCD881-0888-A54A-A620-D8E19811AFE6}" type="presParOf" srcId="{1D0B0F05-4E07-1E45-8A1F-0F670679AD59}" destId="{3FDC6FBF-36A8-C542-9651-BAB158670AF5}" srcOrd="10" destOrd="0" presId="urn:microsoft.com/office/officeart/2005/8/layout/StepDownProcess"/>
    <dgm:cxn modelId="{28BB1587-96D5-AC48-9513-295F6A03BA66}" type="presParOf" srcId="{3FDC6FBF-36A8-C542-9651-BAB158670AF5}" destId="{F093D4DB-3DDF-F44E-90F7-459B41E3DDCA}" srcOrd="0" destOrd="0" presId="urn:microsoft.com/office/officeart/2005/8/layout/StepDownProcess"/>
    <dgm:cxn modelId="{CD6C559E-6614-F54C-AFEE-A865B4B72295}" type="presParOf" srcId="{3FDC6FBF-36A8-C542-9651-BAB158670AF5}" destId="{C5237A60-DBB2-8D42-A941-C0EC551FC1E7}" srcOrd="1" destOrd="0" presId="urn:microsoft.com/office/officeart/2005/8/layout/StepDownProcess"/>
    <dgm:cxn modelId="{FF743218-56D1-FC43-8513-56DBD4BA9A19}" type="presParOf" srcId="{3FDC6FBF-36A8-C542-9651-BAB158670AF5}" destId="{9A59A10E-413A-C446-88E9-6CCEBB819917}" srcOrd="2" destOrd="0" presId="urn:microsoft.com/office/officeart/2005/8/layout/StepDownProcess"/>
    <dgm:cxn modelId="{5F7D5507-DDB6-5243-8157-AF7D0381178A}" type="presParOf" srcId="{1D0B0F05-4E07-1E45-8A1F-0F670679AD59}" destId="{DD5AB160-3DCC-934B-A221-C702A6B565ED}" srcOrd="11" destOrd="0" presId="urn:microsoft.com/office/officeart/2005/8/layout/StepDownProcess"/>
    <dgm:cxn modelId="{52D66BF0-D74F-8147-B244-9869549D2B99}" type="presParOf" srcId="{1D0B0F05-4E07-1E45-8A1F-0F670679AD59}" destId="{EAA3A77D-767D-9046-AB42-4E42C06CD7DB}" srcOrd="12" destOrd="0" presId="urn:microsoft.com/office/officeart/2005/8/layout/StepDownProcess"/>
    <dgm:cxn modelId="{174F48B3-7BA5-A64E-AD8F-7D01E4E61762}" type="presParOf" srcId="{EAA3A77D-767D-9046-AB42-4E42C06CD7DB}" destId="{F8F4F008-1D23-964F-BA12-F1C101B47245}" srcOrd="0" destOrd="0" presId="urn:microsoft.com/office/officeart/2005/8/layout/StepDownProcess"/>
    <dgm:cxn modelId="{F8E78B91-D757-AE4E-A601-9F4360E6E021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B393E796-152F-2646-BE5B-10AD8087390C}" type="presOf" srcId="{C96FF57F-3BBC-F748-A1E0-D2DF6B2963AF}" destId="{9A59A10E-413A-C446-88E9-6CCEBB819917}" srcOrd="0" destOrd="0" presId="urn:microsoft.com/office/officeart/2005/8/layout/StepDownProcess"/>
    <dgm:cxn modelId="{47A41353-7EC6-584A-AEAE-E135CE4054CE}" type="presOf" srcId="{034D3782-7059-D14D-80B7-8B15246563C7}" destId="{C5237A60-DBB2-8D42-A941-C0EC551FC1E7}" srcOrd="0" destOrd="0" presId="urn:microsoft.com/office/officeart/2005/8/layout/StepDownProcess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4A2C39D6-E8B4-2342-B915-78D42E60698C}" type="presOf" srcId="{EDC03029-DB63-2D42-A992-02A5D6AD08C6}" destId="{BDFCFE58-6CC9-BC48-9046-04D58F78003E}" srcOrd="0" destOrd="0" presId="urn:microsoft.com/office/officeart/2005/8/layout/StepDownProcess"/>
    <dgm:cxn modelId="{532E4832-B741-D84D-AB65-C3713D393FDC}" type="presOf" srcId="{7D799CF3-29B5-D544-8677-472522C738E2}" destId="{1D0B0F05-4E07-1E45-8A1F-0F670679AD59}" srcOrd="0" destOrd="0" presId="urn:microsoft.com/office/officeart/2005/8/layout/StepDownProcess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7544217E-AEB9-5949-A2FD-CAB833126BF1}" type="presOf" srcId="{DC4A65B5-B8C7-F04C-977E-83B0208DD002}" destId="{F8F4F008-1D23-964F-BA12-F1C101B47245}" srcOrd="0" destOrd="0" presId="urn:microsoft.com/office/officeart/2005/8/layout/StepDownProcess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B7DEF50B-9790-3B40-BEF9-E7896646DE2A}" type="presOf" srcId="{760899D5-BA99-6847-8902-93DCCF605218}" destId="{60802446-E65E-3144-BF4D-8C2C76713784}" srcOrd="0" destOrd="0" presId="urn:microsoft.com/office/officeart/2005/8/layout/StepDownProcess"/>
    <dgm:cxn modelId="{E371F216-0F73-F84D-87B4-5360CDA49E8A}" type="presOf" srcId="{7BDAB998-8490-EF4B-AEDF-0412674C99B5}" destId="{F13A54F4-2FE3-EF4A-AF3C-8C93D5875D32}" srcOrd="0" destOrd="0" presId="urn:microsoft.com/office/officeart/2005/8/layout/StepDownProcess"/>
    <dgm:cxn modelId="{768C09FF-019A-2047-AAF9-745BF126087F}" type="presOf" srcId="{6F6D4CD7-0899-764A-8F3F-482767042911}" destId="{6C125208-6835-EE47-8678-1B93452A3279}" srcOrd="0" destOrd="0" presId="urn:microsoft.com/office/officeart/2005/8/layout/StepDownProcess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17668589-FF63-B242-9F36-E28E1CDBAC4C}" type="presOf" srcId="{84DB2526-73C4-F243-AEAF-FB7BFEC2F57A}" destId="{2281BDB8-17FB-4D44-ACE7-BCAA8A93099B}" srcOrd="0" destOrd="0" presId="urn:microsoft.com/office/officeart/2005/8/layout/StepDownProcess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AAA70D32-77BF-7B4A-A885-258405AB24E2}" type="presOf" srcId="{D38B6D48-943C-E74B-A99E-0209DFE38930}" destId="{064740A3-D9DC-EA49-BC78-B5CDAA7DFDD3}" srcOrd="0" destOrd="0" presId="urn:microsoft.com/office/officeart/2005/8/layout/StepDownProcess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5A722A5E-E91B-5145-A7D4-C76025E05293}" type="presOf" srcId="{9B03FB30-8C4E-744B-A3FD-960EC52E408F}" destId="{BFADAA1C-FF5A-C742-A19B-06EEC0F32C2A}" srcOrd="0" destOrd="0" presId="urn:microsoft.com/office/officeart/2005/8/layout/StepDownProcess"/>
    <dgm:cxn modelId="{B9B9672C-3885-F743-9ED0-92B6A9E866AC}" type="presOf" srcId="{5AEE0364-38C7-974F-8315-4557464EFB42}" destId="{4AA8FFA3-C944-1F44-88A9-B28BADEBAC96}" srcOrd="0" destOrd="0" presId="urn:microsoft.com/office/officeart/2005/8/layout/StepDownProcess"/>
    <dgm:cxn modelId="{92A9A19D-B74D-0E45-A3E1-F306FB2DD7D1}" type="presOf" srcId="{F7E6E517-7106-B446-AB74-226976C6F264}" destId="{B2B6A266-86CA-2A44-9CAC-1CAC1D39A3A4}" srcOrd="0" destOrd="0" presId="urn:microsoft.com/office/officeart/2005/8/layout/StepDownProcess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CF98A726-0CE5-BB4A-A2B1-0B4D96887C28}" type="presOf" srcId="{51AB1F5F-62F0-2F4C-98FB-913323D6B726}" destId="{C8E8847C-F089-6F48-A79A-78A727FE56A1}" srcOrd="0" destOrd="0" presId="urn:microsoft.com/office/officeart/2005/8/layout/StepDownProcess"/>
    <dgm:cxn modelId="{912751A6-6735-704F-BA66-F76D1412DD15}" type="presOf" srcId="{0FF6C7A9-D47D-B24A-A9CA-E72CEE4CAA3C}" destId="{DFEBB98D-3062-204E-BFC5-805440061141}" srcOrd="0" destOrd="0" presId="urn:microsoft.com/office/officeart/2005/8/layout/StepDownProcess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1EEC08C2-427D-CA41-9BDD-46396535A9C6}" type="presParOf" srcId="{1D0B0F05-4E07-1E45-8A1F-0F670679AD59}" destId="{1D2A7557-B1C2-8A48-A2D0-D95455AE58D4}" srcOrd="0" destOrd="0" presId="urn:microsoft.com/office/officeart/2005/8/layout/StepDownProcess"/>
    <dgm:cxn modelId="{D358AAA2-3B3E-384D-BD3B-779AC8248CB8}" type="presParOf" srcId="{1D2A7557-B1C2-8A48-A2D0-D95455AE58D4}" destId="{0A9073E1-4A82-DC47-B3AB-1B61E4E268DC}" srcOrd="0" destOrd="0" presId="urn:microsoft.com/office/officeart/2005/8/layout/StepDownProcess"/>
    <dgm:cxn modelId="{67201507-A306-4F4F-BCFD-FC3951D97236}" type="presParOf" srcId="{1D2A7557-B1C2-8A48-A2D0-D95455AE58D4}" destId="{6C125208-6835-EE47-8678-1B93452A3279}" srcOrd="1" destOrd="0" presId="urn:microsoft.com/office/officeart/2005/8/layout/StepDownProcess"/>
    <dgm:cxn modelId="{00D33F7D-D8D3-E746-8198-5A9E332B9EEF}" type="presParOf" srcId="{1D2A7557-B1C2-8A48-A2D0-D95455AE58D4}" destId="{4AA8FFA3-C944-1F44-88A9-B28BADEBAC96}" srcOrd="2" destOrd="0" presId="urn:microsoft.com/office/officeart/2005/8/layout/StepDownProcess"/>
    <dgm:cxn modelId="{2BF6711C-893B-AB46-A23A-DD5003271B7E}" type="presParOf" srcId="{1D0B0F05-4E07-1E45-8A1F-0F670679AD59}" destId="{611FB8A4-6976-8644-B3E4-F86FB9F7AE45}" srcOrd="1" destOrd="0" presId="urn:microsoft.com/office/officeart/2005/8/layout/StepDownProcess"/>
    <dgm:cxn modelId="{BD11E43C-121A-114C-A26B-714E750EF44A}" type="presParOf" srcId="{1D0B0F05-4E07-1E45-8A1F-0F670679AD59}" destId="{2AFE45CA-DC71-3845-8883-978B331BEBCF}" srcOrd="2" destOrd="0" presId="urn:microsoft.com/office/officeart/2005/8/layout/StepDownProcess"/>
    <dgm:cxn modelId="{F737843E-6CCA-014C-B67A-4BBBB11F1B9B}" type="presParOf" srcId="{2AFE45CA-DC71-3845-8883-978B331BEBCF}" destId="{38FB8FBE-245C-EF49-B767-75D8E1CE023C}" srcOrd="0" destOrd="0" presId="urn:microsoft.com/office/officeart/2005/8/layout/StepDownProcess"/>
    <dgm:cxn modelId="{FD2887AD-1A63-B64D-A0A8-8AF6AEFD12C1}" type="presParOf" srcId="{2AFE45CA-DC71-3845-8883-978B331BEBCF}" destId="{60802446-E65E-3144-BF4D-8C2C76713784}" srcOrd="1" destOrd="0" presId="urn:microsoft.com/office/officeart/2005/8/layout/StepDownProcess"/>
    <dgm:cxn modelId="{2D5F386B-6999-4B4A-8566-A63FCDE93497}" type="presParOf" srcId="{2AFE45CA-DC71-3845-8883-978B331BEBCF}" destId="{F13A54F4-2FE3-EF4A-AF3C-8C93D5875D32}" srcOrd="2" destOrd="0" presId="urn:microsoft.com/office/officeart/2005/8/layout/StepDownProcess"/>
    <dgm:cxn modelId="{27513459-8FD3-C84A-8734-1908724184D3}" type="presParOf" srcId="{1D0B0F05-4E07-1E45-8A1F-0F670679AD59}" destId="{6D02E219-8DD8-A148-823F-789523877DFD}" srcOrd="3" destOrd="0" presId="urn:microsoft.com/office/officeart/2005/8/layout/StepDownProcess"/>
    <dgm:cxn modelId="{DF52BD30-F365-5A4A-A46F-78F1F3363CA7}" type="presParOf" srcId="{1D0B0F05-4E07-1E45-8A1F-0F670679AD59}" destId="{D8762695-77F6-D34B-8173-F960ED75A2AA}" srcOrd="4" destOrd="0" presId="urn:microsoft.com/office/officeart/2005/8/layout/StepDownProcess"/>
    <dgm:cxn modelId="{12E599B5-F594-1447-BE19-12B5A5B9D8B4}" type="presParOf" srcId="{D8762695-77F6-D34B-8173-F960ED75A2AA}" destId="{D7D48B1D-297C-6943-890D-1E8CA0B34F99}" srcOrd="0" destOrd="0" presId="urn:microsoft.com/office/officeart/2005/8/layout/StepDownProcess"/>
    <dgm:cxn modelId="{8A4895C8-57FE-2645-96CB-AF50363B466A}" type="presParOf" srcId="{D8762695-77F6-D34B-8173-F960ED75A2AA}" destId="{BDFCFE58-6CC9-BC48-9046-04D58F78003E}" srcOrd="1" destOrd="0" presId="urn:microsoft.com/office/officeart/2005/8/layout/StepDownProcess"/>
    <dgm:cxn modelId="{50BCF2ED-EAC9-3844-9D98-4E8560E21B25}" type="presParOf" srcId="{D8762695-77F6-D34B-8173-F960ED75A2AA}" destId="{B2B6A266-86CA-2A44-9CAC-1CAC1D39A3A4}" srcOrd="2" destOrd="0" presId="urn:microsoft.com/office/officeart/2005/8/layout/StepDownProcess"/>
    <dgm:cxn modelId="{D55DD0F8-2090-1A46-8DBC-61B58FEDFB0C}" type="presParOf" srcId="{1D0B0F05-4E07-1E45-8A1F-0F670679AD59}" destId="{323D33E7-A577-EB49-A6E4-5FC072D829BB}" srcOrd="5" destOrd="0" presId="urn:microsoft.com/office/officeart/2005/8/layout/StepDownProcess"/>
    <dgm:cxn modelId="{2E4CD564-F738-3549-B3F0-5AB8B3E24D83}" type="presParOf" srcId="{1D0B0F05-4E07-1E45-8A1F-0F670679AD59}" destId="{7321D95C-1A58-C04B-8FAE-E7485C03B8E2}" srcOrd="6" destOrd="0" presId="urn:microsoft.com/office/officeart/2005/8/layout/StepDownProcess"/>
    <dgm:cxn modelId="{872C801C-7C80-3245-8F6F-26CA6A3F513A}" type="presParOf" srcId="{7321D95C-1A58-C04B-8FAE-E7485C03B8E2}" destId="{9A306C1C-F077-3B4E-AC97-FA9842BF9BCF}" srcOrd="0" destOrd="0" presId="urn:microsoft.com/office/officeart/2005/8/layout/StepDownProcess"/>
    <dgm:cxn modelId="{C9FB2211-5B76-2545-8D58-59E0CD656842}" type="presParOf" srcId="{7321D95C-1A58-C04B-8FAE-E7485C03B8E2}" destId="{2281BDB8-17FB-4D44-ACE7-BCAA8A93099B}" srcOrd="1" destOrd="0" presId="urn:microsoft.com/office/officeart/2005/8/layout/StepDownProcess"/>
    <dgm:cxn modelId="{E42BD145-E21A-7B4D-BEEB-01480856DB4A}" type="presParOf" srcId="{7321D95C-1A58-C04B-8FAE-E7485C03B8E2}" destId="{BFADAA1C-FF5A-C742-A19B-06EEC0F32C2A}" srcOrd="2" destOrd="0" presId="urn:microsoft.com/office/officeart/2005/8/layout/StepDownProcess"/>
    <dgm:cxn modelId="{2F5B98CA-F76C-F341-A234-DFE834C852E6}" type="presParOf" srcId="{1D0B0F05-4E07-1E45-8A1F-0F670679AD59}" destId="{15CE2170-1ACE-3B48-B99B-FAC438F52FD7}" srcOrd="7" destOrd="0" presId="urn:microsoft.com/office/officeart/2005/8/layout/StepDownProcess"/>
    <dgm:cxn modelId="{8B8F7267-707B-424B-94F2-5E548FBC124A}" type="presParOf" srcId="{1D0B0F05-4E07-1E45-8A1F-0F670679AD59}" destId="{435423E2-FA23-6341-87C8-D78097C0F2B2}" srcOrd="8" destOrd="0" presId="urn:microsoft.com/office/officeart/2005/8/layout/StepDownProcess"/>
    <dgm:cxn modelId="{495AF73D-A899-F74E-831F-96BCAA4E65FD}" type="presParOf" srcId="{435423E2-FA23-6341-87C8-D78097C0F2B2}" destId="{4460ED9D-D857-7D4B-BFEC-C3B687F36C8D}" srcOrd="0" destOrd="0" presId="urn:microsoft.com/office/officeart/2005/8/layout/StepDownProcess"/>
    <dgm:cxn modelId="{A0E75878-D32F-074F-A927-271C8B8532C3}" type="presParOf" srcId="{435423E2-FA23-6341-87C8-D78097C0F2B2}" destId="{064740A3-D9DC-EA49-BC78-B5CDAA7DFDD3}" srcOrd="1" destOrd="0" presId="urn:microsoft.com/office/officeart/2005/8/layout/StepDownProcess"/>
    <dgm:cxn modelId="{7EE5240D-8A32-6A42-BB93-FB4691D13AB6}" type="presParOf" srcId="{435423E2-FA23-6341-87C8-D78097C0F2B2}" destId="{C8E8847C-F089-6F48-A79A-78A727FE56A1}" srcOrd="2" destOrd="0" presId="urn:microsoft.com/office/officeart/2005/8/layout/StepDownProcess"/>
    <dgm:cxn modelId="{990FECBD-DCFA-4E46-93BF-C5D894310CD0}" type="presParOf" srcId="{1D0B0F05-4E07-1E45-8A1F-0F670679AD59}" destId="{ED10AAE5-69AD-B146-8772-FE671E91679B}" srcOrd="9" destOrd="0" presId="urn:microsoft.com/office/officeart/2005/8/layout/StepDownProcess"/>
    <dgm:cxn modelId="{D6A0CF44-7308-6449-89B0-83597CCE09F1}" type="presParOf" srcId="{1D0B0F05-4E07-1E45-8A1F-0F670679AD59}" destId="{3FDC6FBF-36A8-C542-9651-BAB158670AF5}" srcOrd="10" destOrd="0" presId="urn:microsoft.com/office/officeart/2005/8/layout/StepDownProcess"/>
    <dgm:cxn modelId="{404E61BA-DB67-A24D-896B-57845D8979FF}" type="presParOf" srcId="{3FDC6FBF-36A8-C542-9651-BAB158670AF5}" destId="{F093D4DB-3DDF-F44E-90F7-459B41E3DDCA}" srcOrd="0" destOrd="0" presId="urn:microsoft.com/office/officeart/2005/8/layout/StepDownProcess"/>
    <dgm:cxn modelId="{DFC38530-DEBD-0C44-8E06-5D6D73371DD0}" type="presParOf" srcId="{3FDC6FBF-36A8-C542-9651-BAB158670AF5}" destId="{C5237A60-DBB2-8D42-A941-C0EC551FC1E7}" srcOrd="1" destOrd="0" presId="urn:microsoft.com/office/officeart/2005/8/layout/StepDownProcess"/>
    <dgm:cxn modelId="{B9C380F1-E69B-674C-9575-F4B65E3461E1}" type="presParOf" srcId="{3FDC6FBF-36A8-C542-9651-BAB158670AF5}" destId="{9A59A10E-413A-C446-88E9-6CCEBB819917}" srcOrd="2" destOrd="0" presId="urn:microsoft.com/office/officeart/2005/8/layout/StepDownProcess"/>
    <dgm:cxn modelId="{BD1B8A7E-8AE4-1448-886E-864B2A68067B}" type="presParOf" srcId="{1D0B0F05-4E07-1E45-8A1F-0F670679AD59}" destId="{DD5AB160-3DCC-934B-A221-C702A6B565ED}" srcOrd="11" destOrd="0" presId="urn:microsoft.com/office/officeart/2005/8/layout/StepDownProcess"/>
    <dgm:cxn modelId="{83B4C755-D377-A147-AD60-64501253F4D1}" type="presParOf" srcId="{1D0B0F05-4E07-1E45-8A1F-0F670679AD59}" destId="{EAA3A77D-767D-9046-AB42-4E42C06CD7DB}" srcOrd="12" destOrd="0" presId="urn:microsoft.com/office/officeart/2005/8/layout/StepDownProcess"/>
    <dgm:cxn modelId="{4C67FB64-A0C8-F240-B81A-5CA76BF7FD44}" type="presParOf" srcId="{EAA3A77D-767D-9046-AB42-4E42C06CD7DB}" destId="{F8F4F008-1D23-964F-BA12-F1C101B47245}" srcOrd="0" destOrd="0" presId="urn:microsoft.com/office/officeart/2005/8/layout/StepDownProcess"/>
    <dgm:cxn modelId="{535BDBA2-D620-6047-A787-E33BE309A8ED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9ADA33A-0C4A-994A-B3F5-B1F5955549D2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25C6B2C3-FEE2-7746-B836-BAECE63CD263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dirty="0"/>
            <a:t>PFAC success and sustainability</a:t>
          </a:r>
        </a:p>
      </dgm:t>
    </dgm:pt>
    <dgm:pt modelId="{CE637C32-350F-EE47-9BA9-684DF47A6E6F}" type="parTrans" cxnId="{32501F12-E522-9C40-AF56-9CAE9D2FA9B6}">
      <dgm:prSet/>
      <dgm:spPr/>
      <dgm:t>
        <a:bodyPr/>
        <a:lstStyle/>
        <a:p>
          <a:endParaRPr lang="en-US"/>
        </a:p>
      </dgm:t>
    </dgm:pt>
    <dgm:pt modelId="{14061C19-2E71-2644-A580-0F99EDBD4839}" type="sibTrans" cxnId="{32501F12-E522-9C40-AF56-9CAE9D2FA9B6}">
      <dgm:prSet/>
      <dgm:spPr/>
      <dgm:t>
        <a:bodyPr/>
        <a:lstStyle/>
        <a:p>
          <a:endParaRPr lang="en-US"/>
        </a:p>
      </dgm:t>
    </dgm:pt>
    <dgm:pt modelId="{DF387718-753B-4D42-AE73-AD5900B3D4CC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Words that discourage partnership</a:t>
          </a:r>
        </a:p>
      </dgm:t>
    </dgm:pt>
    <dgm:pt modelId="{DFDE0C36-E1DE-474B-AD86-4A2C87BAAD39}" type="parTrans" cxnId="{E1220391-3864-CD4F-9B49-A6D4DCB4F0A0}">
      <dgm:prSet/>
      <dgm:spPr/>
      <dgm:t>
        <a:bodyPr/>
        <a:lstStyle/>
        <a:p>
          <a:endParaRPr lang="en-US"/>
        </a:p>
      </dgm:t>
    </dgm:pt>
    <dgm:pt modelId="{2B4BD84A-0B67-5D47-86AC-92A9752E2EE3}" type="sibTrans" cxnId="{E1220391-3864-CD4F-9B49-A6D4DCB4F0A0}">
      <dgm:prSet/>
      <dgm:spPr/>
      <dgm:t>
        <a:bodyPr/>
        <a:lstStyle/>
        <a:p>
          <a:endParaRPr lang="en-US"/>
        </a:p>
      </dgm:t>
    </dgm:pt>
    <dgm:pt modelId="{11AD1413-F7CB-584D-AF65-4CDD704EF6F7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Words that build partnership</a:t>
          </a:r>
        </a:p>
      </dgm:t>
    </dgm:pt>
    <dgm:pt modelId="{7E69BAFD-D8C6-1C4F-ABD3-F1811699EB2E}" type="parTrans" cxnId="{1C5F711B-33AE-C040-BD2B-B1AEDF3D9D1B}">
      <dgm:prSet/>
      <dgm:spPr/>
      <dgm:t>
        <a:bodyPr/>
        <a:lstStyle/>
        <a:p>
          <a:endParaRPr lang="en-US"/>
        </a:p>
      </dgm:t>
    </dgm:pt>
    <dgm:pt modelId="{CF97F071-E823-6745-939C-0DF1B181D866}" type="sibTrans" cxnId="{1C5F711B-33AE-C040-BD2B-B1AEDF3D9D1B}">
      <dgm:prSet/>
      <dgm:spPr/>
      <dgm:t>
        <a:bodyPr/>
        <a:lstStyle/>
        <a:p>
          <a:endParaRPr lang="en-US"/>
        </a:p>
      </dgm:t>
    </dgm:pt>
    <dgm:pt modelId="{D1C1D9DB-C811-044C-87DA-BCF0EE0BBC5A}" type="pres">
      <dgm:prSet presAssocID="{19ADA33A-0C4A-994A-B3F5-B1F5955549D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F22C5BE-F01E-1548-9A54-9AE9029B02DE}" type="pres">
      <dgm:prSet presAssocID="{25C6B2C3-FEE2-7746-B836-BAECE63CD263}" presName="gear1" presStyleLbl="node1" presStyleIdx="0" presStyleCnt="3">
        <dgm:presLayoutVars>
          <dgm:chMax val="1"/>
          <dgm:bulletEnabled val="1"/>
        </dgm:presLayoutVars>
      </dgm:prSet>
      <dgm:spPr/>
    </dgm:pt>
    <dgm:pt modelId="{1B612671-9EF3-B64E-8EA3-C971F076CBF8}" type="pres">
      <dgm:prSet presAssocID="{25C6B2C3-FEE2-7746-B836-BAECE63CD263}" presName="gear1srcNode" presStyleLbl="node1" presStyleIdx="0" presStyleCnt="3"/>
      <dgm:spPr/>
    </dgm:pt>
    <dgm:pt modelId="{7960F5AA-0B84-6B42-8A84-38FDFCB7DDDD}" type="pres">
      <dgm:prSet presAssocID="{25C6B2C3-FEE2-7746-B836-BAECE63CD263}" presName="gear1dstNode" presStyleLbl="node1" presStyleIdx="0" presStyleCnt="3"/>
      <dgm:spPr/>
    </dgm:pt>
    <dgm:pt modelId="{1E701573-3D94-194A-9EB2-DE760D81901F}" type="pres">
      <dgm:prSet presAssocID="{DF387718-753B-4D42-AE73-AD5900B3D4CC}" presName="gear2" presStyleLbl="node1" presStyleIdx="1" presStyleCnt="3">
        <dgm:presLayoutVars>
          <dgm:chMax val="1"/>
          <dgm:bulletEnabled val="1"/>
        </dgm:presLayoutVars>
      </dgm:prSet>
      <dgm:spPr/>
    </dgm:pt>
    <dgm:pt modelId="{EA5E306F-81FB-C141-B70A-70406C513E9D}" type="pres">
      <dgm:prSet presAssocID="{DF387718-753B-4D42-AE73-AD5900B3D4CC}" presName="gear2srcNode" presStyleLbl="node1" presStyleIdx="1" presStyleCnt="3"/>
      <dgm:spPr/>
    </dgm:pt>
    <dgm:pt modelId="{E7CCAFBC-8874-7843-BA1F-AB56E31ADCE6}" type="pres">
      <dgm:prSet presAssocID="{DF387718-753B-4D42-AE73-AD5900B3D4CC}" presName="gear2dstNode" presStyleLbl="node1" presStyleIdx="1" presStyleCnt="3"/>
      <dgm:spPr/>
    </dgm:pt>
    <dgm:pt modelId="{C687E24B-1085-9542-A327-6EA69B932497}" type="pres">
      <dgm:prSet presAssocID="{11AD1413-F7CB-584D-AF65-4CDD704EF6F7}" presName="gear3" presStyleLbl="node1" presStyleIdx="2" presStyleCnt="3"/>
      <dgm:spPr/>
    </dgm:pt>
    <dgm:pt modelId="{76BF3175-F346-E048-BEC4-81BDC5BF8061}" type="pres">
      <dgm:prSet presAssocID="{11AD1413-F7CB-584D-AF65-4CDD704EF6F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439C1B2-E9E0-3043-9891-819C404D9FEF}" type="pres">
      <dgm:prSet presAssocID="{11AD1413-F7CB-584D-AF65-4CDD704EF6F7}" presName="gear3srcNode" presStyleLbl="node1" presStyleIdx="2" presStyleCnt="3"/>
      <dgm:spPr/>
    </dgm:pt>
    <dgm:pt modelId="{0DB29043-DCB9-FE47-8BAD-325ABC4BA1A2}" type="pres">
      <dgm:prSet presAssocID="{11AD1413-F7CB-584D-AF65-4CDD704EF6F7}" presName="gear3dstNode" presStyleLbl="node1" presStyleIdx="2" presStyleCnt="3"/>
      <dgm:spPr/>
    </dgm:pt>
    <dgm:pt modelId="{FE493AD7-E258-9241-ACAD-F723240FC2FE}" type="pres">
      <dgm:prSet presAssocID="{14061C19-2E71-2644-A580-0F99EDBD4839}" presName="connector1" presStyleLbl="sibTrans2D1" presStyleIdx="0" presStyleCnt="3"/>
      <dgm:spPr/>
    </dgm:pt>
    <dgm:pt modelId="{5ED0100F-ED37-5944-A575-0898A2689EB8}" type="pres">
      <dgm:prSet presAssocID="{2B4BD84A-0B67-5D47-86AC-92A9752E2EE3}" presName="connector2" presStyleLbl="sibTrans2D1" presStyleIdx="1" presStyleCnt="3"/>
      <dgm:spPr/>
    </dgm:pt>
    <dgm:pt modelId="{5B4CEAEA-8E2B-B442-9FB7-5A56521AFE17}" type="pres">
      <dgm:prSet presAssocID="{CF97F071-E823-6745-939C-0DF1B181D866}" presName="connector3" presStyleLbl="sibTrans2D1" presStyleIdx="2" presStyleCnt="3"/>
      <dgm:spPr/>
    </dgm:pt>
  </dgm:ptLst>
  <dgm:cxnLst>
    <dgm:cxn modelId="{1C5F711B-33AE-C040-BD2B-B1AEDF3D9D1B}" srcId="{19ADA33A-0C4A-994A-B3F5-B1F5955549D2}" destId="{11AD1413-F7CB-584D-AF65-4CDD704EF6F7}" srcOrd="2" destOrd="0" parTransId="{7E69BAFD-D8C6-1C4F-ABD3-F1811699EB2E}" sibTransId="{CF97F071-E823-6745-939C-0DF1B181D866}"/>
    <dgm:cxn modelId="{D0B58685-FDB7-EA4D-BA75-363A19806B18}" type="presOf" srcId="{DF387718-753B-4D42-AE73-AD5900B3D4CC}" destId="{1E701573-3D94-194A-9EB2-DE760D81901F}" srcOrd="0" destOrd="0" presId="urn:microsoft.com/office/officeart/2005/8/layout/gear1"/>
    <dgm:cxn modelId="{29C51E4A-25AB-714F-81B8-BF9D692F29F3}" type="presOf" srcId="{2B4BD84A-0B67-5D47-86AC-92A9752E2EE3}" destId="{5ED0100F-ED37-5944-A575-0898A2689EB8}" srcOrd="0" destOrd="0" presId="urn:microsoft.com/office/officeart/2005/8/layout/gear1"/>
    <dgm:cxn modelId="{70F76B7E-EC1D-3046-B946-05676E531ED3}" type="presOf" srcId="{DF387718-753B-4D42-AE73-AD5900B3D4CC}" destId="{EA5E306F-81FB-C141-B70A-70406C513E9D}" srcOrd="1" destOrd="0" presId="urn:microsoft.com/office/officeart/2005/8/layout/gear1"/>
    <dgm:cxn modelId="{32501F12-E522-9C40-AF56-9CAE9D2FA9B6}" srcId="{19ADA33A-0C4A-994A-B3F5-B1F5955549D2}" destId="{25C6B2C3-FEE2-7746-B836-BAECE63CD263}" srcOrd="0" destOrd="0" parTransId="{CE637C32-350F-EE47-9BA9-684DF47A6E6F}" sibTransId="{14061C19-2E71-2644-A580-0F99EDBD4839}"/>
    <dgm:cxn modelId="{94373A14-EC87-7245-8D88-F54972DA0D86}" type="presOf" srcId="{11AD1413-F7CB-584D-AF65-4CDD704EF6F7}" destId="{0439C1B2-E9E0-3043-9891-819C404D9FEF}" srcOrd="2" destOrd="0" presId="urn:microsoft.com/office/officeart/2005/8/layout/gear1"/>
    <dgm:cxn modelId="{A60B82E3-3A66-B74A-B21E-09B6A2CC508C}" type="presOf" srcId="{25C6B2C3-FEE2-7746-B836-BAECE63CD263}" destId="{7960F5AA-0B84-6B42-8A84-38FDFCB7DDDD}" srcOrd="2" destOrd="0" presId="urn:microsoft.com/office/officeart/2005/8/layout/gear1"/>
    <dgm:cxn modelId="{F269BF6D-7E55-BF43-BC55-9F066B35447A}" type="presOf" srcId="{CF97F071-E823-6745-939C-0DF1B181D866}" destId="{5B4CEAEA-8E2B-B442-9FB7-5A56521AFE17}" srcOrd="0" destOrd="0" presId="urn:microsoft.com/office/officeart/2005/8/layout/gear1"/>
    <dgm:cxn modelId="{E1220391-3864-CD4F-9B49-A6D4DCB4F0A0}" srcId="{19ADA33A-0C4A-994A-B3F5-B1F5955549D2}" destId="{DF387718-753B-4D42-AE73-AD5900B3D4CC}" srcOrd="1" destOrd="0" parTransId="{DFDE0C36-E1DE-474B-AD86-4A2C87BAAD39}" sibTransId="{2B4BD84A-0B67-5D47-86AC-92A9752E2EE3}"/>
    <dgm:cxn modelId="{9E3F86E6-9642-3143-93F4-690040D9CFA1}" type="presOf" srcId="{14061C19-2E71-2644-A580-0F99EDBD4839}" destId="{FE493AD7-E258-9241-ACAD-F723240FC2FE}" srcOrd="0" destOrd="0" presId="urn:microsoft.com/office/officeart/2005/8/layout/gear1"/>
    <dgm:cxn modelId="{F3B0E861-C0E4-144B-ABC4-1CEAF3F8EA13}" type="presOf" srcId="{25C6B2C3-FEE2-7746-B836-BAECE63CD263}" destId="{EF22C5BE-F01E-1548-9A54-9AE9029B02DE}" srcOrd="0" destOrd="0" presId="urn:microsoft.com/office/officeart/2005/8/layout/gear1"/>
    <dgm:cxn modelId="{8A0994EE-E51A-D649-B31D-F8B3551C7E3D}" type="presOf" srcId="{11AD1413-F7CB-584D-AF65-4CDD704EF6F7}" destId="{C687E24B-1085-9542-A327-6EA69B932497}" srcOrd="0" destOrd="0" presId="urn:microsoft.com/office/officeart/2005/8/layout/gear1"/>
    <dgm:cxn modelId="{B993A307-EC39-EA48-A89F-8E5DBB32DFC0}" type="presOf" srcId="{25C6B2C3-FEE2-7746-B836-BAECE63CD263}" destId="{1B612671-9EF3-B64E-8EA3-C971F076CBF8}" srcOrd="1" destOrd="0" presId="urn:microsoft.com/office/officeart/2005/8/layout/gear1"/>
    <dgm:cxn modelId="{63BAC485-229B-A744-B52F-58B8079B8323}" type="presOf" srcId="{11AD1413-F7CB-584D-AF65-4CDD704EF6F7}" destId="{0DB29043-DCB9-FE47-8BAD-325ABC4BA1A2}" srcOrd="3" destOrd="0" presId="urn:microsoft.com/office/officeart/2005/8/layout/gear1"/>
    <dgm:cxn modelId="{972D7A14-3EFA-8D4C-8025-041FFA310AB8}" type="presOf" srcId="{19ADA33A-0C4A-994A-B3F5-B1F5955549D2}" destId="{D1C1D9DB-C811-044C-87DA-BCF0EE0BBC5A}" srcOrd="0" destOrd="0" presId="urn:microsoft.com/office/officeart/2005/8/layout/gear1"/>
    <dgm:cxn modelId="{AC12886F-3D1C-584F-990C-9A22E7485C39}" type="presOf" srcId="{DF387718-753B-4D42-AE73-AD5900B3D4CC}" destId="{E7CCAFBC-8874-7843-BA1F-AB56E31ADCE6}" srcOrd="2" destOrd="0" presId="urn:microsoft.com/office/officeart/2005/8/layout/gear1"/>
    <dgm:cxn modelId="{88893908-D011-EE42-80B8-8677321C3C7D}" type="presOf" srcId="{11AD1413-F7CB-584D-AF65-4CDD704EF6F7}" destId="{76BF3175-F346-E048-BEC4-81BDC5BF8061}" srcOrd="1" destOrd="0" presId="urn:microsoft.com/office/officeart/2005/8/layout/gear1"/>
    <dgm:cxn modelId="{C955034A-E270-D548-9CA0-CB6A6D13A03E}" type="presParOf" srcId="{D1C1D9DB-C811-044C-87DA-BCF0EE0BBC5A}" destId="{EF22C5BE-F01E-1548-9A54-9AE9029B02DE}" srcOrd="0" destOrd="0" presId="urn:microsoft.com/office/officeart/2005/8/layout/gear1"/>
    <dgm:cxn modelId="{B976458B-D94B-104E-BF38-50FD12F237F2}" type="presParOf" srcId="{D1C1D9DB-C811-044C-87DA-BCF0EE0BBC5A}" destId="{1B612671-9EF3-B64E-8EA3-C971F076CBF8}" srcOrd="1" destOrd="0" presId="urn:microsoft.com/office/officeart/2005/8/layout/gear1"/>
    <dgm:cxn modelId="{8EFD3728-A48C-5145-8009-23AA6436D493}" type="presParOf" srcId="{D1C1D9DB-C811-044C-87DA-BCF0EE0BBC5A}" destId="{7960F5AA-0B84-6B42-8A84-38FDFCB7DDDD}" srcOrd="2" destOrd="0" presId="urn:microsoft.com/office/officeart/2005/8/layout/gear1"/>
    <dgm:cxn modelId="{1D5CD314-03C0-3348-8424-3E3B6591E6C4}" type="presParOf" srcId="{D1C1D9DB-C811-044C-87DA-BCF0EE0BBC5A}" destId="{1E701573-3D94-194A-9EB2-DE760D81901F}" srcOrd="3" destOrd="0" presId="urn:microsoft.com/office/officeart/2005/8/layout/gear1"/>
    <dgm:cxn modelId="{8263EFC9-436B-2B4E-AD18-5E5C4A3D4D93}" type="presParOf" srcId="{D1C1D9DB-C811-044C-87DA-BCF0EE0BBC5A}" destId="{EA5E306F-81FB-C141-B70A-70406C513E9D}" srcOrd="4" destOrd="0" presId="urn:microsoft.com/office/officeart/2005/8/layout/gear1"/>
    <dgm:cxn modelId="{459B8216-6E40-D44B-A7AF-1485223625B8}" type="presParOf" srcId="{D1C1D9DB-C811-044C-87DA-BCF0EE0BBC5A}" destId="{E7CCAFBC-8874-7843-BA1F-AB56E31ADCE6}" srcOrd="5" destOrd="0" presId="urn:microsoft.com/office/officeart/2005/8/layout/gear1"/>
    <dgm:cxn modelId="{369005CF-01C6-2549-BB8D-DA99462EDB3D}" type="presParOf" srcId="{D1C1D9DB-C811-044C-87DA-BCF0EE0BBC5A}" destId="{C687E24B-1085-9542-A327-6EA69B932497}" srcOrd="6" destOrd="0" presId="urn:microsoft.com/office/officeart/2005/8/layout/gear1"/>
    <dgm:cxn modelId="{2EA34C63-5CB2-0446-AA70-B25C275679BA}" type="presParOf" srcId="{D1C1D9DB-C811-044C-87DA-BCF0EE0BBC5A}" destId="{76BF3175-F346-E048-BEC4-81BDC5BF8061}" srcOrd="7" destOrd="0" presId="urn:microsoft.com/office/officeart/2005/8/layout/gear1"/>
    <dgm:cxn modelId="{CF8E0495-B8FE-5441-9AB2-BE278EEC48F5}" type="presParOf" srcId="{D1C1D9DB-C811-044C-87DA-BCF0EE0BBC5A}" destId="{0439C1B2-E9E0-3043-9891-819C404D9FEF}" srcOrd="8" destOrd="0" presId="urn:microsoft.com/office/officeart/2005/8/layout/gear1"/>
    <dgm:cxn modelId="{444AED93-5C48-B442-A57F-F29B32C090F5}" type="presParOf" srcId="{D1C1D9DB-C811-044C-87DA-BCF0EE0BBC5A}" destId="{0DB29043-DCB9-FE47-8BAD-325ABC4BA1A2}" srcOrd="9" destOrd="0" presId="urn:microsoft.com/office/officeart/2005/8/layout/gear1"/>
    <dgm:cxn modelId="{08A1B061-81AA-2E40-8E63-359C8745B89E}" type="presParOf" srcId="{D1C1D9DB-C811-044C-87DA-BCF0EE0BBC5A}" destId="{FE493AD7-E258-9241-ACAD-F723240FC2FE}" srcOrd="10" destOrd="0" presId="urn:microsoft.com/office/officeart/2005/8/layout/gear1"/>
    <dgm:cxn modelId="{05111CD8-FFAA-844E-89F5-6CF98CE4D6ED}" type="presParOf" srcId="{D1C1D9DB-C811-044C-87DA-BCF0EE0BBC5A}" destId="{5ED0100F-ED37-5944-A575-0898A2689EB8}" srcOrd="11" destOrd="0" presId="urn:microsoft.com/office/officeart/2005/8/layout/gear1"/>
    <dgm:cxn modelId="{0680D260-9776-BC4F-BACE-1E3F5520A6EB}" type="presParOf" srcId="{D1C1D9DB-C811-044C-87DA-BCF0EE0BBC5A}" destId="{5B4CEAEA-8E2B-B442-9FB7-5A56521AFE1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D9FEFFD-D06A-5D45-83BB-85E714CBF495}" type="presOf" srcId="{9B03FB30-8C4E-744B-A3FD-960EC52E408F}" destId="{BFADAA1C-FF5A-C742-A19B-06EEC0F32C2A}" srcOrd="0" destOrd="0" presId="urn:microsoft.com/office/officeart/2005/8/layout/StepDownProcess"/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2E34A3BA-EF6E-DC45-8B29-3E7EAE29619A}" type="presOf" srcId="{EDC03029-DB63-2D42-A992-02A5D6AD08C6}" destId="{BDFCFE58-6CC9-BC48-9046-04D58F78003E}" srcOrd="0" destOrd="0" presId="urn:microsoft.com/office/officeart/2005/8/layout/StepDownProcess"/>
    <dgm:cxn modelId="{C9F42C8C-B457-1E46-A755-B43BA01EDC3F}" type="presOf" srcId="{034D3782-7059-D14D-80B7-8B15246563C7}" destId="{C5237A60-DBB2-8D42-A941-C0EC551FC1E7}" srcOrd="0" destOrd="0" presId="urn:microsoft.com/office/officeart/2005/8/layout/StepDownProcess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416B4A83-D222-B54A-BEE7-D24783653F7D}" type="presOf" srcId="{5AEE0364-38C7-974F-8315-4557464EFB42}" destId="{4AA8FFA3-C944-1F44-88A9-B28BADEBAC96}" srcOrd="0" destOrd="0" presId="urn:microsoft.com/office/officeart/2005/8/layout/StepDownProcess"/>
    <dgm:cxn modelId="{46D98A63-1629-2640-953F-5570223FF960}" type="presOf" srcId="{7BDAB998-8490-EF4B-AEDF-0412674C99B5}" destId="{F13A54F4-2FE3-EF4A-AF3C-8C93D5875D32}" srcOrd="0" destOrd="0" presId="urn:microsoft.com/office/officeart/2005/8/layout/StepDownProcess"/>
    <dgm:cxn modelId="{8515EF4A-AD78-FA44-B3C4-FAA24EE126D8}" type="presOf" srcId="{F7E6E517-7106-B446-AB74-226976C6F264}" destId="{B2B6A266-86CA-2A44-9CAC-1CAC1D39A3A4}" srcOrd="0" destOrd="0" presId="urn:microsoft.com/office/officeart/2005/8/layout/StepDownProcess"/>
    <dgm:cxn modelId="{7A06B963-E940-444E-ADAB-B04D54E1D27B}" type="presOf" srcId="{7D799CF3-29B5-D544-8677-472522C738E2}" destId="{1D0B0F05-4E07-1E45-8A1F-0F670679AD59}" srcOrd="0" destOrd="0" presId="urn:microsoft.com/office/officeart/2005/8/layout/StepDownProcess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3AE2F59D-3604-D241-B579-D57C4DB564F0}" type="presOf" srcId="{6F6D4CD7-0899-764A-8F3F-482767042911}" destId="{6C125208-6835-EE47-8678-1B93452A3279}" srcOrd="0" destOrd="0" presId="urn:microsoft.com/office/officeart/2005/8/layout/StepDownProcess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C08C9997-6BA0-C149-AC2C-12DBEAADFAD7}" type="presOf" srcId="{84DB2526-73C4-F243-AEAF-FB7BFEC2F57A}" destId="{2281BDB8-17FB-4D44-ACE7-BCAA8A93099B}" srcOrd="0" destOrd="0" presId="urn:microsoft.com/office/officeart/2005/8/layout/StepDownProcess"/>
    <dgm:cxn modelId="{771E6B14-2C1C-A84E-92CD-62A858EE3168}" type="presOf" srcId="{D38B6D48-943C-E74B-A99E-0209DFE38930}" destId="{064740A3-D9DC-EA49-BC78-B5CDAA7DFDD3}" srcOrd="0" destOrd="0" presId="urn:microsoft.com/office/officeart/2005/8/layout/StepDownProcess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C92ED5B4-D16D-754D-82AD-441621C7D24A}" type="presOf" srcId="{51AB1F5F-62F0-2F4C-98FB-913323D6B726}" destId="{C8E8847C-F089-6F48-A79A-78A727FE56A1}" srcOrd="0" destOrd="0" presId="urn:microsoft.com/office/officeart/2005/8/layout/StepDownProcess"/>
    <dgm:cxn modelId="{1049D997-615A-6744-8DBD-B7F08F836D9A}" type="presOf" srcId="{0FF6C7A9-D47D-B24A-A9CA-E72CEE4CAA3C}" destId="{DFEBB98D-3062-204E-BFC5-805440061141}" srcOrd="0" destOrd="0" presId="urn:microsoft.com/office/officeart/2005/8/layout/StepDownProcess"/>
    <dgm:cxn modelId="{DD76D438-8512-7446-98C3-E662F17A1778}" type="presOf" srcId="{760899D5-BA99-6847-8902-93DCCF605218}" destId="{60802446-E65E-3144-BF4D-8C2C76713784}" srcOrd="0" destOrd="0" presId="urn:microsoft.com/office/officeart/2005/8/layout/StepDownProcess"/>
    <dgm:cxn modelId="{9F6070D4-EFD9-D945-B8A8-05796A1D3CDD}" type="presOf" srcId="{DC4A65B5-B8C7-F04C-977E-83B0208DD002}" destId="{F8F4F008-1D23-964F-BA12-F1C101B47245}" srcOrd="0" destOrd="0" presId="urn:microsoft.com/office/officeart/2005/8/layout/StepDownProcess"/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DF9246E0-C7C9-C44D-8EFF-F93FC2B09282}" type="presOf" srcId="{C96FF57F-3BBC-F748-A1E0-D2DF6B2963AF}" destId="{9A59A10E-413A-C446-88E9-6CCEBB819917}" srcOrd="0" destOrd="0" presId="urn:microsoft.com/office/officeart/2005/8/layout/StepDownProcess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19E265A0-BDBC-B04F-9A1F-9C672F02EC88}" type="presParOf" srcId="{1D0B0F05-4E07-1E45-8A1F-0F670679AD59}" destId="{1D2A7557-B1C2-8A48-A2D0-D95455AE58D4}" srcOrd="0" destOrd="0" presId="urn:microsoft.com/office/officeart/2005/8/layout/StepDownProcess"/>
    <dgm:cxn modelId="{BB3DECEE-7A92-D54A-90F8-16FD94FE37C3}" type="presParOf" srcId="{1D2A7557-B1C2-8A48-A2D0-D95455AE58D4}" destId="{0A9073E1-4A82-DC47-B3AB-1B61E4E268DC}" srcOrd="0" destOrd="0" presId="urn:microsoft.com/office/officeart/2005/8/layout/StepDownProcess"/>
    <dgm:cxn modelId="{B155C743-8486-E140-8CDB-759F9E758E8A}" type="presParOf" srcId="{1D2A7557-B1C2-8A48-A2D0-D95455AE58D4}" destId="{6C125208-6835-EE47-8678-1B93452A3279}" srcOrd="1" destOrd="0" presId="urn:microsoft.com/office/officeart/2005/8/layout/StepDownProcess"/>
    <dgm:cxn modelId="{B53657D3-2143-FB41-A981-0FB62CBA615F}" type="presParOf" srcId="{1D2A7557-B1C2-8A48-A2D0-D95455AE58D4}" destId="{4AA8FFA3-C944-1F44-88A9-B28BADEBAC96}" srcOrd="2" destOrd="0" presId="urn:microsoft.com/office/officeart/2005/8/layout/StepDownProcess"/>
    <dgm:cxn modelId="{0BCDB689-BCAA-4E43-9853-A29024CFB93D}" type="presParOf" srcId="{1D0B0F05-4E07-1E45-8A1F-0F670679AD59}" destId="{611FB8A4-6976-8644-B3E4-F86FB9F7AE45}" srcOrd="1" destOrd="0" presId="urn:microsoft.com/office/officeart/2005/8/layout/StepDownProcess"/>
    <dgm:cxn modelId="{73A2206C-C8AC-6544-8884-A9CDBC1A659F}" type="presParOf" srcId="{1D0B0F05-4E07-1E45-8A1F-0F670679AD59}" destId="{2AFE45CA-DC71-3845-8883-978B331BEBCF}" srcOrd="2" destOrd="0" presId="urn:microsoft.com/office/officeart/2005/8/layout/StepDownProcess"/>
    <dgm:cxn modelId="{D5159850-39A8-A142-83A5-07EA3628CF7C}" type="presParOf" srcId="{2AFE45CA-DC71-3845-8883-978B331BEBCF}" destId="{38FB8FBE-245C-EF49-B767-75D8E1CE023C}" srcOrd="0" destOrd="0" presId="urn:microsoft.com/office/officeart/2005/8/layout/StepDownProcess"/>
    <dgm:cxn modelId="{4D53498B-5D9F-F441-850E-6973B6F8D766}" type="presParOf" srcId="{2AFE45CA-DC71-3845-8883-978B331BEBCF}" destId="{60802446-E65E-3144-BF4D-8C2C76713784}" srcOrd="1" destOrd="0" presId="urn:microsoft.com/office/officeart/2005/8/layout/StepDownProcess"/>
    <dgm:cxn modelId="{093740C7-CB15-0C46-BD6B-B7A752803E3B}" type="presParOf" srcId="{2AFE45CA-DC71-3845-8883-978B331BEBCF}" destId="{F13A54F4-2FE3-EF4A-AF3C-8C93D5875D32}" srcOrd="2" destOrd="0" presId="urn:microsoft.com/office/officeart/2005/8/layout/StepDownProcess"/>
    <dgm:cxn modelId="{981615B6-74BC-854E-8623-04EECF8741B9}" type="presParOf" srcId="{1D0B0F05-4E07-1E45-8A1F-0F670679AD59}" destId="{6D02E219-8DD8-A148-823F-789523877DFD}" srcOrd="3" destOrd="0" presId="urn:microsoft.com/office/officeart/2005/8/layout/StepDownProcess"/>
    <dgm:cxn modelId="{CE0F54F6-C2AE-1742-8C56-4D42B63B8BF0}" type="presParOf" srcId="{1D0B0F05-4E07-1E45-8A1F-0F670679AD59}" destId="{D8762695-77F6-D34B-8173-F960ED75A2AA}" srcOrd="4" destOrd="0" presId="urn:microsoft.com/office/officeart/2005/8/layout/StepDownProcess"/>
    <dgm:cxn modelId="{0F77DFBF-A066-3147-8C85-E9AF26A72292}" type="presParOf" srcId="{D8762695-77F6-D34B-8173-F960ED75A2AA}" destId="{D7D48B1D-297C-6943-890D-1E8CA0B34F99}" srcOrd="0" destOrd="0" presId="urn:microsoft.com/office/officeart/2005/8/layout/StepDownProcess"/>
    <dgm:cxn modelId="{BC700CB3-A608-B546-A2E1-CEDDCF85497F}" type="presParOf" srcId="{D8762695-77F6-D34B-8173-F960ED75A2AA}" destId="{BDFCFE58-6CC9-BC48-9046-04D58F78003E}" srcOrd="1" destOrd="0" presId="urn:microsoft.com/office/officeart/2005/8/layout/StepDownProcess"/>
    <dgm:cxn modelId="{2D74C38A-3DD3-9247-AD5B-C5DB566FAA27}" type="presParOf" srcId="{D8762695-77F6-D34B-8173-F960ED75A2AA}" destId="{B2B6A266-86CA-2A44-9CAC-1CAC1D39A3A4}" srcOrd="2" destOrd="0" presId="urn:microsoft.com/office/officeart/2005/8/layout/StepDownProcess"/>
    <dgm:cxn modelId="{FDC8ABCF-A33D-5748-9911-8FE03F4ACA3B}" type="presParOf" srcId="{1D0B0F05-4E07-1E45-8A1F-0F670679AD59}" destId="{323D33E7-A577-EB49-A6E4-5FC072D829BB}" srcOrd="5" destOrd="0" presId="urn:microsoft.com/office/officeart/2005/8/layout/StepDownProcess"/>
    <dgm:cxn modelId="{9AF62F97-977D-5C4D-8C17-D3C11EB06768}" type="presParOf" srcId="{1D0B0F05-4E07-1E45-8A1F-0F670679AD59}" destId="{7321D95C-1A58-C04B-8FAE-E7485C03B8E2}" srcOrd="6" destOrd="0" presId="urn:microsoft.com/office/officeart/2005/8/layout/StepDownProcess"/>
    <dgm:cxn modelId="{697B0AC3-54D1-E64E-A990-068F91A77CFE}" type="presParOf" srcId="{7321D95C-1A58-C04B-8FAE-E7485C03B8E2}" destId="{9A306C1C-F077-3B4E-AC97-FA9842BF9BCF}" srcOrd="0" destOrd="0" presId="urn:microsoft.com/office/officeart/2005/8/layout/StepDownProcess"/>
    <dgm:cxn modelId="{109C7D7C-063A-4D47-8B85-B0E77B81D6C9}" type="presParOf" srcId="{7321D95C-1A58-C04B-8FAE-E7485C03B8E2}" destId="{2281BDB8-17FB-4D44-ACE7-BCAA8A93099B}" srcOrd="1" destOrd="0" presId="urn:microsoft.com/office/officeart/2005/8/layout/StepDownProcess"/>
    <dgm:cxn modelId="{A09F1879-6E97-7D44-9B16-68ADB6D148AD}" type="presParOf" srcId="{7321D95C-1A58-C04B-8FAE-E7485C03B8E2}" destId="{BFADAA1C-FF5A-C742-A19B-06EEC0F32C2A}" srcOrd="2" destOrd="0" presId="urn:microsoft.com/office/officeart/2005/8/layout/StepDownProcess"/>
    <dgm:cxn modelId="{FC99674A-CC2B-B042-9BCE-A73345FE90C4}" type="presParOf" srcId="{1D0B0F05-4E07-1E45-8A1F-0F670679AD59}" destId="{15CE2170-1ACE-3B48-B99B-FAC438F52FD7}" srcOrd="7" destOrd="0" presId="urn:microsoft.com/office/officeart/2005/8/layout/StepDownProcess"/>
    <dgm:cxn modelId="{36F80DCB-F2AF-AC46-81B4-EDCE88471F48}" type="presParOf" srcId="{1D0B0F05-4E07-1E45-8A1F-0F670679AD59}" destId="{435423E2-FA23-6341-87C8-D78097C0F2B2}" srcOrd="8" destOrd="0" presId="urn:microsoft.com/office/officeart/2005/8/layout/StepDownProcess"/>
    <dgm:cxn modelId="{CA1E4827-201F-3B40-BADD-EC208D5F8D2D}" type="presParOf" srcId="{435423E2-FA23-6341-87C8-D78097C0F2B2}" destId="{4460ED9D-D857-7D4B-BFEC-C3B687F36C8D}" srcOrd="0" destOrd="0" presId="urn:microsoft.com/office/officeart/2005/8/layout/StepDownProcess"/>
    <dgm:cxn modelId="{7A1961C5-1797-F349-81AE-4D5680B852AB}" type="presParOf" srcId="{435423E2-FA23-6341-87C8-D78097C0F2B2}" destId="{064740A3-D9DC-EA49-BC78-B5CDAA7DFDD3}" srcOrd="1" destOrd="0" presId="urn:microsoft.com/office/officeart/2005/8/layout/StepDownProcess"/>
    <dgm:cxn modelId="{31CC076D-E8C3-9B4C-9392-659EC2079F30}" type="presParOf" srcId="{435423E2-FA23-6341-87C8-D78097C0F2B2}" destId="{C8E8847C-F089-6F48-A79A-78A727FE56A1}" srcOrd="2" destOrd="0" presId="urn:microsoft.com/office/officeart/2005/8/layout/StepDownProcess"/>
    <dgm:cxn modelId="{07902820-3D1D-2E4E-AEF7-490435F814FF}" type="presParOf" srcId="{1D0B0F05-4E07-1E45-8A1F-0F670679AD59}" destId="{ED10AAE5-69AD-B146-8772-FE671E91679B}" srcOrd="9" destOrd="0" presId="urn:microsoft.com/office/officeart/2005/8/layout/StepDownProcess"/>
    <dgm:cxn modelId="{B40A898E-6BDC-0D41-B88E-92EEC3607109}" type="presParOf" srcId="{1D0B0F05-4E07-1E45-8A1F-0F670679AD59}" destId="{3FDC6FBF-36A8-C542-9651-BAB158670AF5}" srcOrd="10" destOrd="0" presId="urn:microsoft.com/office/officeart/2005/8/layout/StepDownProcess"/>
    <dgm:cxn modelId="{0BDBD936-3B8D-F845-A002-0A44031D2883}" type="presParOf" srcId="{3FDC6FBF-36A8-C542-9651-BAB158670AF5}" destId="{F093D4DB-3DDF-F44E-90F7-459B41E3DDCA}" srcOrd="0" destOrd="0" presId="urn:microsoft.com/office/officeart/2005/8/layout/StepDownProcess"/>
    <dgm:cxn modelId="{BA87C4D3-8C27-3A4A-9463-EC68BFE0A4FE}" type="presParOf" srcId="{3FDC6FBF-36A8-C542-9651-BAB158670AF5}" destId="{C5237A60-DBB2-8D42-A941-C0EC551FC1E7}" srcOrd="1" destOrd="0" presId="urn:microsoft.com/office/officeart/2005/8/layout/StepDownProcess"/>
    <dgm:cxn modelId="{CF72CF0B-D63E-3A46-A05D-F29923380609}" type="presParOf" srcId="{3FDC6FBF-36A8-C542-9651-BAB158670AF5}" destId="{9A59A10E-413A-C446-88E9-6CCEBB819917}" srcOrd="2" destOrd="0" presId="urn:microsoft.com/office/officeart/2005/8/layout/StepDownProcess"/>
    <dgm:cxn modelId="{C87F6D16-E6F6-0B4F-B0D9-CE0A23D57FBD}" type="presParOf" srcId="{1D0B0F05-4E07-1E45-8A1F-0F670679AD59}" destId="{DD5AB160-3DCC-934B-A221-C702A6B565ED}" srcOrd="11" destOrd="0" presId="urn:microsoft.com/office/officeart/2005/8/layout/StepDownProcess"/>
    <dgm:cxn modelId="{DBEAF41D-9772-2049-8A40-59BC74E962A3}" type="presParOf" srcId="{1D0B0F05-4E07-1E45-8A1F-0F670679AD59}" destId="{EAA3A77D-767D-9046-AB42-4E42C06CD7DB}" srcOrd="12" destOrd="0" presId="urn:microsoft.com/office/officeart/2005/8/layout/StepDownProcess"/>
    <dgm:cxn modelId="{73B7D6E2-7C41-7B4D-B992-150092B457DE}" type="presParOf" srcId="{EAA3A77D-767D-9046-AB42-4E42C06CD7DB}" destId="{F8F4F008-1D23-964F-BA12-F1C101B47245}" srcOrd="0" destOrd="0" presId="urn:microsoft.com/office/officeart/2005/8/layout/StepDownProcess"/>
    <dgm:cxn modelId="{A9D5F8BB-CA8B-C64E-86C4-327CB56A1B49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39250977-0C55-B442-BAB4-50209A419956}" type="presOf" srcId="{9B03FB30-8C4E-744B-A3FD-960EC52E408F}" destId="{BFADAA1C-FF5A-C742-A19B-06EEC0F32C2A}" srcOrd="0" destOrd="0" presId="urn:microsoft.com/office/officeart/2005/8/layout/StepDownProcess"/>
    <dgm:cxn modelId="{3B373447-8D08-254F-8546-A3529932EF94}" type="presOf" srcId="{760899D5-BA99-6847-8902-93DCCF605218}" destId="{60802446-E65E-3144-BF4D-8C2C76713784}" srcOrd="0" destOrd="0" presId="urn:microsoft.com/office/officeart/2005/8/layout/StepDownProcess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37216274-E99F-CA4F-9346-E9171928216E}" type="presOf" srcId="{6F6D4CD7-0899-764A-8F3F-482767042911}" destId="{6C125208-6835-EE47-8678-1B93452A3279}" srcOrd="0" destOrd="0" presId="urn:microsoft.com/office/officeart/2005/8/layout/StepDownProcess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5A494C68-C070-EF49-82F5-F96790DD3209}" type="presOf" srcId="{C96FF57F-3BBC-F748-A1E0-D2DF6B2963AF}" destId="{9A59A10E-413A-C446-88E9-6CCEBB819917}" srcOrd="0" destOrd="0" presId="urn:microsoft.com/office/officeart/2005/8/layout/StepDownProcess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DF4D0B61-41B1-554A-8A73-F42B69F1D3E9}" type="presOf" srcId="{7D799CF3-29B5-D544-8677-472522C738E2}" destId="{1D0B0F05-4E07-1E45-8A1F-0F670679AD59}" srcOrd="0" destOrd="0" presId="urn:microsoft.com/office/officeart/2005/8/layout/StepDownProcess"/>
    <dgm:cxn modelId="{E8E572D0-A784-144A-915C-26AA0E041112}" type="presOf" srcId="{51AB1F5F-62F0-2F4C-98FB-913323D6B726}" destId="{C8E8847C-F089-6F48-A79A-78A727FE56A1}" srcOrd="0" destOrd="0" presId="urn:microsoft.com/office/officeart/2005/8/layout/StepDownProcess"/>
    <dgm:cxn modelId="{819CAC0A-7FF3-FF4A-988E-A9A7DC63DEDB}" type="presOf" srcId="{034D3782-7059-D14D-80B7-8B15246563C7}" destId="{C5237A60-DBB2-8D42-A941-C0EC551FC1E7}" srcOrd="0" destOrd="0" presId="urn:microsoft.com/office/officeart/2005/8/layout/StepDownProcess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17267E0B-054A-5B4D-83E4-60541C2CF4EB}" type="presOf" srcId="{D38B6D48-943C-E74B-A99E-0209DFE38930}" destId="{064740A3-D9DC-EA49-BC78-B5CDAA7DFDD3}" srcOrd="0" destOrd="0" presId="urn:microsoft.com/office/officeart/2005/8/layout/StepDownProcess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68906939-ED4D-3A48-863D-248332B0F53C}" type="presOf" srcId="{F7E6E517-7106-B446-AB74-226976C6F264}" destId="{B2B6A266-86CA-2A44-9CAC-1CAC1D39A3A4}" srcOrd="0" destOrd="0" presId="urn:microsoft.com/office/officeart/2005/8/layout/StepDownProcess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2463A707-A5B8-734F-9A56-1137FFFB59B4}" type="presOf" srcId="{7BDAB998-8490-EF4B-AEDF-0412674C99B5}" destId="{F13A54F4-2FE3-EF4A-AF3C-8C93D5875D32}" srcOrd="0" destOrd="0" presId="urn:microsoft.com/office/officeart/2005/8/layout/StepDownProcess"/>
    <dgm:cxn modelId="{6A36537B-B174-FE4B-AC9C-DE019217EFAC}" type="presOf" srcId="{84DB2526-73C4-F243-AEAF-FB7BFEC2F57A}" destId="{2281BDB8-17FB-4D44-ACE7-BCAA8A93099B}" srcOrd="0" destOrd="0" presId="urn:microsoft.com/office/officeart/2005/8/layout/StepDownProcess"/>
    <dgm:cxn modelId="{F23D0AA1-4C2A-944D-B749-F75CB804E788}" type="presOf" srcId="{5AEE0364-38C7-974F-8315-4557464EFB42}" destId="{4AA8FFA3-C944-1F44-88A9-B28BADEBAC96}" srcOrd="0" destOrd="0" presId="urn:microsoft.com/office/officeart/2005/8/layout/StepDownProcess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5C911AF2-6DE7-034C-AD8F-878A87FC0F94}" type="presOf" srcId="{DC4A65B5-B8C7-F04C-977E-83B0208DD002}" destId="{F8F4F008-1D23-964F-BA12-F1C101B47245}" srcOrd="0" destOrd="0" presId="urn:microsoft.com/office/officeart/2005/8/layout/StepDownProcess"/>
    <dgm:cxn modelId="{E60553EF-EF6A-BC47-A8F6-5270935DD18D}" type="presOf" srcId="{0FF6C7A9-D47D-B24A-A9CA-E72CEE4CAA3C}" destId="{DFEBB98D-3062-204E-BFC5-805440061141}" srcOrd="0" destOrd="0" presId="urn:microsoft.com/office/officeart/2005/8/layout/StepDownProcess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D0B72782-F6FA-2E49-9691-11DE5136D8DB}" type="presOf" srcId="{EDC03029-DB63-2D42-A992-02A5D6AD08C6}" destId="{BDFCFE58-6CC9-BC48-9046-04D58F78003E}" srcOrd="0" destOrd="0" presId="urn:microsoft.com/office/officeart/2005/8/layout/StepDownProcess"/>
    <dgm:cxn modelId="{8B0FDAB3-BFFC-FC41-BF7A-6D8719F943E9}" type="presParOf" srcId="{1D0B0F05-4E07-1E45-8A1F-0F670679AD59}" destId="{1D2A7557-B1C2-8A48-A2D0-D95455AE58D4}" srcOrd="0" destOrd="0" presId="urn:microsoft.com/office/officeart/2005/8/layout/StepDownProcess"/>
    <dgm:cxn modelId="{F46BBE02-6C33-0447-BE57-8A728877F3FF}" type="presParOf" srcId="{1D2A7557-B1C2-8A48-A2D0-D95455AE58D4}" destId="{0A9073E1-4A82-DC47-B3AB-1B61E4E268DC}" srcOrd="0" destOrd="0" presId="urn:microsoft.com/office/officeart/2005/8/layout/StepDownProcess"/>
    <dgm:cxn modelId="{077B0AEF-85AF-0E42-BC1C-9C9CEBD18CE0}" type="presParOf" srcId="{1D2A7557-B1C2-8A48-A2D0-D95455AE58D4}" destId="{6C125208-6835-EE47-8678-1B93452A3279}" srcOrd="1" destOrd="0" presId="urn:microsoft.com/office/officeart/2005/8/layout/StepDownProcess"/>
    <dgm:cxn modelId="{A7AB2E62-6EF3-894E-A19A-7BF168C2A0B6}" type="presParOf" srcId="{1D2A7557-B1C2-8A48-A2D0-D95455AE58D4}" destId="{4AA8FFA3-C944-1F44-88A9-B28BADEBAC96}" srcOrd="2" destOrd="0" presId="urn:microsoft.com/office/officeart/2005/8/layout/StepDownProcess"/>
    <dgm:cxn modelId="{56978DD3-6CE1-034C-8432-595E0142DB04}" type="presParOf" srcId="{1D0B0F05-4E07-1E45-8A1F-0F670679AD59}" destId="{611FB8A4-6976-8644-B3E4-F86FB9F7AE45}" srcOrd="1" destOrd="0" presId="urn:microsoft.com/office/officeart/2005/8/layout/StepDownProcess"/>
    <dgm:cxn modelId="{8AB68050-9011-C043-89A6-1338F28605A5}" type="presParOf" srcId="{1D0B0F05-4E07-1E45-8A1F-0F670679AD59}" destId="{2AFE45CA-DC71-3845-8883-978B331BEBCF}" srcOrd="2" destOrd="0" presId="urn:microsoft.com/office/officeart/2005/8/layout/StepDownProcess"/>
    <dgm:cxn modelId="{37FF9E0D-6488-6346-9ECE-53D82E941EFB}" type="presParOf" srcId="{2AFE45CA-DC71-3845-8883-978B331BEBCF}" destId="{38FB8FBE-245C-EF49-B767-75D8E1CE023C}" srcOrd="0" destOrd="0" presId="urn:microsoft.com/office/officeart/2005/8/layout/StepDownProcess"/>
    <dgm:cxn modelId="{74A6DEEE-2C87-1F44-AFDC-93AFA0D5CEAF}" type="presParOf" srcId="{2AFE45CA-DC71-3845-8883-978B331BEBCF}" destId="{60802446-E65E-3144-BF4D-8C2C76713784}" srcOrd="1" destOrd="0" presId="urn:microsoft.com/office/officeart/2005/8/layout/StepDownProcess"/>
    <dgm:cxn modelId="{670D1534-194C-6D42-87FD-CB7C5906F9F5}" type="presParOf" srcId="{2AFE45CA-DC71-3845-8883-978B331BEBCF}" destId="{F13A54F4-2FE3-EF4A-AF3C-8C93D5875D32}" srcOrd="2" destOrd="0" presId="urn:microsoft.com/office/officeart/2005/8/layout/StepDownProcess"/>
    <dgm:cxn modelId="{04C8E302-DD5A-0943-9E7B-7AF22412A72B}" type="presParOf" srcId="{1D0B0F05-4E07-1E45-8A1F-0F670679AD59}" destId="{6D02E219-8DD8-A148-823F-789523877DFD}" srcOrd="3" destOrd="0" presId="urn:microsoft.com/office/officeart/2005/8/layout/StepDownProcess"/>
    <dgm:cxn modelId="{5DF3AD3B-B294-4C45-9D4D-56E37DD9B682}" type="presParOf" srcId="{1D0B0F05-4E07-1E45-8A1F-0F670679AD59}" destId="{D8762695-77F6-D34B-8173-F960ED75A2AA}" srcOrd="4" destOrd="0" presId="urn:microsoft.com/office/officeart/2005/8/layout/StepDownProcess"/>
    <dgm:cxn modelId="{D6BDCD13-54EF-CF4E-BB3B-6F2953B04E0B}" type="presParOf" srcId="{D8762695-77F6-D34B-8173-F960ED75A2AA}" destId="{D7D48B1D-297C-6943-890D-1E8CA0B34F99}" srcOrd="0" destOrd="0" presId="urn:microsoft.com/office/officeart/2005/8/layout/StepDownProcess"/>
    <dgm:cxn modelId="{D3616CE8-7625-9148-AB0A-879AC56FA1BF}" type="presParOf" srcId="{D8762695-77F6-D34B-8173-F960ED75A2AA}" destId="{BDFCFE58-6CC9-BC48-9046-04D58F78003E}" srcOrd="1" destOrd="0" presId="urn:microsoft.com/office/officeart/2005/8/layout/StepDownProcess"/>
    <dgm:cxn modelId="{3FA26C4F-10A7-CC4A-A18E-DBD98B9A4398}" type="presParOf" srcId="{D8762695-77F6-D34B-8173-F960ED75A2AA}" destId="{B2B6A266-86CA-2A44-9CAC-1CAC1D39A3A4}" srcOrd="2" destOrd="0" presId="urn:microsoft.com/office/officeart/2005/8/layout/StepDownProcess"/>
    <dgm:cxn modelId="{5C45A4AF-FF56-B246-9814-F4F1D7DF69F4}" type="presParOf" srcId="{1D0B0F05-4E07-1E45-8A1F-0F670679AD59}" destId="{323D33E7-A577-EB49-A6E4-5FC072D829BB}" srcOrd="5" destOrd="0" presId="urn:microsoft.com/office/officeart/2005/8/layout/StepDownProcess"/>
    <dgm:cxn modelId="{581BE055-5749-1D43-B4EB-78600442601C}" type="presParOf" srcId="{1D0B0F05-4E07-1E45-8A1F-0F670679AD59}" destId="{7321D95C-1A58-C04B-8FAE-E7485C03B8E2}" srcOrd="6" destOrd="0" presId="urn:microsoft.com/office/officeart/2005/8/layout/StepDownProcess"/>
    <dgm:cxn modelId="{409BB7F6-1769-7742-8F87-A2D372456B04}" type="presParOf" srcId="{7321D95C-1A58-C04B-8FAE-E7485C03B8E2}" destId="{9A306C1C-F077-3B4E-AC97-FA9842BF9BCF}" srcOrd="0" destOrd="0" presId="urn:microsoft.com/office/officeart/2005/8/layout/StepDownProcess"/>
    <dgm:cxn modelId="{D585358D-01BC-354D-9123-59EE30B261CB}" type="presParOf" srcId="{7321D95C-1A58-C04B-8FAE-E7485C03B8E2}" destId="{2281BDB8-17FB-4D44-ACE7-BCAA8A93099B}" srcOrd="1" destOrd="0" presId="urn:microsoft.com/office/officeart/2005/8/layout/StepDownProcess"/>
    <dgm:cxn modelId="{93D3AA0D-FA5E-1E40-887F-962D310D5C9B}" type="presParOf" srcId="{7321D95C-1A58-C04B-8FAE-E7485C03B8E2}" destId="{BFADAA1C-FF5A-C742-A19B-06EEC0F32C2A}" srcOrd="2" destOrd="0" presId="urn:microsoft.com/office/officeart/2005/8/layout/StepDownProcess"/>
    <dgm:cxn modelId="{7FA12C1F-B3E2-5042-A987-43416552C398}" type="presParOf" srcId="{1D0B0F05-4E07-1E45-8A1F-0F670679AD59}" destId="{15CE2170-1ACE-3B48-B99B-FAC438F52FD7}" srcOrd="7" destOrd="0" presId="urn:microsoft.com/office/officeart/2005/8/layout/StepDownProcess"/>
    <dgm:cxn modelId="{69CE7EEC-F210-0746-9460-11AC734FB4C6}" type="presParOf" srcId="{1D0B0F05-4E07-1E45-8A1F-0F670679AD59}" destId="{435423E2-FA23-6341-87C8-D78097C0F2B2}" srcOrd="8" destOrd="0" presId="urn:microsoft.com/office/officeart/2005/8/layout/StepDownProcess"/>
    <dgm:cxn modelId="{6FC45FE5-46ED-5D40-BDAE-812F80E15DC9}" type="presParOf" srcId="{435423E2-FA23-6341-87C8-D78097C0F2B2}" destId="{4460ED9D-D857-7D4B-BFEC-C3B687F36C8D}" srcOrd="0" destOrd="0" presId="urn:microsoft.com/office/officeart/2005/8/layout/StepDownProcess"/>
    <dgm:cxn modelId="{8FE9B3D2-CAE0-D649-92EF-C91A95C1A691}" type="presParOf" srcId="{435423E2-FA23-6341-87C8-D78097C0F2B2}" destId="{064740A3-D9DC-EA49-BC78-B5CDAA7DFDD3}" srcOrd="1" destOrd="0" presId="urn:microsoft.com/office/officeart/2005/8/layout/StepDownProcess"/>
    <dgm:cxn modelId="{B4EBD5FC-3B63-8E4C-A6AF-440862855999}" type="presParOf" srcId="{435423E2-FA23-6341-87C8-D78097C0F2B2}" destId="{C8E8847C-F089-6F48-A79A-78A727FE56A1}" srcOrd="2" destOrd="0" presId="urn:microsoft.com/office/officeart/2005/8/layout/StepDownProcess"/>
    <dgm:cxn modelId="{E8B4981B-BDA8-3248-9432-0FEAD21A3895}" type="presParOf" srcId="{1D0B0F05-4E07-1E45-8A1F-0F670679AD59}" destId="{ED10AAE5-69AD-B146-8772-FE671E91679B}" srcOrd="9" destOrd="0" presId="urn:microsoft.com/office/officeart/2005/8/layout/StepDownProcess"/>
    <dgm:cxn modelId="{0A917623-7864-DE4E-93B1-BEFA059379F2}" type="presParOf" srcId="{1D0B0F05-4E07-1E45-8A1F-0F670679AD59}" destId="{3FDC6FBF-36A8-C542-9651-BAB158670AF5}" srcOrd="10" destOrd="0" presId="urn:microsoft.com/office/officeart/2005/8/layout/StepDownProcess"/>
    <dgm:cxn modelId="{0F36A2FB-069F-8342-BF74-6BBBCCE3E752}" type="presParOf" srcId="{3FDC6FBF-36A8-C542-9651-BAB158670AF5}" destId="{F093D4DB-3DDF-F44E-90F7-459B41E3DDCA}" srcOrd="0" destOrd="0" presId="urn:microsoft.com/office/officeart/2005/8/layout/StepDownProcess"/>
    <dgm:cxn modelId="{83CE1DEC-901B-EF4A-B39F-E1D3BE7EFC2C}" type="presParOf" srcId="{3FDC6FBF-36A8-C542-9651-BAB158670AF5}" destId="{C5237A60-DBB2-8D42-A941-C0EC551FC1E7}" srcOrd="1" destOrd="0" presId="urn:microsoft.com/office/officeart/2005/8/layout/StepDownProcess"/>
    <dgm:cxn modelId="{4A00283F-B85E-2545-8C77-F12011FD023D}" type="presParOf" srcId="{3FDC6FBF-36A8-C542-9651-BAB158670AF5}" destId="{9A59A10E-413A-C446-88E9-6CCEBB819917}" srcOrd="2" destOrd="0" presId="urn:microsoft.com/office/officeart/2005/8/layout/StepDownProcess"/>
    <dgm:cxn modelId="{D2F3BE1C-690E-FA4B-96C6-46C25A6108D0}" type="presParOf" srcId="{1D0B0F05-4E07-1E45-8A1F-0F670679AD59}" destId="{DD5AB160-3DCC-934B-A221-C702A6B565ED}" srcOrd="11" destOrd="0" presId="urn:microsoft.com/office/officeart/2005/8/layout/StepDownProcess"/>
    <dgm:cxn modelId="{A1E76E9B-6BC3-D948-BC2F-D4495D4AFDAE}" type="presParOf" srcId="{1D0B0F05-4E07-1E45-8A1F-0F670679AD59}" destId="{EAA3A77D-767D-9046-AB42-4E42C06CD7DB}" srcOrd="12" destOrd="0" presId="urn:microsoft.com/office/officeart/2005/8/layout/StepDownProcess"/>
    <dgm:cxn modelId="{D78CDA12-4055-7F45-BC57-9A2104E00DF4}" type="presParOf" srcId="{EAA3A77D-767D-9046-AB42-4E42C06CD7DB}" destId="{F8F4F008-1D23-964F-BA12-F1C101B47245}" srcOrd="0" destOrd="0" presId="urn:microsoft.com/office/officeart/2005/8/layout/StepDownProcess"/>
    <dgm:cxn modelId="{1E1AE8E0-EEE8-6C4E-AF87-B98C2BB9045B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824EF60-C08C-D744-809E-C4D7F44A5334}" type="doc">
      <dgm:prSet loTypeId="urn:microsoft.com/office/officeart/2005/8/layout/gear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34599-1008-4E47-A0C4-41EEFBB8933E}">
      <dgm:prSet phldrT="[Text]"/>
      <dgm:spPr/>
      <dgm:t>
        <a:bodyPr/>
        <a:lstStyle/>
        <a:p>
          <a:r>
            <a:rPr lang="en-US" dirty="0"/>
            <a:t>Program Overview</a:t>
          </a:r>
        </a:p>
      </dgm:t>
    </dgm:pt>
    <dgm:pt modelId="{DC8EC714-37F2-454B-8999-255ED18888D0}" type="parTrans" cxnId="{81E8DE2B-B798-354E-A9DD-EC24BB2A5EE7}">
      <dgm:prSet/>
      <dgm:spPr/>
      <dgm:t>
        <a:bodyPr/>
        <a:lstStyle/>
        <a:p>
          <a:endParaRPr lang="en-US"/>
        </a:p>
      </dgm:t>
    </dgm:pt>
    <dgm:pt modelId="{11052BB6-156D-F241-A02E-B62594BF350A}" type="sibTrans" cxnId="{81E8DE2B-B798-354E-A9DD-EC24BB2A5EE7}">
      <dgm:prSet/>
      <dgm:spPr/>
      <dgm:t>
        <a:bodyPr/>
        <a:lstStyle/>
        <a:p>
          <a:endParaRPr lang="en-US"/>
        </a:p>
      </dgm:t>
    </dgm:pt>
    <dgm:pt modelId="{ED4C5D87-01EB-494C-B6EA-8999EA2A64BF}">
      <dgm:prSet phldrT="[Text]" custT="1"/>
      <dgm:spPr/>
      <dgm:t>
        <a:bodyPr/>
        <a:lstStyle/>
        <a:p>
          <a:r>
            <a:rPr lang="en-US" sz="2000" dirty="0"/>
            <a:t>Accomplish-</a:t>
          </a:r>
          <a:r>
            <a:rPr lang="en-US" sz="2000" dirty="0" err="1"/>
            <a:t>ments</a:t>
          </a:r>
          <a:endParaRPr lang="en-US" sz="2000" dirty="0"/>
        </a:p>
      </dgm:t>
    </dgm:pt>
    <dgm:pt modelId="{5E903A25-3589-0047-96A1-B31C84E93535}" type="parTrans" cxnId="{BDF9A783-73C4-DA46-95AB-7EA80527B864}">
      <dgm:prSet/>
      <dgm:spPr/>
      <dgm:t>
        <a:bodyPr/>
        <a:lstStyle/>
        <a:p>
          <a:endParaRPr lang="en-US"/>
        </a:p>
      </dgm:t>
    </dgm:pt>
    <dgm:pt modelId="{86225BD4-9CD8-7342-B88F-50FC101DBCAE}" type="sibTrans" cxnId="{BDF9A783-73C4-DA46-95AB-7EA80527B864}">
      <dgm:prSet/>
      <dgm:spPr/>
      <dgm:t>
        <a:bodyPr/>
        <a:lstStyle/>
        <a:p>
          <a:endParaRPr lang="en-US"/>
        </a:p>
      </dgm:t>
    </dgm:pt>
    <dgm:pt modelId="{6262A3E0-6744-DE45-8F09-F556DB2C30F5}">
      <dgm:prSet phldrT="[Text]" custT="1"/>
      <dgm:spPr/>
      <dgm:t>
        <a:bodyPr/>
        <a:lstStyle/>
        <a:p>
          <a:r>
            <a:rPr lang="en-US" sz="2400" dirty="0"/>
            <a:t>Future direction</a:t>
          </a:r>
        </a:p>
      </dgm:t>
    </dgm:pt>
    <dgm:pt modelId="{45B82283-F583-7848-9249-42D930B0D86D}" type="sibTrans" cxnId="{B206FC6B-F605-2044-B0BA-A896AE216478}">
      <dgm:prSet/>
      <dgm:spPr/>
      <dgm:t>
        <a:bodyPr/>
        <a:lstStyle/>
        <a:p>
          <a:endParaRPr lang="en-US"/>
        </a:p>
      </dgm:t>
    </dgm:pt>
    <dgm:pt modelId="{C197FCF1-10F1-5742-AD01-C3B199C2793E}" type="parTrans" cxnId="{B206FC6B-F605-2044-B0BA-A896AE216478}">
      <dgm:prSet/>
      <dgm:spPr/>
      <dgm:t>
        <a:bodyPr/>
        <a:lstStyle/>
        <a:p>
          <a:endParaRPr lang="en-US"/>
        </a:p>
      </dgm:t>
    </dgm:pt>
    <dgm:pt modelId="{C840F7CD-2B87-1A48-B90B-6E6B328E4B58}" type="pres">
      <dgm:prSet presAssocID="{3824EF60-C08C-D744-809E-C4D7F44A533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348113A-5917-8643-931B-2C655471F3D0}" type="pres">
      <dgm:prSet presAssocID="{6262A3E0-6744-DE45-8F09-F556DB2C30F5}" presName="gear1" presStyleLbl="node1" presStyleIdx="0" presStyleCnt="3">
        <dgm:presLayoutVars>
          <dgm:chMax val="1"/>
          <dgm:bulletEnabled val="1"/>
        </dgm:presLayoutVars>
      </dgm:prSet>
      <dgm:spPr/>
    </dgm:pt>
    <dgm:pt modelId="{D9C093C5-2134-1D46-A9CB-3983289F274A}" type="pres">
      <dgm:prSet presAssocID="{6262A3E0-6744-DE45-8F09-F556DB2C30F5}" presName="gear1srcNode" presStyleLbl="node1" presStyleIdx="0" presStyleCnt="3"/>
      <dgm:spPr/>
    </dgm:pt>
    <dgm:pt modelId="{1C440270-019C-6A4C-91AE-799914E90618}" type="pres">
      <dgm:prSet presAssocID="{6262A3E0-6744-DE45-8F09-F556DB2C30F5}" presName="gear1dstNode" presStyleLbl="node1" presStyleIdx="0" presStyleCnt="3"/>
      <dgm:spPr/>
    </dgm:pt>
    <dgm:pt modelId="{F3D2EE52-1BF0-D840-A31E-95BF6583C0D3}" type="pres">
      <dgm:prSet presAssocID="{ED4C5D87-01EB-494C-B6EA-8999EA2A64BF}" presName="gear2" presStyleLbl="node1" presStyleIdx="1" presStyleCnt="3" custScaleX="113718" custScaleY="111795">
        <dgm:presLayoutVars>
          <dgm:chMax val="1"/>
          <dgm:bulletEnabled val="1"/>
        </dgm:presLayoutVars>
      </dgm:prSet>
      <dgm:spPr/>
    </dgm:pt>
    <dgm:pt modelId="{45862268-6B72-BD49-919D-D8F627A80EFF}" type="pres">
      <dgm:prSet presAssocID="{ED4C5D87-01EB-494C-B6EA-8999EA2A64BF}" presName="gear2srcNode" presStyleLbl="node1" presStyleIdx="1" presStyleCnt="3"/>
      <dgm:spPr/>
    </dgm:pt>
    <dgm:pt modelId="{69657DA2-86D1-9241-9D5A-D90A2D3C2B61}" type="pres">
      <dgm:prSet presAssocID="{ED4C5D87-01EB-494C-B6EA-8999EA2A64BF}" presName="gear2dstNode" presStyleLbl="node1" presStyleIdx="1" presStyleCnt="3"/>
      <dgm:spPr/>
    </dgm:pt>
    <dgm:pt modelId="{5503B2BF-6282-3A4C-BCA5-9FA4BF846575}" type="pres">
      <dgm:prSet presAssocID="{67734599-1008-4E47-A0C4-41EEFBB8933E}" presName="gear3" presStyleLbl="node1" presStyleIdx="2" presStyleCnt="3"/>
      <dgm:spPr/>
    </dgm:pt>
    <dgm:pt modelId="{BAF89262-C724-FE4A-A264-F4AA70EBA332}" type="pres">
      <dgm:prSet presAssocID="{67734599-1008-4E47-A0C4-41EEFBB8933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4B21B58-0293-C24B-B879-C6B979EC6CDF}" type="pres">
      <dgm:prSet presAssocID="{67734599-1008-4E47-A0C4-41EEFBB8933E}" presName="gear3srcNode" presStyleLbl="node1" presStyleIdx="2" presStyleCnt="3"/>
      <dgm:spPr/>
    </dgm:pt>
    <dgm:pt modelId="{96760ED5-C6A6-D24B-A100-943D0F04D3E4}" type="pres">
      <dgm:prSet presAssocID="{67734599-1008-4E47-A0C4-41EEFBB8933E}" presName="gear3dstNode" presStyleLbl="node1" presStyleIdx="2" presStyleCnt="3"/>
      <dgm:spPr/>
    </dgm:pt>
    <dgm:pt modelId="{0FDEF379-882C-5048-B8B8-34E42B70E298}" type="pres">
      <dgm:prSet presAssocID="{45B82283-F583-7848-9249-42D930B0D86D}" presName="connector1" presStyleLbl="sibTrans2D1" presStyleIdx="0" presStyleCnt="3"/>
      <dgm:spPr/>
    </dgm:pt>
    <dgm:pt modelId="{70F0B85C-28A1-6F4A-B808-B66261EEAC0A}" type="pres">
      <dgm:prSet presAssocID="{86225BD4-9CD8-7342-B88F-50FC101DBCAE}" presName="connector2" presStyleLbl="sibTrans2D1" presStyleIdx="1" presStyleCnt="3"/>
      <dgm:spPr/>
    </dgm:pt>
    <dgm:pt modelId="{56B17FFC-1BBD-C74D-9EEA-0571C494539C}" type="pres">
      <dgm:prSet presAssocID="{11052BB6-156D-F241-A02E-B62594BF350A}" presName="connector3" presStyleLbl="sibTrans2D1" presStyleIdx="2" presStyleCnt="3"/>
      <dgm:spPr/>
    </dgm:pt>
  </dgm:ptLst>
  <dgm:cxnLst>
    <dgm:cxn modelId="{3A54A115-1DA1-3544-A635-5153CEB8922A}" type="presOf" srcId="{6262A3E0-6744-DE45-8F09-F556DB2C30F5}" destId="{6348113A-5917-8643-931B-2C655471F3D0}" srcOrd="0" destOrd="0" presId="urn:microsoft.com/office/officeart/2005/8/layout/gear1"/>
    <dgm:cxn modelId="{00D2A8E4-C326-0F4A-8F4B-62B3F876C48D}" type="presOf" srcId="{ED4C5D87-01EB-494C-B6EA-8999EA2A64BF}" destId="{45862268-6B72-BD49-919D-D8F627A80EFF}" srcOrd="1" destOrd="0" presId="urn:microsoft.com/office/officeart/2005/8/layout/gear1"/>
    <dgm:cxn modelId="{9E42DB14-FDAB-EF4F-B604-B62BCF84B999}" type="presOf" srcId="{6262A3E0-6744-DE45-8F09-F556DB2C30F5}" destId="{D9C093C5-2134-1D46-A9CB-3983289F274A}" srcOrd="1" destOrd="0" presId="urn:microsoft.com/office/officeart/2005/8/layout/gear1"/>
    <dgm:cxn modelId="{C811BB12-196C-C84C-B884-30C69DF02459}" type="presOf" srcId="{ED4C5D87-01EB-494C-B6EA-8999EA2A64BF}" destId="{F3D2EE52-1BF0-D840-A31E-95BF6583C0D3}" srcOrd="0" destOrd="0" presId="urn:microsoft.com/office/officeart/2005/8/layout/gear1"/>
    <dgm:cxn modelId="{1051DDFD-0068-6748-A013-BACDCCA9B4FB}" type="presOf" srcId="{67734599-1008-4E47-A0C4-41EEFBB8933E}" destId="{96760ED5-C6A6-D24B-A100-943D0F04D3E4}" srcOrd="3" destOrd="0" presId="urn:microsoft.com/office/officeart/2005/8/layout/gear1"/>
    <dgm:cxn modelId="{B206FC6B-F605-2044-B0BA-A896AE216478}" srcId="{3824EF60-C08C-D744-809E-C4D7F44A5334}" destId="{6262A3E0-6744-DE45-8F09-F556DB2C30F5}" srcOrd="0" destOrd="0" parTransId="{C197FCF1-10F1-5742-AD01-C3B199C2793E}" sibTransId="{45B82283-F583-7848-9249-42D930B0D86D}"/>
    <dgm:cxn modelId="{81E8DE2B-B798-354E-A9DD-EC24BB2A5EE7}" srcId="{3824EF60-C08C-D744-809E-C4D7F44A5334}" destId="{67734599-1008-4E47-A0C4-41EEFBB8933E}" srcOrd="2" destOrd="0" parTransId="{DC8EC714-37F2-454B-8999-255ED18888D0}" sibTransId="{11052BB6-156D-F241-A02E-B62594BF350A}"/>
    <dgm:cxn modelId="{CCEA9816-EAAF-D543-990B-075B7FB3F093}" type="presOf" srcId="{ED4C5D87-01EB-494C-B6EA-8999EA2A64BF}" destId="{69657DA2-86D1-9241-9D5A-D90A2D3C2B61}" srcOrd="2" destOrd="0" presId="urn:microsoft.com/office/officeart/2005/8/layout/gear1"/>
    <dgm:cxn modelId="{BDF9A783-73C4-DA46-95AB-7EA80527B864}" srcId="{3824EF60-C08C-D744-809E-C4D7F44A5334}" destId="{ED4C5D87-01EB-494C-B6EA-8999EA2A64BF}" srcOrd="1" destOrd="0" parTransId="{5E903A25-3589-0047-96A1-B31C84E93535}" sibTransId="{86225BD4-9CD8-7342-B88F-50FC101DBCAE}"/>
    <dgm:cxn modelId="{BAC87AD7-4AD3-8E40-8B1A-29E65792CDA2}" type="presOf" srcId="{11052BB6-156D-F241-A02E-B62594BF350A}" destId="{56B17FFC-1BBD-C74D-9EEA-0571C494539C}" srcOrd="0" destOrd="0" presId="urn:microsoft.com/office/officeart/2005/8/layout/gear1"/>
    <dgm:cxn modelId="{2E0DCD0F-3113-AD46-9E2B-4541B70E742E}" type="presOf" srcId="{3824EF60-C08C-D744-809E-C4D7F44A5334}" destId="{C840F7CD-2B87-1A48-B90B-6E6B328E4B58}" srcOrd="0" destOrd="0" presId="urn:microsoft.com/office/officeart/2005/8/layout/gear1"/>
    <dgm:cxn modelId="{303B8BBE-EC98-C24C-BD11-6702A42FD614}" type="presOf" srcId="{67734599-1008-4E47-A0C4-41EEFBB8933E}" destId="{5503B2BF-6282-3A4C-BCA5-9FA4BF846575}" srcOrd="0" destOrd="0" presId="urn:microsoft.com/office/officeart/2005/8/layout/gear1"/>
    <dgm:cxn modelId="{954F84D9-FC6A-A14E-B7BB-7DA87AE1150B}" type="presOf" srcId="{45B82283-F583-7848-9249-42D930B0D86D}" destId="{0FDEF379-882C-5048-B8B8-34E42B70E298}" srcOrd="0" destOrd="0" presId="urn:microsoft.com/office/officeart/2005/8/layout/gear1"/>
    <dgm:cxn modelId="{8E4EB665-2DC1-C64A-B7A4-1D8D87369F8E}" type="presOf" srcId="{6262A3E0-6744-DE45-8F09-F556DB2C30F5}" destId="{1C440270-019C-6A4C-91AE-799914E90618}" srcOrd="2" destOrd="0" presId="urn:microsoft.com/office/officeart/2005/8/layout/gear1"/>
    <dgm:cxn modelId="{4B9E99E1-C697-BD46-A57A-DDF89B08184F}" type="presOf" srcId="{67734599-1008-4E47-A0C4-41EEFBB8933E}" destId="{BAF89262-C724-FE4A-A264-F4AA70EBA332}" srcOrd="1" destOrd="0" presId="urn:microsoft.com/office/officeart/2005/8/layout/gear1"/>
    <dgm:cxn modelId="{CA909E67-D22E-D64D-80B9-61841FE6AB2A}" type="presOf" srcId="{86225BD4-9CD8-7342-B88F-50FC101DBCAE}" destId="{70F0B85C-28A1-6F4A-B808-B66261EEAC0A}" srcOrd="0" destOrd="0" presId="urn:microsoft.com/office/officeart/2005/8/layout/gear1"/>
    <dgm:cxn modelId="{75CF36A7-C36F-7B46-8A97-7C098A05EB89}" type="presOf" srcId="{67734599-1008-4E47-A0C4-41EEFBB8933E}" destId="{54B21B58-0293-C24B-B879-C6B979EC6CDF}" srcOrd="2" destOrd="0" presId="urn:microsoft.com/office/officeart/2005/8/layout/gear1"/>
    <dgm:cxn modelId="{41898262-E426-A149-A168-D5C8E85504B4}" type="presParOf" srcId="{C840F7CD-2B87-1A48-B90B-6E6B328E4B58}" destId="{6348113A-5917-8643-931B-2C655471F3D0}" srcOrd="0" destOrd="0" presId="urn:microsoft.com/office/officeart/2005/8/layout/gear1"/>
    <dgm:cxn modelId="{9A604B8B-5587-F043-ACEE-3BAD9BE64B2D}" type="presParOf" srcId="{C840F7CD-2B87-1A48-B90B-6E6B328E4B58}" destId="{D9C093C5-2134-1D46-A9CB-3983289F274A}" srcOrd="1" destOrd="0" presId="urn:microsoft.com/office/officeart/2005/8/layout/gear1"/>
    <dgm:cxn modelId="{BBF0CBB7-FD99-B74C-BEBD-508BEA3E2DD9}" type="presParOf" srcId="{C840F7CD-2B87-1A48-B90B-6E6B328E4B58}" destId="{1C440270-019C-6A4C-91AE-799914E90618}" srcOrd="2" destOrd="0" presId="urn:microsoft.com/office/officeart/2005/8/layout/gear1"/>
    <dgm:cxn modelId="{089209A9-6356-D447-A293-8CECA15F82F1}" type="presParOf" srcId="{C840F7CD-2B87-1A48-B90B-6E6B328E4B58}" destId="{F3D2EE52-1BF0-D840-A31E-95BF6583C0D3}" srcOrd="3" destOrd="0" presId="urn:microsoft.com/office/officeart/2005/8/layout/gear1"/>
    <dgm:cxn modelId="{E0177375-E80B-B94D-80BD-51D1A8440420}" type="presParOf" srcId="{C840F7CD-2B87-1A48-B90B-6E6B328E4B58}" destId="{45862268-6B72-BD49-919D-D8F627A80EFF}" srcOrd="4" destOrd="0" presId="urn:microsoft.com/office/officeart/2005/8/layout/gear1"/>
    <dgm:cxn modelId="{175793A7-CF42-7943-97F2-4D5376503CAC}" type="presParOf" srcId="{C840F7CD-2B87-1A48-B90B-6E6B328E4B58}" destId="{69657DA2-86D1-9241-9D5A-D90A2D3C2B61}" srcOrd="5" destOrd="0" presId="urn:microsoft.com/office/officeart/2005/8/layout/gear1"/>
    <dgm:cxn modelId="{82C016B3-2849-DF4C-AC43-9A77E46CBA7A}" type="presParOf" srcId="{C840F7CD-2B87-1A48-B90B-6E6B328E4B58}" destId="{5503B2BF-6282-3A4C-BCA5-9FA4BF846575}" srcOrd="6" destOrd="0" presId="urn:microsoft.com/office/officeart/2005/8/layout/gear1"/>
    <dgm:cxn modelId="{AAE065EE-0EB9-094F-8ECF-22DE6FED9445}" type="presParOf" srcId="{C840F7CD-2B87-1A48-B90B-6E6B328E4B58}" destId="{BAF89262-C724-FE4A-A264-F4AA70EBA332}" srcOrd="7" destOrd="0" presId="urn:microsoft.com/office/officeart/2005/8/layout/gear1"/>
    <dgm:cxn modelId="{82A4FEDD-5AAD-5F4A-B79F-EE8765352DB0}" type="presParOf" srcId="{C840F7CD-2B87-1A48-B90B-6E6B328E4B58}" destId="{54B21B58-0293-C24B-B879-C6B979EC6CDF}" srcOrd="8" destOrd="0" presId="urn:microsoft.com/office/officeart/2005/8/layout/gear1"/>
    <dgm:cxn modelId="{D8729D6C-214B-1A4A-BB5E-EF3AA9C75B39}" type="presParOf" srcId="{C840F7CD-2B87-1A48-B90B-6E6B328E4B58}" destId="{96760ED5-C6A6-D24B-A100-943D0F04D3E4}" srcOrd="9" destOrd="0" presId="urn:microsoft.com/office/officeart/2005/8/layout/gear1"/>
    <dgm:cxn modelId="{142FFB33-D666-4E48-A248-B2F6865D6EA3}" type="presParOf" srcId="{C840F7CD-2B87-1A48-B90B-6E6B328E4B58}" destId="{0FDEF379-882C-5048-B8B8-34E42B70E298}" srcOrd="10" destOrd="0" presId="urn:microsoft.com/office/officeart/2005/8/layout/gear1"/>
    <dgm:cxn modelId="{733EA9F7-40BA-EC4B-88BE-EE37433F7E4A}" type="presParOf" srcId="{C840F7CD-2B87-1A48-B90B-6E6B328E4B58}" destId="{70F0B85C-28A1-6F4A-B808-B66261EEAC0A}" srcOrd="11" destOrd="0" presId="urn:microsoft.com/office/officeart/2005/8/layout/gear1"/>
    <dgm:cxn modelId="{6D1B1735-75EB-3548-A487-0A9943A637A2}" type="presParOf" srcId="{C840F7CD-2B87-1A48-B90B-6E6B328E4B58}" destId="{56B17FFC-1BBD-C74D-9EEA-0571C494539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4EA379-A1CB-465B-A478-B3859A997E9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8FFA99-6269-4E84-A79D-AF6D8CE1DB7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Respect and Dignity</a:t>
          </a:r>
        </a:p>
      </dgm:t>
    </dgm:pt>
    <dgm:pt modelId="{BE6DAA4B-66CC-417D-894C-13C29B3787BD}" type="parTrans" cxnId="{7A9C40C0-F727-4303-94FD-9494328FBB88}">
      <dgm:prSet/>
      <dgm:spPr/>
      <dgm:t>
        <a:bodyPr/>
        <a:lstStyle/>
        <a:p>
          <a:endParaRPr lang="en-US"/>
        </a:p>
      </dgm:t>
    </dgm:pt>
    <dgm:pt modelId="{68AE3933-85AD-4187-B9E4-E65CB4545444}" type="sibTrans" cxnId="{7A9C40C0-F727-4303-94FD-9494328FBB88}">
      <dgm:prSet/>
      <dgm:spPr/>
      <dgm:t>
        <a:bodyPr/>
        <a:lstStyle/>
        <a:p>
          <a:endParaRPr lang="en-US"/>
        </a:p>
      </dgm:t>
    </dgm:pt>
    <dgm:pt modelId="{D4AC8600-25F6-4229-81CE-D74DB6C8FD8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Listen to and honor perspectives of patients and their defined families</a:t>
          </a:r>
        </a:p>
      </dgm:t>
    </dgm:pt>
    <dgm:pt modelId="{A5D9E4F4-ED43-4F8F-BFFE-9C53AC7057B2}" type="parTrans" cxnId="{E157B3FE-804F-43AB-8E47-8C63D33D6B6E}">
      <dgm:prSet/>
      <dgm:spPr/>
      <dgm:t>
        <a:bodyPr/>
        <a:lstStyle/>
        <a:p>
          <a:endParaRPr lang="en-US"/>
        </a:p>
      </dgm:t>
    </dgm:pt>
    <dgm:pt modelId="{72C720CF-687F-4CE0-B9F3-A2E3B24C152D}" type="sibTrans" cxnId="{E157B3FE-804F-43AB-8E47-8C63D33D6B6E}">
      <dgm:prSet/>
      <dgm:spPr/>
      <dgm:t>
        <a:bodyPr/>
        <a:lstStyle/>
        <a:p>
          <a:endParaRPr lang="en-US"/>
        </a:p>
      </dgm:t>
    </dgm:pt>
    <dgm:pt modelId="{28E2EAE5-039A-4E94-9927-4879DC3F3CFC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Information Sharing</a:t>
          </a:r>
        </a:p>
      </dgm:t>
    </dgm:pt>
    <dgm:pt modelId="{CD78BAEB-0891-49C7-B5D5-A8AAA23AEDFA}" type="parTrans" cxnId="{2D697D89-D24C-43A4-9463-F3B29A43E033}">
      <dgm:prSet/>
      <dgm:spPr/>
      <dgm:t>
        <a:bodyPr/>
        <a:lstStyle/>
        <a:p>
          <a:endParaRPr lang="en-US"/>
        </a:p>
      </dgm:t>
    </dgm:pt>
    <dgm:pt modelId="{F2F00B40-9907-4CA8-A012-4A268C3B38FA}" type="sibTrans" cxnId="{2D697D89-D24C-43A4-9463-F3B29A43E033}">
      <dgm:prSet/>
      <dgm:spPr/>
      <dgm:t>
        <a:bodyPr/>
        <a:lstStyle/>
        <a:p>
          <a:endParaRPr lang="en-US"/>
        </a:p>
      </dgm:t>
    </dgm:pt>
    <dgm:pt modelId="{FC3D5AE2-C4DD-460E-93DC-34CE2632C25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Provide timely, complete, and accurate information to allow for participating and decision-making.</a:t>
          </a:r>
        </a:p>
      </dgm:t>
    </dgm:pt>
    <dgm:pt modelId="{F705F5A7-E40B-4452-BD9D-EB4AB3D66B19}" type="parTrans" cxnId="{62F9D5A2-36F0-4024-AA45-35EE4D9C1084}">
      <dgm:prSet/>
      <dgm:spPr/>
      <dgm:t>
        <a:bodyPr/>
        <a:lstStyle/>
        <a:p>
          <a:endParaRPr lang="en-US"/>
        </a:p>
      </dgm:t>
    </dgm:pt>
    <dgm:pt modelId="{30DA0D73-865E-4557-9309-EEE6E35E1321}" type="sibTrans" cxnId="{62F9D5A2-36F0-4024-AA45-35EE4D9C1084}">
      <dgm:prSet/>
      <dgm:spPr/>
      <dgm:t>
        <a:bodyPr/>
        <a:lstStyle/>
        <a:p>
          <a:endParaRPr lang="en-US"/>
        </a:p>
      </dgm:t>
    </dgm:pt>
    <dgm:pt modelId="{8B3891CB-992C-4606-BD5B-F355CA77299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Participation</a:t>
          </a:r>
        </a:p>
      </dgm:t>
    </dgm:pt>
    <dgm:pt modelId="{E4832259-B76E-49DD-A7E8-FD2CA7970359}" type="parTrans" cxnId="{7D7E1179-2478-4A60-A818-C2B9A5D164EF}">
      <dgm:prSet/>
      <dgm:spPr/>
      <dgm:t>
        <a:bodyPr/>
        <a:lstStyle/>
        <a:p>
          <a:endParaRPr lang="en-US"/>
        </a:p>
      </dgm:t>
    </dgm:pt>
    <dgm:pt modelId="{F4B8D6E2-80C1-4FBF-B262-EABF21B97FAF}" type="sibTrans" cxnId="{7D7E1179-2478-4A60-A818-C2B9A5D164EF}">
      <dgm:prSet/>
      <dgm:spPr/>
      <dgm:t>
        <a:bodyPr/>
        <a:lstStyle/>
        <a:p>
          <a:endParaRPr lang="en-US"/>
        </a:p>
      </dgm:t>
    </dgm:pt>
    <dgm:pt modelId="{0AA455E1-BDA0-475B-9894-DB7D0BB40E4C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>
              <a:latin typeface="Calibri" panose="020F0502020204030204" pitchFamily="34" charset="0"/>
            </a:rPr>
            <a:t> Encourage and support participation in care; teach concepts of participation.</a:t>
          </a:r>
        </a:p>
        <a:p>
          <a:pPr marL="228600" indent="0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dirty="0">
            <a:latin typeface="Calibri" panose="020F0502020204030204" pitchFamily="34" charset="0"/>
          </a:endParaRPr>
        </a:p>
      </dgm:t>
    </dgm:pt>
    <dgm:pt modelId="{9595BC6C-B53A-4584-9D21-EBEE2197406F}" type="parTrans" cxnId="{B9931A95-EE98-4070-9AB3-50E180025E97}">
      <dgm:prSet/>
      <dgm:spPr/>
      <dgm:t>
        <a:bodyPr/>
        <a:lstStyle/>
        <a:p>
          <a:endParaRPr lang="en-US"/>
        </a:p>
      </dgm:t>
    </dgm:pt>
    <dgm:pt modelId="{97FC4A91-75CE-4812-BB51-9FF4AC2C18FB}" type="sibTrans" cxnId="{B9931A95-EE98-4070-9AB3-50E180025E97}">
      <dgm:prSet/>
      <dgm:spPr/>
      <dgm:t>
        <a:bodyPr/>
        <a:lstStyle/>
        <a:p>
          <a:endParaRPr lang="en-US"/>
        </a:p>
      </dgm:t>
    </dgm:pt>
    <dgm:pt modelId="{DC4CAF38-CBE7-47D2-B35F-C206AA56170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Collaboration</a:t>
          </a:r>
        </a:p>
      </dgm:t>
    </dgm:pt>
    <dgm:pt modelId="{AC085663-D7AF-4C72-9756-72F96D7AF583}" type="parTrans" cxnId="{3D90EEBD-B4D8-4B30-9F45-DC7B343B1EAF}">
      <dgm:prSet/>
      <dgm:spPr/>
      <dgm:t>
        <a:bodyPr/>
        <a:lstStyle/>
        <a:p>
          <a:endParaRPr lang="en-US"/>
        </a:p>
      </dgm:t>
    </dgm:pt>
    <dgm:pt modelId="{8664F30B-CB44-4414-B7C6-4D029B5F256A}" type="sibTrans" cxnId="{3D90EEBD-B4D8-4B30-9F45-DC7B343B1EAF}">
      <dgm:prSet/>
      <dgm:spPr/>
      <dgm:t>
        <a:bodyPr/>
        <a:lstStyle/>
        <a:p>
          <a:endParaRPr lang="en-US"/>
        </a:p>
      </dgm:t>
    </dgm:pt>
    <dgm:pt modelId="{457338BD-A3E4-40E4-A5C6-BD82CFBD119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Collaborate with PFAs in policy and program development, implementation, and assessment; facility design and professional continuing education.</a:t>
          </a:r>
        </a:p>
      </dgm:t>
    </dgm:pt>
    <dgm:pt modelId="{113FF6B2-4B3B-4830-A288-C5C610BD5DC7}" type="parTrans" cxnId="{27F6441F-8477-4C92-A3F0-F9A5A29A7B12}">
      <dgm:prSet/>
      <dgm:spPr/>
      <dgm:t>
        <a:bodyPr/>
        <a:lstStyle/>
        <a:p>
          <a:endParaRPr lang="en-US"/>
        </a:p>
      </dgm:t>
    </dgm:pt>
    <dgm:pt modelId="{B80DA4AD-2851-42F3-99F5-29F75D60E703}" type="sibTrans" cxnId="{27F6441F-8477-4C92-A3F0-F9A5A29A7B12}">
      <dgm:prSet/>
      <dgm:spPr/>
      <dgm:t>
        <a:bodyPr/>
        <a:lstStyle/>
        <a:p>
          <a:endParaRPr lang="en-US"/>
        </a:p>
      </dgm:t>
    </dgm:pt>
    <dgm:pt modelId="{CABDC9D3-92BA-4703-9482-F62772CD4056}" type="pres">
      <dgm:prSet presAssocID="{E04EA379-A1CB-465B-A478-B3859A997E91}" presName="linear" presStyleCnt="0">
        <dgm:presLayoutVars>
          <dgm:animLvl val="lvl"/>
          <dgm:resizeHandles val="exact"/>
        </dgm:presLayoutVars>
      </dgm:prSet>
      <dgm:spPr/>
    </dgm:pt>
    <dgm:pt modelId="{7567578F-11B6-4184-AEA6-6B8BE7A33F73}" type="pres">
      <dgm:prSet presAssocID="{BD8FFA99-6269-4E84-A79D-AF6D8CE1DB7F}" presName="parentText" presStyleLbl="node1" presStyleIdx="0" presStyleCnt="4" custLinFactY="-175132" custLinFactNeighborX="3750" custLinFactNeighborY="-200000">
        <dgm:presLayoutVars>
          <dgm:chMax val="0"/>
          <dgm:bulletEnabled val="1"/>
        </dgm:presLayoutVars>
      </dgm:prSet>
      <dgm:spPr/>
    </dgm:pt>
    <dgm:pt modelId="{E44DE251-9776-4186-84D5-D467E1C9A2EB}" type="pres">
      <dgm:prSet presAssocID="{BD8FFA99-6269-4E84-A79D-AF6D8CE1DB7F}" presName="childText" presStyleLbl="revTx" presStyleIdx="0" presStyleCnt="4">
        <dgm:presLayoutVars>
          <dgm:bulletEnabled val="1"/>
        </dgm:presLayoutVars>
      </dgm:prSet>
      <dgm:spPr/>
    </dgm:pt>
    <dgm:pt modelId="{BF36C86B-A627-420B-BC18-7A1C9B055337}" type="pres">
      <dgm:prSet presAssocID="{28E2EAE5-039A-4E94-9927-4879DC3F3C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60DA841-BC88-49CC-8872-CAAB11C76E2A}" type="pres">
      <dgm:prSet presAssocID="{28E2EAE5-039A-4E94-9927-4879DC3F3CFC}" presName="childText" presStyleLbl="revTx" presStyleIdx="1" presStyleCnt="4">
        <dgm:presLayoutVars>
          <dgm:bulletEnabled val="1"/>
        </dgm:presLayoutVars>
      </dgm:prSet>
      <dgm:spPr/>
    </dgm:pt>
    <dgm:pt modelId="{D95638D7-E253-4A7E-9CFB-8FD3900AB0AE}" type="pres">
      <dgm:prSet presAssocID="{8B3891CB-992C-4606-BD5B-F355CA77299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F860CE8-0097-40DB-87F2-9B29BB58732D}" type="pres">
      <dgm:prSet presAssocID="{8B3891CB-992C-4606-BD5B-F355CA772993}" presName="childText" presStyleLbl="revTx" presStyleIdx="2" presStyleCnt="4" custLinFactNeighborY="-2679">
        <dgm:presLayoutVars>
          <dgm:bulletEnabled val="1"/>
        </dgm:presLayoutVars>
      </dgm:prSet>
      <dgm:spPr/>
    </dgm:pt>
    <dgm:pt modelId="{6B2F0EBF-06DD-4EBF-B25E-E0289DB446E0}" type="pres">
      <dgm:prSet presAssocID="{DC4CAF38-CBE7-47D2-B35F-C206AA561701}" presName="parentText" presStyleLbl="node1" presStyleIdx="3" presStyleCnt="4" custLinFactNeighborY="-18590">
        <dgm:presLayoutVars>
          <dgm:chMax val="0"/>
          <dgm:bulletEnabled val="1"/>
        </dgm:presLayoutVars>
      </dgm:prSet>
      <dgm:spPr/>
    </dgm:pt>
    <dgm:pt modelId="{DB788CDF-208D-4CB0-9DA4-6395EDBB9957}" type="pres">
      <dgm:prSet presAssocID="{DC4CAF38-CBE7-47D2-B35F-C206AA561701}" presName="childText" presStyleLbl="revTx" presStyleIdx="3" presStyleCnt="4" custLinFactNeighborX="-254" custLinFactNeighborY="-14839">
        <dgm:presLayoutVars>
          <dgm:bulletEnabled val="1"/>
        </dgm:presLayoutVars>
      </dgm:prSet>
      <dgm:spPr/>
    </dgm:pt>
  </dgm:ptLst>
  <dgm:cxnLst>
    <dgm:cxn modelId="{51554970-9CE5-344D-9F18-C30A7173612B}" type="presOf" srcId="{8B3891CB-992C-4606-BD5B-F355CA772993}" destId="{D95638D7-E253-4A7E-9CFB-8FD3900AB0AE}" srcOrd="0" destOrd="0" presId="urn:microsoft.com/office/officeart/2005/8/layout/vList2"/>
    <dgm:cxn modelId="{CA00FE98-FB26-2A46-AE42-1C4707C5103D}" type="presOf" srcId="{D4AC8600-25F6-4229-81CE-D74DB6C8FD82}" destId="{E44DE251-9776-4186-84D5-D467E1C9A2EB}" srcOrd="0" destOrd="0" presId="urn:microsoft.com/office/officeart/2005/8/layout/vList2"/>
    <dgm:cxn modelId="{27F6441F-8477-4C92-A3F0-F9A5A29A7B12}" srcId="{DC4CAF38-CBE7-47D2-B35F-C206AA561701}" destId="{457338BD-A3E4-40E4-A5C6-BD82CFBD1196}" srcOrd="0" destOrd="0" parTransId="{113FF6B2-4B3B-4830-A288-C5C610BD5DC7}" sibTransId="{B80DA4AD-2851-42F3-99F5-29F75D60E703}"/>
    <dgm:cxn modelId="{D4343914-D653-874B-B728-4A159AE0E2C7}" type="presOf" srcId="{28E2EAE5-039A-4E94-9927-4879DC3F3CFC}" destId="{BF36C86B-A627-420B-BC18-7A1C9B055337}" srcOrd="0" destOrd="0" presId="urn:microsoft.com/office/officeart/2005/8/layout/vList2"/>
    <dgm:cxn modelId="{7A9C40C0-F727-4303-94FD-9494328FBB88}" srcId="{E04EA379-A1CB-465B-A478-B3859A997E91}" destId="{BD8FFA99-6269-4E84-A79D-AF6D8CE1DB7F}" srcOrd="0" destOrd="0" parTransId="{BE6DAA4B-66CC-417D-894C-13C29B3787BD}" sibTransId="{68AE3933-85AD-4187-B9E4-E65CB4545444}"/>
    <dgm:cxn modelId="{38CA068A-9C85-0946-8CF8-49ED0D5D260A}" type="presOf" srcId="{FC3D5AE2-C4DD-460E-93DC-34CE2632C25B}" destId="{E60DA841-BC88-49CC-8872-CAAB11C76E2A}" srcOrd="0" destOrd="0" presId="urn:microsoft.com/office/officeart/2005/8/layout/vList2"/>
    <dgm:cxn modelId="{3D90EEBD-B4D8-4B30-9F45-DC7B343B1EAF}" srcId="{E04EA379-A1CB-465B-A478-B3859A997E91}" destId="{DC4CAF38-CBE7-47D2-B35F-C206AA561701}" srcOrd="3" destOrd="0" parTransId="{AC085663-D7AF-4C72-9756-72F96D7AF583}" sibTransId="{8664F30B-CB44-4414-B7C6-4D029B5F256A}"/>
    <dgm:cxn modelId="{104021D4-35E0-9E41-A11D-C64551E7F178}" type="presOf" srcId="{DC4CAF38-CBE7-47D2-B35F-C206AA561701}" destId="{6B2F0EBF-06DD-4EBF-B25E-E0289DB446E0}" srcOrd="0" destOrd="0" presId="urn:microsoft.com/office/officeart/2005/8/layout/vList2"/>
    <dgm:cxn modelId="{7D7E1179-2478-4A60-A818-C2B9A5D164EF}" srcId="{E04EA379-A1CB-465B-A478-B3859A997E91}" destId="{8B3891CB-992C-4606-BD5B-F355CA772993}" srcOrd="2" destOrd="0" parTransId="{E4832259-B76E-49DD-A7E8-FD2CA7970359}" sibTransId="{F4B8D6E2-80C1-4FBF-B262-EABF21B97FAF}"/>
    <dgm:cxn modelId="{B9931A95-EE98-4070-9AB3-50E180025E97}" srcId="{8B3891CB-992C-4606-BD5B-F355CA772993}" destId="{0AA455E1-BDA0-475B-9894-DB7D0BB40E4C}" srcOrd="0" destOrd="0" parTransId="{9595BC6C-B53A-4584-9D21-EBEE2197406F}" sibTransId="{97FC4A91-75CE-4812-BB51-9FF4AC2C18FB}"/>
    <dgm:cxn modelId="{2D697D89-D24C-43A4-9463-F3B29A43E033}" srcId="{E04EA379-A1CB-465B-A478-B3859A997E91}" destId="{28E2EAE5-039A-4E94-9927-4879DC3F3CFC}" srcOrd="1" destOrd="0" parTransId="{CD78BAEB-0891-49C7-B5D5-A8AAA23AEDFA}" sibTransId="{F2F00B40-9907-4CA8-A012-4A268C3B38FA}"/>
    <dgm:cxn modelId="{62F9D5A2-36F0-4024-AA45-35EE4D9C1084}" srcId="{28E2EAE5-039A-4E94-9927-4879DC3F3CFC}" destId="{FC3D5AE2-C4DD-460E-93DC-34CE2632C25B}" srcOrd="0" destOrd="0" parTransId="{F705F5A7-E40B-4452-BD9D-EB4AB3D66B19}" sibTransId="{30DA0D73-865E-4557-9309-EEE6E35E1321}"/>
    <dgm:cxn modelId="{E157B3FE-804F-43AB-8E47-8C63D33D6B6E}" srcId="{BD8FFA99-6269-4E84-A79D-AF6D8CE1DB7F}" destId="{D4AC8600-25F6-4229-81CE-D74DB6C8FD82}" srcOrd="0" destOrd="0" parTransId="{A5D9E4F4-ED43-4F8F-BFFE-9C53AC7057B2}" sibTransId="{72C720CF-687F-4CE0-B9F3-A2E3B24C152D}"/>
    <dgm:cxn modelId="{F98A5ECC-561F-5D42-84C1-142E59C0DC6A}" type="presOf" srcId="{0AA455E1-BDA0-475B-9894-DB7D0BB40E4C}" destId="{9F860CE8-0097-40DB-87F2-9B29BB58732D}" srcOrd="0" destOrd="0" presId="urn:microsoft.com/office/officeart/2005/8/layout/vList2"/>
    <dgm:cxn modelId="{24AF3B2E-78BE-0048-9382-DD5586CF8031}" type="presOf" srcId="{BD8FFA99-6269-4E84-A79D-AF6D8CE1DB7F}" destId="{7567578F-11B6-4184-AEA6-6B8BE7A33F73}" srcOrd="0" destOrd="0" presId="urn:microsoft.com/office/officeart/2005/8/layout/vList2"/>
    <dgm:cxn modelId="{65E8FAA2-ADCF-AC4E-875A-74E333DDBB9D}" type="presOf" srcId="{E04EA379-A1CB-465B-A478-B3859A997E91}" destId="{CABDC9D3-92BA-4703-9482-F62772CD4056}" srcOrd="0" destOrd="0" presId="urn:microsoft.com/office/officeart/2005/8/layout/vList2"/>
    <dgm:cxn modelId="{391ACE4A-4398-8147-BEAE-06B3C967FDE8}" type="presOf" srcId="{457338BD-A3E4-40E4-A5C6-BD82CFBD1196}" destId="{DB788CDF-208D-4CB0-9DA4-6395EDBB9957}" srcOrd="0" destOrd="0" presId="urn:microsoft.com/office/officeart/2005/8/layout/vList2"/>
    <dgm:cxn modelId="{D5FD827B-7F76-1B48-93C8-AA134D4FA16C}" type="presParOf" srcId="{CABDC9D3-92BA-4703-9482-F62772CD4056}" destId="{7567578F-11B6-4184-AEA6-6B8BE7A33F73}" srcOrd="0" destOrd="0" presId="urn:microsoft.com/office/officeart/2005/8/layout/vList2"/>
    <dgm:cxn modelId="{56193D2F-20FF-694E-8A8A-5350661A0723}" type="presParOf" srcId="{CABDC9D3-92BA-4703-9482-F62772CD4056}" destId="{E44DE251-9776-4186-84D5-D467E1C9A2EB}" srcOrd="1" destOrd="0" presId="urn:microsoft.com/office/officeart/2005/8/layout/vList2"/>
    <dgm:cxn modelId="{4B951352-F088-A048-B400-40151150788C}" type="presParOf" srcId="{CABDC9D3-92BA-4703-9482-F62772CD4056}" destId="{BF36C86B-A627-420B-BC18-7A1C9B055337}" srcOrd="2" destOrd="0" presId="urn:microsoft.com/office/officeart/2005/8/layout/vList2"/>
    <dgm:cxn modelId="{FDF5EA25-5366-6745-AC1E-704132E26020}" type="presParOf" srcId="{CABDC9D3-92BA-4703-9482-F62772CD4056}" destId="{E60DA841-BC88-49CC-8872-CAAB11C76E2A}" srcOrd="3" destOrd="0" presId="urn:microsoft.com/office/officeart/2005/8/layout/vList2"/>
    <dgm:cxn modelId="{759001F6-A44C-4645-93CD-F790CAA66172}" type="presParOf" srcId="{CABDC9D3-92BA-4703-9482-F62772CD4056}" destId="{D95638D7-E253-4A7E-9CFB-8FD3900AB0AE}" srcOrd="4" destOrd="0" presId="urn:microsoft.com/office/officeart/2005/8/layout/vList2"/>
    <dgm:cxn modelId="{C8E96843-9A61-7D42-B213-C196BD1D5B61}" type="presParOf" srcId="{CABDC9D3-92BA-4703-9482-F62772CD4056}" destId="{9F860CE8-0097-40DB-87F2-9B29BB58732D}" srcOrd="5" destOrd="0" presId="urn:microsoft.com/office/officeart/2005/8/layout/vList2"/>
    <dgm:cxn modelId="{FC16B647-7BCF-2545-B849-54AF0D71896E}" type="presParOf" srcId="{CABDC9D3-92BA-4703-9482-F62772CD4056}" destId="{6B2F0EBF-06DD-4EBF-B25E-E0289DB446E0}" srcOrd="6" destOrd="0" presId="urn:microsoft.com/office/officeart/2005/8/layout/vList2"/>
    <dgm:cxn modelId="{B3FD7BC9-402D-394D-A13C-F829F1C59499}" type="presParOf" srcId="{CABDC9D3-92BA-4703-9482-F62772CD4056}" destId="{DB788CDF-208D-4CB0-9DA4-6395EDBB995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7ED72443-D004-764E-A117-AC79B6723AAD}" type="presOf" srcId="{034D3782-7059-D14D-80B7-8B15246563C7}" destId="{C5237A60-DBB2-8D42-A941-C0EC551FC1E7}" srcOrd="0" destOrd="0" presId="urn:microsoft.com/office/officeart/2005/8/layout/StepDownProcess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079D39AA-8669-F545-BD32-8B36EC2F5C36}" type="presOf" srcId="{84DB2526-73C4-F243-AEAF-FB7BFEC2F57A}" destId="{2281BDB8-17FB-4D44-ACE7-BCAA8A93099B}" srcOrd="0" destOrd="0" presId="urn:microsoft.com/office/officeart/2005/8/layout/StepDownProcess"/>
    <dgm:cxn modelId="{F315DB08-DCCA-6843-93F3-E92123E60BDB}" type="presOf" srcId="{C96FF57F-3BBC-F748-A1E0-D2DF6B2963AF}" destId="{9A59A10E-413A-C446-88E9-6CCEBB819917}" srcOrd="0" destOrd="0" presId="urn:microsoft.com/office/officeart/2005/8/layout/StepDownProcess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24440D85-B787-3244-9F70-49CD079D1AA2}" type="presOf" srcId="{D38B6D48-943C-E74B-A99E-0209DFE38930}" destId="{064740A3-D9DC-EA49-BC78-B5CDAA7DFDD3}" srcOrd="0" destOrd="0" presId="urn:microsoft.com/office/officeart/2005/8/layout/StepDownProcess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23F29923-1FC0-6A4D-AE8F-6DDD81936DD1}" type="presOf" srcId="{DC4A65B5-B8C7-F04C-977E-83B0208DD002}" destId="{F8F4F008-1D23-964F-BA12-F1C101B47245}" srcOrd="0" destOrd="0" presId="urn:microsoft.com/office/officeart/2005/8/layout/StepDownProcess"/>
    <dgm:cxn modelId="{422F5F0E-F512-C342-8B0B-4D6A61FC9F20}" type="presOf" srcId="{9B03FB30-8C4E-744B-A3FD-960EC52E408F}" destId="{BFADAA1C-FF5A-C742-A19B-06EEC0F32C2A}" srcOrd="0" destOrd="0" presId="urn:microsoft.com/office/officeart/2005/8/layout/StepDownProcess"/>
    <dgm:cxn modelId="{EA3E43C2-99DB-6C4E-AA04-A19CFED13864}" type="presOf" srcId="{5AEE0364-38C7-974F-8315-4557464EFB42}" destId="{4AA8FFA3-C944-1F44-88A9-B28BADEBAC96}" srcOrd="0" destOrd="0" presId="urn:microsoft.com/office/officeart/2005/8/layout/StepDownProcess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94C43254-C864-1449-AEF4-F1D00C8FE64E}" type="presOf" srcId="{EDC03029-DB63-2D42-A992-02A5D6AD08C6}" destId="{BDFCFE58-6CC9-BC48-9046-04D58F78003E}" srcOrd="0" destOrd="0" presId="urn:microsoft.com/office/officeart/2005/8/layout/StepDownProcess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E8C4D6CC-8F00-1E4E-8F85-2BD0AC710F00}" type="presOf" srcId="{760899D5-BA99-6847-8902-93DCCF605218}" destId="{60802446-E65E-3144-BF4D-8C2C76713784}" srcOrd="0" destOrd="0" presId="urn:microsoft.com/office/officeart/2005/8/layout/StepDownProcess"/>
    <dgm:cxn modelId="{968AB270-FD8C-F848-94CB-80FF6CE2D214}" type="presOf" srcId="{51AB1F5F-62F0-2F4C-98FB-913323D6B726}" destId="{C8E8847C-F089-6F48-A79A-78A727FE56A1}" srcOrd="0" destOrd="0" presId="urn:microsoft.com/office/officeart/2005/8/layout/StepDownProcess"/>
    <dgm:cxn modelId="{694CE9E5-BF73-B141-AFE1-495F067D1BFD}" type="presOf" srcId="{7BDAB998-8490-EF4B-AEDF-0412674C99B5}" destId="{F13A54F4-2FE3-EF4A-AF3C-8C93D5875D32}" srcOrd="0" destOrd="0" presId="urn:microsoft.com/office/officeart/2005/8/layout/StepDownProcess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B39FE5D9-2DF9-CD45-A2BE-A10CACDD35FA}" type="presOf" srcId="{F7E6E517-7106-B446-AB74-226976C6F264}" destId="{B2B6A266-86CA-2A44-9CAC-1CAC1D39A3A4}" srcOrd="0" destOrd="0" presId="urn:microsoft.com/office/officeart/2005/8/layout/StepDownProcess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FF152B69-EFEF-444B-AEA1-6BC1FFFDC082}" type="presOf" srcId="{0FF6C7A9-D47D-B24A-A9CA-E72CEE4CAA3C}" destId="{DFEBB98D-3062-204E-BFC5-805440061141}" srcOrd="0" destOrd="0" presId="urn:microsoft.com/office/officeart/2005/8/layout/StepDownProcess"/>
    <dgm:cxn modelId="{0455CBF6-A8F4-F246-B8A9-2D581843627A}" type="presOf" srcId="{6F6D4CD7-0899-764A-8F3F-482767042911}" destId="{6C125208-6835-EE47-8678-1B93452A3279}" srcOrd="0" destOrd="0" presId="urn:microsoft.com/office/officeart/2005/8/layout/StepDownProcess"/>
    <dgm:cxn modelId="{7B7D0A4A-A4EA-994E-86B7-768FE4875985}" type="presOf" srcId="{7D799CF3-29B5-D544-8677-472522C738E2}" destId="{1D0B0F05-4E07-1E45-8A1F-0F670679AD59}" srcOrd="0" destOrd="0" presId="urn:microsoft.com/office/officeart/2005/8/layout/StepDownProcess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E25585E4-30A3-FF40-82DB-2AAAB8E26826}" type="presParOf" srcId="{1D0B0F05-4E07-1E45-8A1F-0F670679AD59}" destId="{1D2A7557-B1C2-8A48-A2D0-D95455AE58D4}" srcOrd="0" destOrd="0" presId="urn:microsoft.com/office/officeart/2005/8/layout/StepDownProcess"/>
    <dgm:cxn modelId="{EFD92C70-7D84-0C4E-8D24-99C518AA67EC}" type="presParOf" srcId="{1D2A7557-B1C2-8A48-A2D0-D95455AE58D4}" destId="{0A9073E1-4A82-DC47-B3AB-1B61E4E268DC}" srcOrd="0" destOrd="0" presId="urn:microsoft.com/office/officeart/2005/8/layout/StepDownProcess"/>
    <dgm:cxn modelId="{38FE5515-5D29-EA43-9F18-170714637A34}" type="presParOf" srcId="{1D2A7557-B1C2-8A48-A2D0-D95455AE58D4}" destId="{6C125208-6835-EE47-8678-1B93452A3279}" srcOrd="1" destOrd="0" presId="urn:microsoft.com/office/officeart/2005/8/layout/StepDownProcess"/>
    <dgm:cxn modelId="{4F081109-F5AF-4A49-828D-58CE3C199DEA}" type="presParOf" srcId="{1D2A7557-B1C2-8A48-A2D0-D95455AE58D4}" destId="{4AA8FFA3-C944-1F44-88A9-B28BADEBAC96}" srcOrd="2" destOrd="0" presId="urn:microsoft.com/office/officeart/2005/8/layout/StepDownProcess"/>
    <dgm:cxn modelId="{29732212-CBB8-A24D-90A7-48D464876C66}" type="presParOf" srcId="{1D0B0F05-4E07-1E45-8A1F-0F670679AD59}" destId="{611FB8A4-6976-8644-B3E4-F86FB9F7AE45}" srcOrd="1" destOrd="0" presId="urn:microsoft.com/office/officeart/2005/8/layout/StepDownProcess"/>
    <dgm:cxn modelId="{72BAEC75-1A09-4D43-909B-2C2BD2453184}" type="presParOf" srcId="{1D0B0F05-4E07-1E45-8A1F-0F670679AD59}" destId="{2AFE45CA-DC71-3845-8883-978B331BEBCF}" srcOrd="2" destOrd="0" presId="urn:microsoft.com/office/officeart/2005/8/layout/StepDownProcess"/>
    <dgm:cxn modelId="{1345E805-A6D7-8D4A-B1EF-15D946EF3B0F}" type="presParOf" srcId="{2AFE45CA-DC71-3845-8883-978B331BEBCF}" destId="{38FB8FBE-245C-EF49-B767-75D8E1CE023C}" srcOrd="0" destOrd="0" presId="urn:microsoft.com/office/officeart/2005/8/layout/StepDownProcess"/>
    <dgm:cxn modelId="{29282020-F623-5C4F-8F59-AA8ED0F0D770}" type="presParOf" srcId="{2AFE45CA-DC71-3845-8883-978B331BEBCF}" destId="{60802446-E65E-3144-BF4D-8C2C76713784}" srcOrd="1" destOrd="0" presId="urn:microsoft.com/office/officeart/2005/8/layout/StepDownProcess"/>
    <dgm:cxn modelId="{7C9CC493-7471-6143-98A1-D0E1AD4D5142}" type="presParOf" srcId="{2AFE45CA-DC71-3845-8883-978B331BEBCF}" destId="{F13A54F4-2FE3-EF4A-AF3C-8C93D5875D32}" srcOrd="2" destOrd="0" presId="urn:microsoft.com/office/officeart/2005/8/layout/StepDownProcess"/>
    <dgm:cxn modelId="{6950F389-2490-374E-A2F4-DEFD75B0B42B}" type="presParOf" srcId="{1D0B0F05-4E07-1E45-8A1F-0F670679AD59}" destId="{6D02E219-8DD8-A148-823F-789523877DFD}" srcOrd="3" destOrd="0" presId="urn:microsoft.com/office/officeart/2005/8/layout/StepDownProcess"/>
    <dgm:cxn modelId="{B715B53B-6F23-DE4B-BEA4-1A5BC0EEEA65}" type="presParOf" srcId="{1D0B0F05-4E07-1E45-8A1F-0F670679AD59}" destId="{D8762695-77F6-D34B-8173-F960ED75A2AA}" srcOrd="4" destOrd="0" presId="urn:microsoft.com/office/officeart/2005/8/layout/StepDownProcess"/>
    <dgm:cxn modelId="{D4CAD8D4-5379-5D48-8A14-30D0F83CE999}" type="presParOf" srcId="{D8762695-77F6-D34B-8173-F960ED75A2AA}" destId="{D7D48B1D-297C-6943-890D-1E8CA0B34F99}" srcOrd="0" destOrd="0" presId="urn:microsoft.com/office/officeart/2005/8/layout/StepDownProcess"/>
    <dgm:cxn modelId="{90050CF4-0894-124A-AFE1-3181B711F671}" type="presParOf" srcId="{D8762695-77F6-D34B-8173-F960ED75A2AA}" destId="{BDFCFE58-6CC9-BC48-9046-04D58F78003E}" srcOrd="1" destOrd="0" presId="urn:microsoft.com/office/officeart/2005/8/layout/StepDownProcess"/>
    <dgm:cxn modelId="{2FED4DF7-D50A-A048-89FE-C1ACFC7A62EC}" type="presParOf" srcId="{D8762695-77F6-D34B-8173-F960ED75A2AA}" destId="{B2B6A266-86CA-2A44-9CAC-1CAC1D39A3A4}" srcOrd="2" destOrd="0" presId="urn:microsoft.com/office/officeart/2005/8/layout/StepDownProcess"/>
    <dgm:cxn modelId="{AECAA444-55B1-904B-8B88-0632D794B49D}" type="presParOf" srcId="{1D0B0F05-4E07-1E45-8A1F-0F670679AD59}" destId="{323D33E7-A577-EB49-A6E4-5FC072D829BB}" srcOrd="5" destOrd="0" presId="urn:microsoft.com/office/officeart/2005/8/layout/StepDownProcess"/>
    <dgm:cxn modelId="{5C898D72-13ED-4F46-A10D-CC8A10113BF9}" type="presParOf" srcId="{1D0B0F05-4E07-1E45-8A1F-0F670679AD59}" destId="{7321D95C-1A58-C04B-8FAE-E7485C03B8E2}" srcOrd="6" destOrd="0" presId="urn:microsoft.com/office/officeart/2005/8/layout/StepDownProcess"/>
    <dgm:cxn modelId="{1A664EE2-A55A-C842-BFB1-058C53277370}" type="presParOf" srcId="{7321D95C-1A58-C04B-8FAE-E7485C03B8E2}" destId="{9A306C1C-F077-3B4E-AC97-FA9842BF9BCF}" srcOrd="0" destOrd="0" presId="urn:microsoft.com/office/officeart/2005/8/layout/StepDownProcess"/>
    <dgm:cxn modelId="{0309DC3F-2314-544C-BC90-5DD37F2BD66C}" type="presParOf" srcId="{7321D95C-1A58-C04B-8FAE-E7485C03B8E2}" destId="{2281BDB8-17FB-4D44-ACE7-BCAA8A93099B}" srcOrd="1" destOrd="0" presId="urn:microsoft.com/office/officeart/2005/8/layout/StepDownProcess"/>
    <dgm:cxn modelId="{D2BF81E4-56FD-7041-8E12-E82A96B6DEA9}" type="presParOf" srcId="{7321D95C-1A58-C04B-8FAE-E7485C03B8E2}" destId="{BFADAA1C-FF5A-C742-A19B-06EEC0F32C2A}" srcOrd="2" destOrd="0" presId="urn:microsoft.com/office/officeart/2005/8/layout/StepDownProcess"/>
    <dgm:cxn modelId="{45209FEA-9F61-1645-B231-0A0EA01E184A}" type="presParOf" srcId="{1D0B0F05-4E07-1E45-8A1F-0F670679AD59}" destId="{15CE2170-1ACE-3B48-B99B-FAC438F52FD7}" srcOrd="7" destOrd="0" presId="urn:microsoft.com/office/officeart/2005/8/layout/StepDownProcess"/>
    <dgm:cxn modelId="{D9AF0C60-BA2A-674B-8AD5-42049F9BF248}" type="presParOf" srcId="{1D0B0F05-4E07-1E45-8A1F-0F670679AD59}" destId="{435423E2-FA23-6341-87C8-D78097C0F2B2}" srcOrd="8" destOrd="0" presId="urn:microsoft.com/office/officeart/2005/8/layout/StepDownProcess"/>
    <dgm:cxn modelId="{A9C29E41-302E-A344-A2DE-63C7792301D2}" type="presParOf" srcId="{435423E2-FA23-6341-87C8-D78097C0F2B2}" destId="{4460ED9D-D857-7D4B-BFEC-C3B687F36C8D}" srcOrd="0" destOrd="0" presId="urn:microsoft.com/office/officeart/2005/8/layout/StepDownProcess"/>
    <dgm:cxn modelId="{E81253DD-2E4C-2045-9D1E-10F6ECD94FDC}" type="presParOf" srcId="{435423E2-FA23-6341-87C8-D78097C0F2B2}" destId="{064740A3-D9DC-EA49-BC78-B5CDAA7DFDD3}" srcOrd="1" destOrd="0" presId="urn:microsoft.com/office/officeart/2005/8/layout/StepDownProcess"/>
    <dgm:cxn modelId="{62B46B92-51F1-2C4B-AA13-9B1FA510961A}" type="presParOf" srcId="{435423E2-FA23-6341-87C8-D78097C0F2B2}" destId="{C8E8847C-F089-6F48-A79A-78A727FE56A1}" srcOrd="2" destOrd="0" presId="urn:microsoft.com/office/officeart/2005/8/layout/StepDownProcess"/>
    <dgm:cxn modelId="{4AB2CA4F-54AA-0947-AABA-03F9415BB841}" type="presParOf" srcId="{1D0B0F05-4E07-1E45-8A1F-0F670679AD59}" destId="{ED10AAE5-69AD-B146-8772-FE671E91679B}" srcOrd="9" destOrd="0" presId="urn:microsoft.com/office/officeart/2005/8/layout/StepDownProcess"/>
    <dgm:cxn modelId="{9332E712-E530-DE41-B572-730ABF33A934}" type="presParOf" srcId="{1D0B0F05-4E07-1E45-8A1F-0F670679AD59}" destId="{3FDC6FBF-36A8-C542-9651-BAB158670AF5}" srcOrd="10" destOrd="0" presId="urn:microsoft.com/office/officeart/2005/8/layout/StepDownProcess"/>
    <dgm:cxn modelId="{1255D3E5-C0C1-C843-9737-DA65D5B2A5F5}" type="presParOf" srcId="{3FDC6FBF-36A8-C542-9651-BAB158670AF5}" destId="{F093D4DB-3DDF-F44E-90F7-459B41E3DDCA}" srcOrd="0" destOrd="0" presId="urn:microsoft.com/office/officeart/2005/8/layout/StepDownProcess"/>
    <dgm:cxn modelId="{CC86EE8E-0A2A-1449-AF93-A1A8EDCF7EB0}" type="presParOf" srcId="{3FDC6FBF-36A8-C542-9651-BAB158670AF5}" destId="{C5237A60-DBB2-8D42-A941-C0EC551FC1E7}" srcOrd="1" destOrd="0" presId="urn:microsoft.com/office/officeart/2005/8/layout/StepDownProcess"/>
    <dgm:cxn modelId="{C7DE36F5-8C7D-6747-8CD7-8EEBF6A2EF97}" type="presParOf" srcId="{3FDC6FBF-36A8-C542-9651-BAB158670AF5}" destId="{9A59A10E-413A-C446-88E9-6CCEBB819917}" srcOrd="2" destOrd="0" presId="urn:microsoft.com/office/officeart/2005/8/layout/StepDownProcess"/>
    <dgm:cxn modelId="{87D33A4C-2DBD-BF48-9AB0-F44AC1563B66}" type="presParOf" srcId="{1D0B0F05-4E07-1E45-8A1F-0F670679AD59}" destId="{DD5AB160-3DCC-934B-A221-C702A6B565ED}" srcOrd="11" destOrd="0" presId="urn:microsoft.com/office/officeart/2005/8/layout/StepDownProcess"/>
    <dgm:cxn modelId="{A36F5D59-655D-0749-B192-24A1D1968A8D}" type="presParOf" srcId="{1D0B0F05-4E07-1E45-8A1F-0F670679AD59}" destId="{EAA3A77D-767D-9046-AB42-4E42C06CD7DB}" srcOrd="12" destOrd="0" presId="urn:microsoft.com/office/officeart/2005/8/layout/StepDownProcess"/>
    <dgm:cxn modelId="{42CF135B-4D3A-B745-B982-FC31B2A87914}" type="presParOf" srcId="{EAA3A77D-767D-9046-AB42-4E42C06CD7DB}" destId="{F8F4F008-1D23-964F-BA12-F1C101B47245}" srcOrd="0" destOrd="0" presId="urn:microsoft.com/office/officeart/2005/8/layout/StepDownProcess"/>
    <dgm:cxn modelId="{5D3C4073-1A6A-2749-A55D-A56DA7C94E64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886DDC-10DA-4BCE-9B54-6081D0C884F6}" type="doc">
      <dgm:prSet loTypeId="urn:microsoft.com/office/officeart/2005/8/layout/cycle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DBF395-93BA-47DE-B9A4-99B7CE2EA6CC}">
      <dgm:prSet phldrT="[Text]"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</a:rPr>
            <a:t>Foster cooperation</a:t>
          </a:r>
        </a:p>
      </dgm:t>
    </dgm:pt>
    <dgm:pt modelId="{E1367DD9-BF9C-4143-87EB-C77DF2FEC520}" type="parTrans" cxnId="{2AC3BAC9-A46A-4AB7-88A9-C2B77DFE4EEE}">
      <dgm:prSet/>
      <dgm:spPr/>
      <dgm:t>
        <a:bodyPr/>
        <a:lstStyle/>
        <a:p>
          <a:endParaRPr lang="en-US"/>
        </a:p>
      </dgm:t>
    </dgm:pt>
    <dgm:pt modelId="{B3AB5999-A03D-48D8-9D31-537259CB8C21}" type="sibTrans" cxnId="{2AC3BAC9-A46A-4AB7-88A9-C2B77DFE4EEE}">
      <dgm:prSet/>
      <dgm:spPr/>
      <dgm:t>
        <a:bodyPr/>
        <a:lstStyle/>
        <a:p>
          <a:endParaRPr lang="en-US"/>
        </a:p>
      </dgm:t>
    </dgm:pt>
    <dgm:pt modelId="{E6D97AB7-904E-49E7-A2FD-D480DBA2992C}">
      <dgm:prSet phldrT="[Text]"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</a:rPr>
            <a:t>Expand PFCC</a:t>
          </a:r>
        </a:p>
      </dgm:t>
    </dgm:pt>
    <dgm:pt modelId="{3CC590F6-1EC6-464D-B44E-FA16E67F69FF}" type="parTrans" cxnId="{2D56EDEE-CECF-4A4D-A8D2-69979F9FC651}">
      <dgm:prSet/>
      <dgm:spPr/>
      <dgm:t>
        <a:bodyPr/>
        <a:lstStyle/>
        <a:p>
          <a:endParaRPr lang="en-US"/>
        </a:p>
      </dgm:t>
    </dgm:pt>
    <dgm:pt modelId="{04A7D34B-9915-42B9-BC06-9BAA70BD0FF6}" type="sibTrans" cxnId="{2D56EDEE-CECF-4A4D-A8D2-69979F9FC651}">
      <dgm:prSet/>
      <dgm:spPr/>
      <dgm:t>
        <a:bodyPr/>
        <a:lstStyle/>
        <a:p>
          <a:endParaRPr lang="en-US"/>
        </a:p>
      </dgm:t>
    </dgm:pt>
    <dgm:pt modelId="{CD398711-EE14-49D9-BE76-CAA0055FB3B0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</a:rPr>
            <a:t>Develop </a:t>
          </a:r>
          <a:r>
            <a:rPr lang="en-US" sz="1800" u="sng" dirty="0">
              <a:latin typeface="Calibri" panose="020F0502020204030204" pitchFamily="34" charset="0"/>
            </a:rPr>
            <a:t>relevant &amp; responsive </a:t>
          </a:r>
          <a:r>
            <a:rPr lang="en-US" sz="1800" dirty="0">
              <a:latin typeface="Calibri" panose="020F0502020204030204" pitchFamily="34" charset="0"/>
            </a:rPr>
            <a:t>programs/policies</a:t>
          </a:r>
        </a:p>
      </dgm:t>
    </dgm:pt>
    <dgm:pt modelId="{B3B01969-D4D6-4554-BD7A-19508F03395E}" type="parTrans" cxnId="{A0A1D3E6-FC06-4A40-88A7-1B3D7E40B39D}">
      <dgm:prSet/>
      <dgm:spPr/>
      <dgm:t>
        <a:bodyPr/>
        <a:lstStyle/>
        <a:p>
          <a:endParaRPr lang="en-US"/>
        </a:p>
      </dgm:t>
    </dgm:pt>
    <dgm:pt modelId="{558830E2-9C2E-4177-B4CC-889270FF12A9}" type="sibTrans" cxnId="{A0A1D3E6-FC06-4A40-88A7-1B3D7E40B39D}">
      <dgm:prSet/>
      <dgm:spPr/>
      <dgm:t>
        <a:bodyPr/>
        <a:lstStyle/>
        <a:p>
          <a:endParaRPr lang="en-US"/>
        </a:p>
      </dgm:t>
    </dgm:pt>
    <dgm:pt modelId="{70E8F48C-23D6-4F14-916B-A2DC121333F0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Motivate staff to improve patient experience</a:t>
          </a:r>
        </a:p>
      </dgm:t>
    </dgm:pt>
    <dgm:pt modelId="{FBBBC309-14BB-432B-B3D2-E5B648A06279}" type="parTrans" cxnId="{C4E0B3F6-DA06-4972-BE7A-810998C6A8A7}">
      <dgm:prSet/>
      <dgm:spPr/>
      <dgm:t>
        <a:bodyPr/>
        <a:lstStyle/>
        <a:p>
          <a:endParaRPr lang="en-US"/>
        </a:p>
      </dgm:t>
    </dgm:pt>
    <dgm:pt modelId="{FA44EB9C-50E2-48FA-AF74-8C818CAF37CA}" type="sibTrans" cxnId="{C4E0B3F6-DA06-4972-BE7A-810998C6A8A7}">
      <dgm:prSet/>
      <dgm:spPr/>
      <dgm:t>
        <a:bodyPr/>
        <a:lstStyle/>
        <a:p>
          <a:endParaRPr lang="en-US"/>
        </a:p>
      </dgm:t>
    </dgm:pt>
    <dgm:pt modelId="{A89BEB5D-5729-4128-853E-DAB7998E8708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Reinforce patient safety concepts</a:t>
          </a:r>
        </a:p>
      </dgm:t>
    </dgm:pt>
    <dgm:pt modelId="{603E7164-AEFA-4374-9435-F0CE5B72922E}" type="parTrans" cxnId="{3E04B89C-0436-4EF8-B34C-05D083E8FB43}">
      <dgm:prSet/>
      <dgm:spPr/>
      <dgm:t>
        <a:bodyPr/>
        <a:lstStyle/>
        <a:p>
          <a:endParaRPr lang="en-US"/>
        </a:p>
      </dgm:t>
    </dgm:pt>
    <dgm:pt modelId="{7152696F-707F-4B83-B082-8D8E376124A8}" type="sibTrans" cxnId="{3E04B89C-0436-4EF8-B34C-05D083E8FB43}">
      <dgm:prSet/>
      <dgm:spPr/>
      <dgm:t>
        <a:bodyPr/>
        <a:lstStyle/>
        <a:p>
          <a:endParaRPr lang="en-US"/>
        </a:p>
      </dgm:t>
    </dgm:pt>
    <dgm:pt modelId="{599EA6FA-1AEB-4D04-B5AF-A7F632D2E6AF}" type="pres">
      <dgm:prSet presAssocID="{B9886DDC-10DA-4BCE-9B54-6081D0C884F6}" presName="cycle" presStyleCnt="0">
        <dgm:presLayoutVars>
          <dgm:dir/>
          <dgm:resizeHandles val="exact"/>
        </dgm:presLayoutVars>
      </dgm:prSet>
      <dgm:spPr/>
    </dgm:pt>
    <dgm:pt modelId="{7662949E-1295-4D73-B7B8-D2FEA70A1A61}" type="pres">
      <dgm:prSet presAssocID="{18DBF395-93BA-47DE-B9A4-99B7CE2EA6CC}" presName="node" presStyleLbl="node1" presStyleIdx="0" presStyleCnt="5">
        <dgm:presLayoutVars>
          <dgm:bulletEnabled val="1"/>
        </dgm:presLayoutVars>
      </dgm:prSet>
      <dgm:spPr/>
    </dgm:pt>
    <dgm:pt modelId="{E59F6E99-BBAE-4803-B4AA-02B327BF5A07}" type="pres">
      <dgm:prSet presAssocID="{18DBF395-93BA-47DE-B9A4-99B7CE2EA6CC}" presName="spNode" presStyleCnt="0"/>
      <dgm:spPr/>
    </dgm:pt>
    <dgm:pt modelId="{E5506584-FDF9-4184-816A-28F519AC65D8}" type="pres">
      <dgm:prSet presAssocID="{B3AB5999-A03D-48D8-9D31-537259CB8C21}" presName="sibTrans" presStyleLbl="sibTrans1D1" presStyleIdx="0" presStyleCnt="5"/>
      <dgm:spPr/>
    </dgm:pt>
    <dgm:pt modelId="{DF3B6EB7-4E59-4C24-A5D3-BD31F8D0C7CC}" type="pres">
      <dgm:prSet presAssocID="{E6D97AB7-904E-49E7-A2FD-D480DBA2992C}" presName="node" presStyleLbl="node1" presStyleIdx="1" presStyleCnt="5">
        <dgm:presLayoutVars>
          <dgm:bulletEnabled val="1"/>
        </dgm:presLayoutVars>
      </dgm:prSet>
      <dgm:spPr/>
    </dgm:pt>
    <dgm:pt modelId="{61D0009E-0F46-4212-B7AD-AA9FC295C7D5}" type="pres">
      <dgm:prSet presAssocID="{E6D97AB7-904E-49E7-A2FD-D480DBA2992C}" presName="spNode" presStyleCnt="0"/>
      <dgm:spPr/>
    </dgm:pt>
    <dgm:pt modelId="{54D93EB9-7422-4D68-9893-8DB27F7F719E}" type="pres">
      <dgm:prSet presAssocID="{04A7D34B-9915-42B9-BC06-9BAA70BD0FF6}" presName="sibTrans" presStyleLbl="sibTrans1D1" presStyleIdx="1" presStyleCnt="5"/>
      <dgm:spPr/>
    </dgm:pt>
    <dgm:pt modelId="{94474145-9E26-43F3-B9BA-68A38CCA7F9C}" type="pres">
      <dgm:prSet presAssocID="{CD398711-EE14-49D9-BE76-CAA0055FB3B0}" presName="node" presStyleLbl="node1" presStyleIdx="2" presStyleCnt="5" custScaleX="120900">
        <dgm:presLayoutVars>
          <dgm:bulletEnabled val="1"/>
        </dgm:presLayoutVars>
      </dgm:prSet>
      <dgm:spPr/>
    </dgm:pt>
    <dgm:pt modelId="{2C65B42A-C29A-4F38-802B-B0AF3B6D9416}" type="pres">
      <dgm:prSet presAssocID="{CD398711-EE14-49D9-BE76-CAA0055FB3B0}" presName="spNode" presStyleCnt="0"/>
      <dgm:spPr/>
    </dgm:pt>
    <dgm:pt modelId="{C9463EEA-8E9E-4BF2-ADF5-2580B70A1E57}" type="pres">
      <dgm:prSet presAssocID="{558830E2-9C2E-4177-B4CC-889270FF12A9}" presName="sibTrans" presStyleLbl="sibTrans1D1" presStyleIdx="2" presStyleCnt="5"/>
      <dgm:spPr/>
    </dgm:pt>
    <dgm:pt modelId="{A33A2646-3D01-402B-B474-279F2DFFCE96}" type="pres">
      <dgm:prSet presAssocID="{70E8F48C-23D6-4F14-916B-A2DC121333F0}" presName="node" presStyleLbl="node1" presStyleIdx="3" presStyleCnt="5">
        <dgm:presLayoutVars>
          <dgm:bulletEnabled val="1"/>
        </dgm:presLayoutVars>
      </dgm:prSet>
      <dgm:spPr/>
    </dgm:pt>
    <dgm:pt modelId="{B229C82D-2912-4596-8B36-F1C0861A007D}" type="pres">
      <dgm:prSet presAssocID="{70E8F48C-23D6-4F14-916B-A2DC121333F0}" presName="spNode" presStyleCnt="0"/>
      <dgm:spPr/>
    </dgm:pt>
    <dgm:pt modelId="{50846E11-BA16-4CB9-9C9A-817C006712B1}" type="pres">
      <dgm:prSet presAssocID="{FA44EB9C-50E2-48FA-AF74-8C818CAF37CA}" presName="sibTrans" presStyleLbl="sibTrans1D1" presStyleIdx="3" presStyleCnt="5"/>
      <dgm:spPr/>
    </dgm:pt>
    <dgm:pt modelId="{3E2B8EAB-7053-47D8-988F-A145F2E09EEA}" type="pres">
      <dgm:prSet presAssocID="{A89BEB5D-5729-4128-853E-DAB7998E8708}" presName="node" presStyleLbl="node1" presStyleIdx="4" presStyleCnt="5">
        <dgm:presLayoutVars>
          <dgm:bulletEnabled val="1"/>
        </dgm:presLayoutVars>
      </dgm:prSet>
      <dgm:spPr/>
    </dgm:pt>
    <dgm:pt modelId="{71B7A829-7163-4BA3-ABA3-27DFA8E07B20}" type="pres">
      <dgm:prSet presAssocID="{A89BEB5D-5729-4128-853E-DAB7998E8708}" presName="spNode" presStyleCnt="0"/>
      <dgm:spPr/>
    </dgm:pt>
    <dgm:pt modelId="{2EDBBEDC-A0AC-4223-9592-8DBAD2E46A8A}" type="pres">
      <dgm:prSet presAssocID="{7152696F-707F-4B83-B082-8D8E376124A8}" presName="sibTrans" presStyleLbl="sibTrans1D1" presStyleIdx="4" presStyleCnt="5"/>
      <dgm:spPr/>
    </dgm:pt>
  </dgm:ptLst>
  <dgm:cxnLst>
    <dgm:cxn modelId="{37F2C220-36FF-944E-9B66-D15DA1678684}" type="presOf" srcId="{04A7D34B-9915-42B9-BC06-9BAA70BD0FF6}" destId="{54D93EB9-7422-4D68-9893-8DB27F7F719E}" srcOrd="0" destOrd="0" presId="urn:microsoft.com/office/officeart/2005/8/layout/cycle6"/>
    <dgm:cxn modelId="{966C519D-D94B-DF42-8924-3640407A9064}" type="presOf" srcId="{7152696F-707F-4B83-B082-8D8E376124A8}" destId="{2EDBBEDC-A0AC-4223-9592-8DBAD2E46A8A}" srcOrd="0" destOrd="0" presId="urn:microsoft.com/office/officeart/2005/8/layout/cycle6"/>
    <dgm:cxn modelId="{2D56EDEE-CECF-4A4D-A8D2-69979F9FC651}" srcId="{B9886DDC-10DA-4BCE-9B54-6081D0C884F6}" destId="{E6D97AB7-904E-49E7-A2FD-D480DBA2992C}" srcOrd="1" destOrd="0" parTransId="{3CC590F6-1EC6-464D-B44E-FA16E67F69FF}" sibTransId="{04A7D34B-9915-42B9-BC06-9BAA70BD0FF6}"/>
    <dgm:cxn modelId="{2AC3BAC9-A46A-4AB7-88A9-C2B77DFE4EEE}" srcId="{B9886DDC-10DA-4BCE-9B54-6081D0C884F6}" destId="{18DBF395-93BA-47DE-B9A4-99B7CE2EA6CC}" srcOrd="0" destOrd="0" parTransId="{E1367DD9-BF9C-4143-87EB-C77DF2FEC520}" sibTransId="{B3AB5999-A03D-48D8-9D31-537259CB8C21}"/>
    <dgm:cxn modelId="{8434107A-F1A8-E44E-B7CF-F679A9991B71}" type="presOf" srcId="{CD398711-EE14-49D9-BE76-CAA0055FB3B0}" destId="{94474145-9E26-43F3-B9BA-68A38CCA7F9C}" srcOrd="0" destOrd="0" presId="urn:microsoft.com/office/officeart/2005/8/layout/cycle6"/>
    <dgm:cxn modelId="{9A383A6D-7E1F-2B4E-93EF-92664BDA3D97}" type="presOf" srcId="{A89BEB5D-5729-4128-853E-DAB7998E8708}" destId="{3E2B8EAB-7053-47D8-988F-A145F2E09EEA}" srcOrd="0" destOrd="0" presId="urn:microsoft.com/office/officeart/2005/8/layout/cycle6"/>
    <dgm:cxn modelId="{652F9D89-BF2D-6547-9DCE-D77C6BC92640}" type="presOf" srcId="{18DBF395-93BA-47DE-B9A4-99B7CE2EA6CC}" destId="{7662949E-1295-4D73-B7B8-D2FEA70A1A61}" srcOrd="0" destOrd="0" presId="urn:microsoft.com/office/officeart/2005/8/layout/cycle6"/>
    <dgm:cxn modelId="{0FE35EEF-706A-2647-ABB1-84E880257911}" type="presOf" srcId="{FA44EB9C-50E2-48FA-AF74-8C818CAF37CA}" destId="{50846E11-BA16-4CB9-9C9A-817C006712B1}" srcOrd="0" destOrd="0" presId="urn:microsoft.com/office/officeart/2005/8/layout/cycle6"/>
    <dgm:cxn modelId="{50EAFAE9-76A5-7146-872C-5514D6C0A07F}" type="presOf" srcId="{B9886DDC-10DA-4BCE-9B54-6081D0C884F6}" destId="{599EA6FA-1AEB-4D04-B5AF-A7F632D2E6AF}" srcOrd="0" destOrd="0" presId="urn:microsoft.com/office/officeart/2005/8/layout/cycle6"/>
    <dgm:cxn modelId="{7ACEB6CB-1727-D340-BE28-A5C3D2DDCF93}" type="presOf" srcId="{B3AB5999-A03D-48D8-9D31-537259CB8C21}" destId="{E5506584-FDF9-4184-816A-28F519AC65D8}" srcOrd="0" destOrd="0" presId="urn:microsoft.com/office/officeart/2005/8/layout/cycle6"/>
    <dgm:cxn modelId="{A0A1D3E6-FC06-4A40-88A7-1B3D7E40B39D}" srcId="{B9886DDC-10DA-4BCE-9B54-6081D0C884F6}" destId="{CD398711-EE14-49D9-BE76-CAA0055FB3B0}" srcOrd="2" destOrd="0" parTransId="{B3B01969-D4D6-4554-BD7A-19508F03395E}" sibTransId="{558830E2-9C2E-4177-B4CC-889270FF12A9}"/>
    <dgm:cxn modelId="{C4E0B3F6-DA06-4972-BE7A-810998C6A8A7}" srcId="{B9886DDC-10DA-4BCE-9B54-6081D0C884F6}" destId="{70E8F48C-23D6-4F14-916B-A2DC121333F0}" srcOrd="3" destOrd="0" parTransId="{FBBBC309-14BB-432B-B3D2-E5B648A06279}" sibTransId="{FA44EB9C-50E2-48FA-AF74-8C818CAF37CA}"/>
    <dgm:cxn modelId="{F0DB61C5-2222-8945-8B1B-1B1F8CC261AF}" type="presOf" srcId="{70E8F48C-23D6-4F14-916B-A2DC121333F0}" destId="{A33A2646-3D01-402B-B474-279F2DFFCE96}" srcOrd="0" destOrd="0" presId="urn:microsoft.com/office/officeart/2005/8/layout/cycle6"/>
    <dgm:cxn modelId="{881E9940-4A2A-934A-B3D5-1B213A55EB84}" type="presOf" srcId="{558830E2-9C2E-4177-B4CC-889270FF12A9}" destId="{C9463EEA-8E9E-4BF2-ADF5-2580B70A1E57}" srcOrd="0" destOrd="0" presId="urn:microsoft.com/office/officeart/2005/8/layout/cycle6"/>
    <dgm:cxn modelId="{3E04B89C-0436-4EF8-B34C-05D083E8FB43}" srcId="{B9886DDC-10DA-4BCE-9B54-6081D0C884F6}" destId="{A89BEB5D-5729-4128-853E-DAB7998E8708}" srcOrd="4" destOrd="0" parTransId="{603E7164-AEFA-4374-9435-F0CE5B72922E}" sibTransId="{7152696F-707F-4B83-B082-8D8E376124A8}"/>
    <dgm:cxn modelId="{5CFF12DE-8025-6D4C-884E-745C6A84DBC5}" type="presOf" srcId="{E6D97AB7-904E-49E7-A2FD-D480DBA2992C}" destId="{DF3B6EB7-4E59-4C24-A5D3-BD31F8D0C7CC}" srcOrd="0" destOrd="0" presId="urn:microsoft.com/office/officeart/2005/8/layout/cycle6"/>
    <dgm:cxn modelId="{76FA5E53-7E39-D240-9D86-6CDF5D8F8EC6}" type="presParOf" srcId="{599EA6FA-1AEB-4D04-B5AF-A7F632D2E6AF}" destId="{7662949E-1295-4D73-B7B8-D2FEA70A1A61}" srcOrd="0" destOrd="0" presId="urn:microsoft.com/office/officeart/2005/8/layout/cycle6"/>
    <dgm:cxn modelId="{600BD44D-EC31-8D4B-A0EB-8C5C21E572CA}" type="presParOf" srcId="{599EA6FA-1AEB-4D04-B5AF-A7F632D2E6AF}" destId="{E59F6E99-BBAE-4803-B4AA-02B327BF5A07}" srcOrd="1" destOrd="0" presId="urn:microsoft.com/office/officeart/2005/8/layout/cycle6"/>
    <dgm:cxn modelId="{58490CD0-B619-9046-A646-8012DB15626F}" type="presParOf" srcId="{599EA6FA-1AEB-4D04-B5AF-A7F632D2E6AF}" destId="{E5506584-FDF9-4184-816A-28F519AC65D8}" srcOrd="2" destOrd="0" presId="urn:microsoft.com/office/officeart/2005/8/layout/cycle6"/>
    <dgm:cxn modelId="{390B1502-77E2-4E47-8F66-47FA98AEC7F9}" type="presParOf" srcId="{599EA6FA-1AEB-4D04-B5AF-A7F632D2E6AF}" destId="{DF3B6EB7-4E59-4C24-A5D3-BD31F8D0C7CC}" srcOrd="3" destOrd="0" presId="urn:microsoft.com/office/officeart/2005/8/layout/cycle6"/>
    <dgm:cxn modelId="{0CCFF198-0FD1-8B49-9726-E86D8557797E}" type="presParOf" srcId="{599EA6FA-1AEB-4D04-B5AF-A7F632D2E6AF}" destId="{61D0009E-0F46-4212-B7AD-AA9FC295C7D5}" srcOrd="4" destOrd="0" presId="urn:microsoft.com/office/officeart/2005/8/layout/cycle6"/>
    <dgm:cxn modelId="{8FB5253F-1CA3-0247-9871-2F3C715A7ABC}" type="presParOf" srcId="{599EA6FA-1AEB-4D04-B5AF-A7F632D2E6AF}" destId="{54D93EB9-7422-4D68-9893-8DB27F7F719E}" srcOrd="5" destOrd="0" presId="urn:microsoft.com/office/officeart/2005/8/layout/cycle6"/>
    <dgm:cxn modelId="{6F321328-A122-2543-97E0-F1736C7417B7}" type="presParOf" srcId="{599EA6FA-1AEB-4D04-B5AF-A7F632D2E6AF}" destId="{94474145-9E26-43F3-B9BA-68A38CCA7F9C}" srcOrd="6" destOrd="0" presId="urn:microsoft.com/office/officeart/2005/8/layout/cycle6"/>
    <dgm:cxn modelId="{475CA3A1-C11F-1940-B8F0-A0A1709208D9}" type="presParOf" srcId="{599EA6FA-1AEB-4D04-B5AF-A7F632D2E6AF}" destId="{2C65B42A-C29A-4F38-802B-B0AF3B6D9416}" srcOrd="7" destOrd="0" presId="urn:microsoft.com/office/officeart/2005/8/layout/cycle6"/>
    <dgm:cxn modelId="{CDD97EDC-1E18-254B-94D6-2D1BAEE0B11D}" type="presParOf" srcId="{599EA6FA-1AEB-4D04-B5AF-A7F632D2E6AF}" destId="{C9463EEA-8E9E-4BF2-ADF5-2580B70A1E57}" srcOrd="8" destOrd="0" presId="urn:microsoft.com/office/officeart/2005/8/layout/cycle6"/>
    <dgm:cxn modelId="{428C84DB-572E-5F41-9D73-9DE7239B579E}" type="presParOf" srcId="{599EA6FA-1AEB-4D04-B5AF-A7F632D2E6AF}" destId="{A33A2646-3D01-402B-B474-279F2DFFCE96}" srcOrd="9" destOrd="0" presId="urn:microsoft.com/office/officeart/2005/8/layout/cycle6"/>
    <dgm:cxn modelId="{E68375AB-4C17-F646-827B-3FC4F5FD8F88}" type="presParOf" srcId="{599EA6FA-1AEB-4D04-B5AF-A7F632D2E6AF}" destId="{B229C82D-2912-4596-8B36-F1C0861A007D}" srcOrd="10" destOrd="0" presId="urn:microsoft.com/office/officeart/2005/8/layout/cycle6"/>
    <dgm:cxn modelId="{A38E4B90-C5C5-D048-8FEF-8571E8331139}" type="presParOf" srcId="{599EA6FA-1AEB-4D04-B5AF-A7F632D2E6AF}" destId="{50846E11-BA16-4CB9-9C9A-817C006712B1}" srcOrd="11" destOrd="0" presId="urn:microsoft.com/office/officeart/2005/8/layout/cycle6"/>
    <dgm:cxn modelId="{32EFA4DC-35C7-5F49-8BE8-917743FFE32B}" type="presParOf" srcId="{599EA6FA-1AEB-4D04-B5AF-A7F632D2E6AF}" destId="{3E2B8EAB-7053-47D8-988F-A145F2E09EEA}" srcOrd="12" destOrd="0" presId="urn:microsoft.com/office/officeart/2005/8/layout/cycle6"/>
    <dgm:cxn modelId="{667B7F77-39AB-9449-B2DA-CADDA515ED41}" type="presParOf" srcId="{599EA6FA-1AEB-4D04-B5AF-A7F632D2E6AF}" destId="{71B7A829-7163-4BA3-ABA3-27DFA8E07B20}" srcOrd="13" destOrd="0" presId="urn:microsoft.com/office/officeart/2005/8/layout/cycle6"/>
    <dgm:cxn modelId="{AAF7B379-A8D7-7043-98AE-67CE3F116773}" type="presParOf" srcId="{599EA6FA-1AEB-4D04-B5AF-A7F632D2E6AF}" destId="{2EDBBEDC-A0AC-4223-9592-8DBAD2E46A8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886DDC-10DA-4BCE-9B54-6081D0C884F6}" type="doc">
      <dgm:prSet loTypeId="urn:microsoft.com/office/officeart/2005/8/layout/cycle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DBF395-93BA-47DE-B9A4-99B7CE2EA6CC}">
      <dgm:prSet phldrT="[Text]"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</a:rPr>
            <a:t>Offer education on healthcare &amp; hospital operations</a:t>
          </a:r>
        </a:p>
      </dgm:t>
    </dgm:pt>
    <dgm:pt modelId="{E1367DD9-BF9C-4143-87EB-C77DF2FEC520}" type="parTrans" cxnId="{2AC3BAC9-A46A-4AB7-88A9-C2B77DFE4EEE}">
      <dgm:prSet/>
      <dgm:spPr/>
      <dgm:t>
        <a:bodyPr/>
        <a:lstStyle/>
        <a:p>
          <a:endParaRPr lang="en-US"/>
        </a:p>
      </dgm:t>
    </dgm:pt>
    <dgm:pt modelId="{B3AB5999-A03D-48D8-9D31-537259CB8C21}" type="sibTrans" cxnId="{2AC3BAC9-A46A-4AB7-88A9-C2B77DFE4EEE}">
      <dgm:prSet/>
      <dgm:spPr/>
      <dgm:t>
        <a:bodyPr/>
        <a:lstStyle/>
        <a:p>
          <a:endParaRPr lang="en-US"/>
        </a:p>
      </dgm:t>
    </dgm:pt>
    <dgm:pt modelId="{E6D97AB7-904E-49E7-A2FD-D480DBA2992C}">
      <dgm:prSet phldrT="[Text]"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</a:rPr>
            <a:t>Encourage participation in care</a:t>
          </a:r>
        </a:p>
      </dgm:t>
    </dgm:pt>
    <dgm:pt modelId="{3CC590F6-1EC6-464D-B44E-FA16E67F69FF}" type="parTrans" cxnId="{2D56EDEE-CECF-4A4D-A8D2-69979F9FC651}">
      <dgm:prSet/>
      <dgm:spPr/>
      <dgm:t>
        <a:bodyPr/>
        <a:lstStyle/>
        <a:p>
          <a:endParaRPr lang="en-US"/>
        </a:p>
      </dgm:t>
    </dgm:pt>
    <dgm:pt modelId="{04A7D34B-9915-42B9-BC06-9BAA70BD0FF6}" type="sibTrans" cxnId="{2D56EDEE-CECF-4A4D-A8D2-69979F9FC651}">
      <dgm:prSet/>
      <dgm:spPr/>
      <dgm:t>
        <a:bodyPr/>
        <a:lstStyle/>
        <a:p>
          <a:endParaRPr lang="en-US"/>
        </a:p>
      </dgm:t>
    </dgm:pt>
    <dgm:pt modelId="{70E8F48C-23D6-4F14-916B-A2DC121333F0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Equip patients/families to educate others</a:t>
          </a:r>
        </a:p>
      </dgm:t>
    </dgm:pt>
    <dgm:pt modelId="{FBBBC309-14BB-432B-B3D2-E5B648A06279}" type="parTrans" cxnId="{C4E0B3F6-DA06-4972-BE7A-810998C6A8A7}">
      <dgm:prSet/>
      <dgm:spPr/>
      <dgm:t>
        <a:bodyPr/>
        <a:lstStyle/>
        <a:p>
          <a:endParaRPr lang="en-US"/>
        </a:p>
      </dgm:t>
    </dgm:pt>
    <dgm:pt modelId="{FA44EB9C-50E2-48FA-AF74-8C818CAF37CA}" type="sibTrans" cxnId="{C4E0B3F6-DA06-4972-BE7A-810998C6A8A7}">
      <dgm:prSet/>
      <dgm:spPr/>
      <dgm:t>
        <a:bodyPr/>
        <a:lstStyle/>
        <a:p>
          <a:endParaRPr lang="en-US"/>
        </a:p>
      </dgm:t>
    </dgm:pt>
    <dgm:pt modelId="{A89BEB5D-5729-4128-853E-DAB7998E8708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Provide venue to have opinions heard &amp; valued</a:t>
          </a:r>
        </a:p>
      </dgm:t>
    </dgm:pt>
    <dgm:pt modelId="{603E7164-AEFA-4374-9435-F0CE5B72922E}" type="parTrans" cxnId="{3E04B89C-0436-4EF8-B34C-05D083E8FB43}">
      <dgm:prSet/>
      <dgm:spPr/>
      <dgm:t>
        <a:bodyPr/>
        <a:lstStyle/>
        <a:p>
          <a:endParaRPr lang="en-US"/>
        </a:p>
      </dgm:t>
    </dgm:pt>
    <dgm:pt modelId="{7152696F-707F-4B83-B082-8D8E376124A8}" type="sibTrans" cxnId="{3E04B89C-0436-4EF8-B34C-05D083E8FB43}">
      <dgm:prSet/>
      <dgm:spPr/>
      <dgm:t>
        <a:bodyPr/>
        <a:lstStyle/>
        <a:p>
          <a:endParaRPr lang="en-US"/>
        </a:p>
      </dgm:t>
    </dgm:pt>
    <dgm:pt modelId="{599EA6FA-1AEB-4D04-B5AF-A7F632D2E6AF}" type="pres">
      <dgm:prSet presAssocID="{B9886DDC-10DA-4BCE-9B54-6081D0C884F6}" presName="cycle" presStyleCnt="0">
        <dgm:presLayoutVars>
          <dgm:dir/>
          <dgm:resizeHandles val="exact"/>
        </dgm:presLayoutVars>
      </dgm:prSet>
      <dgm:spPr/>
    </dgm:pt>
    <dgm:pt modelId="{7662949E-1295-4D73-B7B8-D2FEA70A1A61}" type="pres">
      <dgm:prSet presAssocID="{18DBF395-93BA-47DE-B9A4-99B7CE2EA6CC}" presName="node" presStyleLbl="node1" presStyleIdx="0" presStyleCnt="4">
        <dgm:presLayoutVars>
          <dgm:bulletEnabled val="1"/>
        </dgm:presLayoutVars>
      </dgm:prSet>
      <dgm:spPr/>
    </dgm:pt>
    <dgm:pt modelId="{E59F6E99-BBAE-4803-B4AA-02B327BF5A07}" type="pres">
      <dgm:prSet presAssocID="{18DBF395-93BA-47DE-B9A4-99B7CE2EA6CC}" presName="spNode" presStyleCnt="0"/>
      <dgm:spPr/>
    </dgm:pt>
    <dgm:pt modelId="{E5506584-FDF9-4184-816A-28F519AC65D8}" type="pres">
      <dgm:prSet presAssocID="{B3AB5999-A03D-48D8-9D31-537259CB8C21}" presName="sibTrans" presStyleLbl="sibTrans1D1" presStyleIdx="0" presStyleCnt="4"/>
      <dgm:spPr/>
    </dgm:pt>
    <dgm:pt modelId="{DF3B6EB7-4E59-4C24-A5D3-BD31F8D0C7CC}" type="pres">
      <dgm:prSet presAssocID="{E6D97AB7-904E-49E7-A2FD-D480DBA2992C}" presName="node" presStyleLbl="node1" presStyleIdx="1" presStyleCnt="4">
        <dgm:presLayoutVars>
          <dgm:bulletEnabled val="1"/>
        </dgm:presLayoutVars>
      </dgm:prSet>
      <dgm:spPr/>
    </dgm:pt>
    <dgm:pt modelId="{61D0009E-0F46-4212-B7AD-AA9FC295C7D5}" type="pres">
      <dgm:prSet presAssocID="{E6D97AB7-904E-49E7-A2FD-D480DBA2992C}" presName="spNode" presStyleCnt="0"/>
      <dgm:spPr/>
    </dgm:pt>
    <dgm:pt modelId="{54D93EB9-7422-4D68-9893-8DB27F7F719E}" type="pres">
      <dgm:prSet presAssocID="{04A7D34B-9915-42B9-BC06-9BAA70BD0FF6}" presName="sibTrans" presStyleLbl="sibTrans1D1" presStyleIdx="1" presStyleCnt="4"/>
      <dgm:spPr/>
    </dgm:pt>
    <dgm:pt modelId="{A33A2646-3D01-402B-B474-279F2DFFCE96}" type="pres">
      <dgm:prSet presAssocID="{70E8F48C-23D6-4F14-916B-A2DC121333F0}" presName="node" presStyleLbl="node1" presStyleIdx="2" presStyleCnt="4">
        <dgm:presLayoutVars>
          <dgm:bulletEnabled val="1"/>
        </dgm:presLayoutVars>
      </dgm:prSet>
      <dgm:spPr/>
    </dgm:pt>
    <dgm:pt modelId="{B229C82D-2912-4596-8B36-F1C0861A007D}" type="pres">
      <dgm:prSet presAssocID="{70E8F48C-23D6-4F14-916B-A2DC121333F0}" presName="spNode" presStyleCnt="0"/>
      <dgm:spPr/>
    </dgm:pt>
    <dgm:pt modelId="{50846E11-BA16-4CB9-9C9A-817C006712B1}" type="pres">
      <dgm:prSet presAssocID="{FA44EB9C-50E2-48FA-AF74-8C818CAF37CA}" presName="sibTrans" presStyleLbl="sibTrans1D1" presStyleIdx="2" presStyleCnt="4"/>
      <dgm:spPr/>
    </dgm:pt>
    <dgm:pt modelId="{3E2B8EAB-7053-47D8-988F-A145F2E09EEA}" type="pres">
      <dgm:prSet presAssocID="{A89BEB5D-5729-4128-853E-DAB7998E8708}" presName="node" presStyleLbl="node1" presStyleIdx="3" presStyleCnt="4">
        <dgm:presLayoutVars>
          <dgm:bulletEnabled val="1"/>
        </dgm:presLayoutVars>
      </dgm:prSet>
      <dgm:spPr/>
    </dgm:pt>
    <dgm:pt modelId="{71B7A829-7163-4BA3-ABA3-27DFA8E07B20}" type="pres">
      <dgm:prSet presAssocID="{A89BEB5D-5729-4128-853E-DAB7998E8708}" presName="spNode" presStyleCnt="0"/>
      <dgm:spPr/>
    </dgm:pt>
    <dgm:pt modelId="{2EDBBEDC-A0AC-4223-9592-8DBAD2E46A8A}" type="pres">
      <dgm:prSet presAssocID="{7152696F-707F-4B83-B082-8D8E376124A8}" presName="sibTrans" presStyleLbl="sibTrans1D1" presStyleIdx="3" presStyleCnt="4"/>
      <dgm:spPr/>
    </dgm:pt>
  </dgm:ptLst>
  <dgm:cxnLst>
    <dgm:cxn modelId="{FE45FFF7-A575-AC45-AB6E-55E606F1CCD8}" type="presOf" srcId="{A89BEB5D-5729-4128-853E-DAB7998E8708}" destId="{3E2B8EAB-7053-47D8-988F-A145F2E09EEA}" srcOrd="0" destOrd="0" presId="urn:microsoft.com/office/officeart/2005/8/layout/cycle6"/>
    <dgm:cxn modelId="{2D56EDEE-CECF-4A4D-A8D2-69979F9FC651}" srcId="{B9886DDC-10DA-4BCE-9B54-6081D0C884F6}" destId="{E6D97AB7-904E-49E7-A2FD-D480DBA2992C}" srcOrd="1" destOrd="0" parTransId="{3CC590F6-1EC6-464D-B44E-FA16E67F69FF}" sibTransId="{04A7D34B-9915-42B9-BC06-9BAA70BD0FF6}"/>
    <dgm:cxn modelId="{E19FD535-087B-604C-9C48-0C97134CE23C}" type="presOf" srcId="{FA44EB9C-50E2-48FA-AF74-8C818CAF37CA}" destId="{50846E11-BA16-4CB9-9C9A-817C006712B1}" srcOrd="0" destOrd="0" presId="urn:microsoft.com/office/officeart/2005/8/layout/cycle6"/>
    <dgm:cxn modelId="{2AC3BAC9-A46A-4AB7-88A9-C2B77DFE4EEE}" srcId="{B9886DDC-10DA-4BCE-9B54-6081D0C884F6}" destId="{18DBF395-93BA-47DE-B9A4-99B7CE2EA6CC}" srcOrd="0" destOrd="0" parTransId="{E1367DD9-BF9C-4143-87EB-C77DF2FEC520}" sibTransId="{B3AB5999-A03D-48D8-9D31-537259CB8C21}"/>
    <dgm:cxn modelId="{5F3E48F5-22F1-BB4D-B030-D7912CAFD719}" type="presOf" srcId="{E6D97AB7-904E-49E7-A2FD-D480DBA2992C}" destId="{DF3B6EB7-4E59-4C24-A5D3-BD31F8D0C7CC}" srcOrd="0" destOrd="0" presId="urn:microsoft.com/office/officeart/2005/8/layout/cycle6"/>
    <dgm:cxn modelId="{F74FA0C2-0F07-BA42-A48E-2237DA3C4EA0}" type="presOf" srcId="{04A7D34B-9915-42B9-BC06-9BAA70BD0FF6}" destId="{54D93EB9-7422-4D68-9893-8DB27F7F719E}" srcOrd="0" destOrd="0" presId="urn:microsoft.com/office/officeart/2005/8/layout/cycle6"/>
    <dgm:cxn modelId="{908583AC-9646-A447-ACE0-A35BD04D5EC5}" type="presOf" srcId="{B3AB5999-A03D-48D8-9D31-537259CB8C21}" destId="{E5506584-FDF9-4184-816A-28F519AC65D8}" srcOrd="0" destOrd="0" presId="urn:microsoft.com/office/officeart/2005/8/layout/cycle6"/>
    <dgm:cxn modelId="{34573F05-E347-3B42-8AC8-13A73FA6A257}" type="presOf" srcId="{70E8F48C-23D6-4F14-916B-A2DC121333F0}" destId="{A33A2646-3D01-402B-B474-279F2DFFCE96}" srcOrd="0" destOrd="0" presId="urn:microsoft.com/office/officeart/2005/8/layout/cycle6"/>
    <dgm:cxn modelId="{FABD4752-F574-A14D-A724-615274C446E2}" type="presOf" srcId="{18DBF395-93BA-47DE-B9A4-99B7CE2EA6CC}" destId="{7662949E-1295-4D73-B7B8-D2FEA70A1A61}" srcOrd="0" destOrd="0" presId="urn:microsoft.com/office/officeart/2005/8/layout/cycle6"/>
    <dgm:cxn modelId="{C4E0B3F6-DA06-4972-BE7A-810998C6A8A7}" srcId="{B9886DDC-10DA-4BCE-9B54-6081D0C884F6}" destId="{70E8F48C-23D6-4F14-916B-A2DC121333F0}" srcOrd="2" destOrd="0" parTransId="{FBBBC309-14BB-432B-B3D2-E5B648A06279}" sibTransId="{FA44EB9C-50E2-48FA-AF74-8C818CAF37CA}"/>
    <dgm:cxn modelId="{B95A6FDC-529A-9E40-8526-0F28B7FD2329}" type="presOf" srcId="{7152696F-707F-4B83-B082-8D8E376124A8}" destId="{2EDBBEDC-A0AC-4223-9592-8DBAD2E46A8A}" srcOrd="0" destOrd="0" presId="urn:microsoft.com/office/officeart/2005/8/layout/cycle6"/>
    <dgm:cxn modelId="{3E04B89C-0436-4EF8-B34C-05D083E8FB43}" srcId="{B9886DDC-10DA-4BCE-9B54-6081D0C884F6}" destId="{A89BEB5D-5729-4128-853E-DAB7998E8708}" srcOrd="3" destOrd="0" parTransId="{603E7164-AEFA-4374-9435-F0CE5B72922E}" sibTransId="{7152696F-707F-4B83-B082-8D8E376124A8}"/>
    <dgm:cxn modelId="{F442B13D-995B-DE4C-862D-F2AD6F194A0C}" type="presOf" srcId="{B9886DDC-10DA-4BCE-9B54-6081D0C884F6}" destId="{599EA6FA-1AEB-4D04-B5AF-A7F632D2E6AF}" srcOrd="0" destOrd="0" presId="urn:microsoft.com/office/officeart/2005/8/layout/cycle6"/>
    <dgm:cxn modelId="{ED7F625B-E6F2-DF42-8FB6-7F635B154594}" type="presParOf" srcId="{599EA6FA-1AEB-4D04-B5AF-A7F632D2E6AF}" destId="{7662949E-1295-4D73-B7B8-D2FEA70A1A61}" srcOrd="0" destOrd="0" presId="urn:microsoft.com/office/officeart/2005/8/layout/cycle6"/>
    <dgm:cxn modelId="{9D97AAB5-3863-4F40-8D16-A8C3DD2F33BC}" type="presParOf" srcId="{599EA6FA-1AEB-4D04-B5AF-A7F632D2E6AF}" destId="{E59F6E99-BBAE-4803-B4AA-02B327BF5A07}" srcOrd="1" destOrd="0" presId="urn:microsoft.com/office/officeart/2005/8/layout/cycle6"/>
    <dgm:cxn modelId="{5D08A05C-F556-9B49-BEBF-23EB0721C5FA}" type="presParOf" srcId="{599EA6FA-1AEB-4D04-B5AF-A7F632D2E6AF}" destId="{E5506584-FDF9-4184-816A-28F519AC65D8}" srcOrd="2" destOrd="0" presId="urn:microsoft.com/office/officeart/2005/8/layout/cycle6"/>
    <dgm:cxn modelId="{6C1C9662-6714-1543-8C46-46E9EB8D1673}" type="presParOf" srcId="{599EA6FA-1AEB-4D04-B5AF-A7F632D2E6AF}" destId="{DF3B6EB7-4E59-4C24-A5D3-BD31F8D0C7CC}" srcOrd="3" destOrd="0" presId="urn:microsoft.com/office/officeart/2005/8/layout/cycle6"/>
    <dgm:cxn modelId="{B524669F-28BE-F142-8EFD-3EAF5FD1970E}" type="presParOf" srcId="{599EA6FA-1AEB-4D04-B5AF-A7F632D2E6AF}" destId="{61D0009E-0F46-4212-B7AD-AA9FC295C7D5}" srcOrd="4" destOrd="0" presId="urn:microsoft.com/office/officeart/2005/8/layout/cycle6"/>
    <dgm:cxn modelId="{501A427F-D665-7146-A040-59D85FD6A6A4}" type="presParOf" srcId="{599EA6FA-1AEB-4D04-B5AF-A7F632D2E6AF}" destId="{54D93EB9-7422-4D68-9893-8DB27F7F719E}" srcOrd="5" destOrd="0" presId="urn:microsoft.com/office/officeart/2005/8/layout/cycle6"/>
    <dgm:cxn modelId="{8C4373B3-1EE2-AD48-B896-E6EFC82924BD}" type="presParOf" srcId="{599EA6FA-1AEB-4D04-B5AF-A7F632D2E6AF}" destId="{A33A2646-3D01-402B-B474-279F2DFFCE96}" srcOrd="6" destOrd="0" presId="urn:microsoft.com/office/officeart/2005/8/layout/cycle6"/>
    <dgm:cxn modelId="{0BAE1516-EFA1-024B-8149-41FB1181FAF1}" type="presParOf" srcId="{599EA6FA-1AEB-4D04-B5AF-A7F632D2E6AF}" destId="{B229C82D-2912-4596-8B36-F1C0861A007D}" srcOrd="7" destOrd="0" presId="urn:microsoft.com/office/officeart/2005/8/layout/cycle6"/>
    <dgm:cxn modelId="{29828B6F-0E1D-F742-8EB3-7D2AE9F50268}" type="presParOf" srcId="{599EA6FA-1AEB-4D04-B5AF-A7F632D2E6AF}" destId="{50846E11-BA16-4CB9-9C9A-817C006712B1}" srcOrd="8" destOrd="0" presId="urn:microsoft.com/office/officeart/2005/8/layout/cycle6"/>
    <dgm:cxn modelId="{F37C576B-7831-4D43-8E8C-76096321D13C}" type="presParOf" srcId="{599EA6FA-1AEB-4D04-B5AF-A7F632D2E6AF}" destId="{3E2B8EAB-7053-47D8-988F-A145F2E09EEA}" srcOrd="9" destOrd="0" presId="urn:microsoft.com/office/officeart/2005/8/layout/cycle6"/>
    <dgm:cxn modelId="{03C3E45F-62D3-6648-AAEB-F5CA4DA0372F}" type="presParOf" srcId="{599EA6FA-1AEB-4D04-B5AF-A7F632D2E6AF}" destId="{71B7A829-7163-4BA3-ABA3-27DFA8E07B20}" srcOrd="10" destOrd="0" presId="urn:microsoft.com/office/officeart/2005/8/layout/cycle6"/>
    <dgm:cxn modelId="{39B2F61D-89CD-C341-A857-BAAC899BA844}" type="presParOf" srcId="{599EA6FA-1AEB-4D04-B5AF-A7F632D2E6AF}" destId="{2EDBBEDC-A0AC-4223-9592-8DBAD2E46A8A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799CF3-29B5-D544-8677-472522C738E2}" type="doc">
      <dgm:prSet loTypeId="urn:microsoft.com/office/officeart/2005/8/layout/StepDown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C03029-DB63-2D42-A992-02A5D6AD08C6}">
      <dgm:prSet phldrT="[Text]" custT="1"/>
      <dgm:spPr/>
      <dgm:t>
        <a:bodyPr/>
        <a:lstStyle/>
        <a:p>
          <a:r>
            <a:rPr lang="en-US" sz="1400" dirty="0"/>
            <a:t>Step 3:</a:t>
          </a:r>
        </a:p>
        <a:p>
          <a:r>
            <a:rPr lang="en-US" sz="1400" dirty="0"/>
            <a:t>Structure</a:t>
          </a:r>
        </a:p>
      </dgm:t>
    </dgm:pt>
    <dgm:pt modelId="{0680223D-C47E-2945-8897-B89CE3AED9DE}" type="parTrans" cxnId="{2521CB3B-FE1A-C14D-B1CD-63156AEA9603}">
      <dgm:prSet/>
      <dgm:spPr/>
      <dgm:t>
        <a:bodyPr/>
        <a:lstStyle/>
        <a:p>
          <a:endParaRPr lang="en-US" sz="1400"/>
        </a:p>
      </dgm:t>
    </dgm:pt>
    <dgm:pt modelId="{523BDBE0-A9A3-7046-B77A-2E3C9868103E}" type="sibTrans" cxnId="{2521CB3B-FE1A-C14D-B1CD-63156AEA9603}">
      <dgm:prSet/>
      <dgm:spPr/>
      <dgm:t>
        <a:bodyPr/>
        <a:lstStyle/>
        <a:p>
          <a:endParaRPr lang="en-US" sz="1400"/>
        </a:p>
      </dgm:t>
    </dgm:pt>
    <dgm:pt modelId="{760899D5-BA99-6847-8902-93DCCF605218}">
      <dgm:prSet phldrT="[Text]" custT="1"/>
      <dgm:spPr/>
      <dgm:t>
        <a:bodyPr/>
        <a:lstStyle/>
        <a:p>
          <a:r>
            <a:rPr lang="en-US" sz="1400" dirty="0"/>
            <a:t>Step 2: Preparing</a:t>
          </a:r>
        </a:p>
      </dgm:t>
    </dgm:pt>
    <dgm:pt modelId="{F735F8D1-0C81-9D44-818D-502078A73188}" type="parTrans" cxnId="{448B2E42-4A37-564B-BF44-EABE12D76242}">
      <dgm:prSet/>
      <dgm:spPr/>
      <dgm:t>
        <a:bodyPr/>
        <a:lstStyle/>
        <a:p>
          <a:endParaRPr lang="en-US" sz="1400"/>
        </a:p>
      </dgm:t>
    </dgm:pt>
    <dgm:pt modelId="{7100C6FC-0EE0-7A4E-9079-A01262F1FA97}" type="sibTrans" cxnId="{448B2E42-4A37-564B-BF44-EABE12D76242}">
      <dgm:prSet/>
      <dgm:spPr/>
      <dgm:t>
        <a:bodyPr/>
        <a:lstStyle/>
        <a:p>
          <a:endParaRPr lang="en-US" sz="1400"/>
        </a:p>
      </dgm:t>
    </dgm:pt>
    <dgm:pt modelId="{84DB2526-73C4-F243-AEAF-FB7BFEC2F57A}">
      <dgm:prSet custT="1"/>
      <dgm:spPr/>
      <dgm:t>
        <a:bodyPr/>
        <a:lstStyle/>
        <a:p>
          <a:r>
            <a:rPr lang="en-US" sz="1400" dirty="0"/>
            <a:t>Step 4:</a:t>
          </a:r>
        </a:p>
        <a:p>
          <a:r>
            <a:rPr lang="en-US" sz="1400" dirty="0"/>
            <a:t>Recruiting</a:t>
          </a:r>
        </a:p>
      </dgm:t>
    </dgm:pt>
    <dgm:pt modelId="{CF4E672F-3730-114D-A0D3-F06BE05D59CD}" type="parTrans" cxnId="{4720AB93-D132-8946-893F-75BB5F0C7257}">
      <dgm:prSet/>
      <dgm:spPr/>
      <dgm:t>
        <a:bodyPr/>
        <a:lstStyle/>
        <a:p>
          <a:endParaRPr lang="en-US" sz="1400"/>
        </a:p>
      </dgm:t>
    </dgm:pt>
    <dgm:pt modelId="{9D216E6F-555A-504F-8ABF-54D9027DDD27}" type="sibTrans" cxnId="{4720AB93-D132-8946-893F-75BB5F0C7257}">
      <dgm:prSet/>
      <dgm:spPr/>
      <dgm:t>
        <a:bodyPr/>
        <a:lstStyle/>
        <a:p>
          <a:endParaRPr lang="en-US" sz="1400"/>
        </a:p>
      </dgm:t>
    </dgm:pt>
    <dgm:pt modelId="{034D3782-7059-D14D-80B7-8B15246563C7}">
      <dgm:prSet custT="1"/>
      <dgm:spPr/>
      <dgm:t>
        <a:bodyPr/>
        <a:lstStyle/>
        <a:p>
          <a:r>
            <a:rPr lang="en-US" sz="1400" dirty="0"/>
            <a:t>Step 6:</a:t>
          </a:r>
        </a:p>
        <a:p>
          <a:r>
            <a:rPr lang="en-US" sz="1400" dirty="0"/>
            <a:t>Launching and running</a:t>
          </a:r>
        </a:p>
      </dgm:t>
    </dgm:pt>
    <dgm:pt modelId="{FE986EF3-90A7-CA49-8C7A-D234F1D84E7F}" type="parTrans" cxnId="{4A9D6132-A59F-5A45-9899-A3F691C85FFF}">
      <dgm:prSet/>
      <dgm:spPr/>
      <dgm:t>
        <a:bodyPr/>
        <a:lstStyle/>
        <a:p>
          <a:endParaRPr lang="en-US" sz="1400"/>
        </a:p>
      </dgm:t>
    </dgm:pt>
    <dgm:pt modelId="{EA8BD73D-FD8E-9843-AC8B-FE9D80AA56AD}" type="sibTrans" cxnId="{4A9D6132-A59F-5A45-9899-A3F691C85FFF}">
      <dgm:prSet/>
      <dgm:spPr/>
      <dgm:t>
        <a:bodyPr/>
        <a:lstStyle/>
        <a:p>
          <a:endParaRPr lang="en-US" sz="1400"/>
        </a:p>
      </dgm:t>
    </dgm:pt>
    <dgm:pt modelId="{DC4A65B5-B8C7-F04C-977E-83B0208DD002}">
      <dgm:prSet custT="1"/>
      <dgm:spPr/>
      <dgm:t>
        <a:bodyPr/>
        <a:lstStyle/>
        <a:p>
          <a:r>
            <a:rPr lang="en-US" sz="1400" dirty="0"/>
            <a:t>Step 7:</a:t>
          </a:r>
        </a:p>
        <a:p>
          <a:r>
            <a:rPr lang="en-US" sz="1400" dirty="0"/>
            <a:t>Sustaining</a:t>
          </a:r>
        </a:p>
      </dgm:t>
    </dgm:pt>
    <dgm:pt modelId="{A6AC5F28-6383-3242-AEAF-12B925272A83}" type="parTrans" cxnId="{0092784A-3595-7F40-9F91-A107A656B74D}">
      <dgm:prSet/>
      <dgm:spPr/>
      <dgm:t>
        <a:bodyPr/>
        <a:lstStyle/>
        <a:p>
          <a:endParaRPr lang="en-US" sz="1400"/>
        </a:p>
      </dgm:t>
    </dgm:pt>
    <dgm:pt modelId="{B0FAFA5E-C16A-4945-AB81-0464CD475FF8}" type="sibTrans" cxnId="{0092784A-3595-7F40-9F91-A107A656B74D}">
      <dgm:prSet/>
      <dgm:spPr/>
      <dgm:t>
        <a:bodyPr/>
        <a:lstStyle/>
        <a:p>
          <a:endParaRPr lang="en-US" sz="1400"/>
        </a:p>
      </dgm:t>
    </dgm:pt>
    <dgm:pt modelId="{D38B6D48-943C-E74B-A99E-0209DFE38930}">
      <dgm:prSet custT="1"/>
      <dgm:spPr/>
      <dgm:t>
        <a:bodyPr/>
        <a:lstStyle/>
        <a:p>
          <a:r>
            <a:rPr lang="en-US" sz="1400" dirty="0"/>
            <a:t>Step 5:</a:t>
          </a:r>
        </a:p>
        <a:p>
          <a:r>
            <a:rPr lang="en-US" sz="1400" dirty="0"/>
            <a:t>Training</a:t>
          </a:r>
        </a:p>
      </dgm:t>
    </dgm:pt>
    <dgm:pt modelId="{7A8774DB-5E4D-7346-83D4-0ECE689F13A7}" type="parTrans" cxnId="{03489741-6A69-5945-B1B7-5E67E3F4ACD9}">
      <dgm:prSet/>
      <dgm:spPr/>
      <dgm:t>
        <a:bodyPr/>
        <a:lstStyle/>
        <a:p>
          <a:endParaRPr lang="en-US" sz="1400"/>
        </a:p>
      </dgm:t>
    </dgm:pt>
    <dgm:pt modelId="{3545BD28-C0B7-FC43-82A0-84815382F3A5}" type="sibTrans" cxnId="{03489741-6A69-5945-B1B7-5E67E3F4ACD9}">
      <dgm:prSet/>
      <dgm:spPr/>
      <dgm:t>
        <a:bodyPr/>
        <a:lstStyle/>
        <a:p>
          <a:endParaRPr lang="en-US" sz="1400"/>
        </a:p>
      </dgm:t>
    </dgm:pt>
    <dgm:pt modelId="{6F6D4CD7-0899-764A-8F3F-482767042911}">
      <dgm:prSet phldrT="[Text]" custT="1"/>
      <dgm:spPr/>
      <dgm:t>
        <a:bodyPr/>
        <a:lstStyle/>
        <a:p>
          <a:r>
            <a:rPr lang="en-US" sz="1400" dirty="0"/>
            <a:t>Step 1: </a:t>
          </a:r>
        </a:p>
        <a:p>
          <a:r>
            <a:rPr lang="en-US" sz="1400" dirty="0"/>
            <a:t>PFCC and PFAs</a:t>
          </a:r>
        </a:p>
      </dgm:t>
    </dgm:pt>
    <dgm:pt modelId="{09C04C22-686F-B840-B0B2-2FC6FD748A6F}" type="sibTrans" cxnId="{3AB82E62-EC8C-E84A-A5BC-A06E8C98198B}">
      <dgm:prSet/>
      <dgm:spPr/>
      <dgm:t>
        <a:bodyPr/>
        <a:lstStyle/>
        <a:p>
          <a:endParaRPr lang="en-US" sz="1400"/>
        </a:p>
      </dgm:t>
    </dgm:pt>
    <dgm:pt modelId="{9B0A097C-C6E1-1E41-920F-C5F6DE0B53B6}" type="parTrans" cxnId="{3AB82E62-EC8C-E84A-A5BC-A06E8C98198B}">
      <dgm:prSet/>
      <dgm:spPr/>
      <dgm:t>
        <a:bodyPr/>
        <a:lstStyle/>
        <a:p>
          <a:endParaRPr lang="en-US" sz="1400"/>
        </a:p>
      </dgm:t>
    </dgm:pt>
    <dgm:pt modelId="{5AEE0364-38C7-974F-8315-4557464EFB42}">
      <dgm:prSet custT="1"/>
      <dgm:spPr/>
      <dgm:t>
        <a:bodyPr/>
        <a:lstStyle/>
        <a:p>
          <a:r>
            <a:rPr lang="en-US" sz="1400" dirty="0"/>
            <a:t>Raising Awareness of the "why"</a:t>
          </a:r>
        </a:p>
      </dgm:t>
    </dgm:pt>
    <dgm:pt modelId="{558475D9-54FE-8141-B0DF-129E715EE2C5}" type="parTrans" cxnId="{FCB936F6-9FC9-6447-92A6-6ECF67F9E089}">
      <dgm:prSet/>
      <dgm:spPr/>
      <dgm:t>
        <a:bodyPr/>
        <a:lstStyle/>
        <a:p>
          <a:endParaRPr lang="en-US" sz="1400"/>
        </a:p>
      </dgm:t>
    </dgm:pt>
    <dgm:pt modelId="{F5F7F98E-E49C-734D-BB0D-518128CAC2A4}" type="sibTrans" cxnId="{FCB936F6-9FC9-6447-92A6-6ECF67F9E089}">
      <dgm:prSet/>
      <dgm:spPr/>
      <dgm:t>
        <a:bodyPr/>
        <a:lstStyle/>
        <a:p>
          <a:endParaRPr lang="en-US" sz="1400"/>
        </a:p>
      </dgm:t>
    </dgm:pt>
    <dgm:pt modelId="{7BDAB998-8490-EF4B-AEDF-0412674C99B5}">
      <dgm:prSet custT="1"/>
      <dgm:spPr/>
      <dgm:t>
        <a:bodyPr/>
        <a:lstStyle/>
        <a:p>
          <a:r>
            <a:rPr lang="en-US" sz="1400" dirty="0"/>
            <a:t>Leadership buy-in &amp; planning</a:t>
          </a:r>
        </a:p>
      </dgm:t>
    </dgm:pt>
    <dgm:pt modelId="{462A956F-3F7B-CF43-BA5B-82683D65F5D5}" type="parTrans" cxnId="{EAA0194A-43A7-F449-90C7-0CC5605E3193}">
      <dgm:prSet/>
      <dgm:spPr/>
      <dgm:t>
        <a:bodyPr/>
        <a:lstStyle/>
        <a:p>
          <a:endParaRPr lang="en-US" sz="1400"/>
        </a:p>
      </dgm:t>
    </dgm:pt>
    <dgm:pt modelId="{7BCE7CC2-9F94-7D49-AD05-688E9CB4437D}" type="sibTrans" cxnId="{EAA0194A-43A7-F449-90C7-0CC5605E3193}">
      <dgm:prSet/>
      <dgm:spPr/>
      <dgm:t>
        <a:bodyPr/>
        <a:lstStyle/>
        <a:p>
          <a:endParaRPr lang="en-US" sz="1400"/>
        </a:p>
      </dgm:t>
    </dgm:pt>
    <dgm:pt modelId="{F7E6E517-7106-B446-AB74-226976C6F264}">
      <dgm:prSet custT="1"/>
      <dgm:spPr/>
      <dgm:t>
        <a:bodyPr/>
        <a:lstStyle/>
        <a:p>
          <a:r>
            <a:rPr lang="en-US" sz="1400" dirty="0"/>
            <a:t>Key decisions regarding approach &amp; logistics</a:t>
          </a:r>
        </a:p>
      </dgm:t>
    </dgm:pt>
    <dgm:pt modelId="{AF49AFB2-DB64-CB41-808B-B23CF9D3353E}" type="parTrans" cxnId="{B47CBE0C-D94E-3B4F-89FC-D86AECA88D7A}">
      <dgm:prSet/>
      <dgm:spPr/>
      <dgm:t>
        <a:bodyPr/>
        <a:lstStyle/>
        <a:p>
          <a:endParaRPr lang="en-US" sz="1400"/>
        </a:p>
      </dgm:t>
    </dgm:pt>
    <dgm:pt modelId="{FB9C0D25-FE7A-1148-8007-F315E2329A83}" type="sibTrans" cxnId="{B47CBE0C-D94E-3B4F-89FC-D86AECA88D7A}">
      <dgm:prSet/>
      <dgm:spPr/>
      <dgm:t>
        <a:bodyPr/>
        <a:lstStyle/>
        <a:p>
          <a:endParaRPr lang="en-US" sz="1400"/>
        </a:p>
      </dgm:t>
    </dgm:pt>
    <dgm:pt modelId="{9B03FB30-8C4E-744B-A3FD-960EC52E408F}">
      <dgm:prSet custT="1"/>
      <dgm:spPr/>
      <dgm:t>
        <a:bodyPr/>
        <a:lstStyle/>
        <a:p>
          <a:r>
            <a:rPr lang="en-US" sz="1400" dirty="0"/>
            <a:t>PFA selection</a:t>
          </a:r>
        </a:p>
      </dgm:t>
    </dgm:pt>
    <dgm:pt modelId="{0A7B1CDA-9E91-A94F-B5A1-C7358B4F5277}" type="parTrans" cxnId="{920EE6CF-18C5-9A46-A0F4-31A9F2C0EDC5}">
      <dgm:prSet/>
      <dgm:spPr/>
      <dgm:t>
        <a:bodyPr/>
        <a:lstStyle/>
        <a:p>
          <a:endParaRPr lang="en-US" sz="1400"/>
        </a:p>
      </dgm:t>
    </dgm:pt>
    <dgm:pt modelId="{EFC67AFB-F313-EE4B-B0E0-19B07A111F87}" type="sibTrans" cxnId="{920EE6CF-18C5-9A46-A0F4-31A9F2C0EDC5}">
      <dgm:prSet/>
      <dgm:spPr/>
      <dgm:t>
        <a:bodyPr/>
        <a:lstStyle/>
        <a:p>
          <a:endParaRPr lang="en-US" sz="1400"/>
        </a:p>
      </dgm:t>
    </dgm:pt>
    <dgm:pt modelId="{51AB1F5F-62F0-2F4C-98FB-913323D6B726}">
      <dgm:prSet custT="1"/>
      <dgm:spPr/>
      <dgm:t>
        <a:bodyPr/>
        <a:lstStyle/>
        <a:p>
          <a:r>
            <a:rPr lang="en-US" sz="1400" dirty="0"/>
            <a:t>Comprehensive training for PFAs &amp; staff</a:t>
          </a:r>
        </a:p>
      </dgm:t>
    </dgm:pt>
    <dgm:pt modelId="{E64E8744-C684-2643-8359-C403BE0964DE}" type="parTrans" cxnId="{5A984466-4CE0-4B4B-BCB6-2DFD6CB4D3AE}">
      <dgm:prSet/>
      <dgm:spPr/>
      <dgm:t>
        <a:bodyPr/>
        <a:lstStyle/>
        <a:p>
          <a:endParaRPr lang="en-US" sz="1400"/>
        </a:p>
      </dgm:t>
    </dgm:pt>
    <dgm:pt modelId="{05A10EBB-448A-664E-BDEA-30C4639FAA41}" type="sibTrans" cxnId="{5A984466-4CE0-4B4B-BCB6-2DFD6CB4D3AE}">
      <dgm:prSet/>
      <dgm:spPr/>
      <dgm:t>
        <a:bodyPr/>
        <a:lstStyle/>
        <a:p>
          <a:endParaRPr lang="en-US" sz="1400"/>
        </a:p>
      </dgm:t>
    </dgm:pt>
    <dgm:pt modelId="{C96FF57F-3BBC-F748-A1E0-D2DF6B2963AF}">
      <dgm:prSet custT="1"/>
      <dgm:spPr/>
      <dgm:t>
        <a:bodyPr/>
        <a:lstStyle/>
        <a:p>
          <a:r>
            <a:rPr lang="en-US" sz="1400" dirty="0"/>
            <a:t>Outlining agenda,  meeting facilitation</a:t>
          </a:r>
        </a:p>
      </dgm:t>
    </dgm:pt>
    <dgm:pt modelId="{EDA0F0B3-11D5-6F48-96FC-D2D392F37E31}" type="parTrans" cxnId="{6D2CC3AA-B84E-8D44-A5E4-181671F62427}">
      <dgm:prSet/>
      <dgm:spPr/>
      <dgm:t>
        <a:bodyPr/>
        <a:lstStyle/>
        <a:p>
          <a:endParaRPr lang="en-US" sz="1400"/>
        </a:p>
      </dgm:t>
    </dgm:pt>
    <dgm:pt modelId="{5217D2AD-6A77-BA47-97AD-D6E6E57BAC17}" type="sibTrans" cxnId="{6D2CC3AA-B84E-8D44-A5E4-181671F62427}">
      <dgm:prSet/>
      <dgm:spPr/>
      <dgm:t>
        <a:bodyPr/>
        <a:lstStyle/>
        <a:p>
          <a:endParaRPr lang="en-US" sz="1400"/>
        </a:p>
      </dgm:t>
    </dgm:pt>
    <dgm:pt modelId="{0FF6C7A9-D47D-B24A-A9CA-E72CEE4CAA3C}">
      <dgm:prSet custT="1"/>
      <dgm:spPr/>
      <dgm:t>
        <a:bodyPr/>
        <a:lstStyle/>
        <a:p>
          <a:r>
            <a:rPr lang="en-US" sz="1400" dirty="0"/>
            <a:t>In it for the long haul!</a:t>
          </a:r>
        </a:p>
      </dgm:t>
    </dgm:pt>
    <dgm:pt modelId="{E3C42404-5106-9145-A9DB-8D4AA9D54E2A}" type="parTrans" cxnId="{AA47F308-4165-CC46-AC6F-5B4645303291}">
      <dgm:prSet/>
      <dgm:spPr/>
      <dgm:t>
        <a:bodyPr/>
        <a:lstStyle/>
        <a:p>
          <a:endParaRPr lang="en-US" sz="1400"/>
        </a:p>
      </dgm:t>
    </dgm:pt>
    <dgm:pt modelId="{8C135CC3-D462-254F-B513-55A81BEA3074}" type="sibTrans" cxnId="{AA47F308-4165-CC46-AC6F-5B4645303291}">
      <dgm:prSet/>
      <dgm:spPr/>
      <dgm:t>
        <a:bodyPr/>
        <a:lstStyle/>
        <a:p>
          <a:endParaRPr lang="en-US" sz="1400"/>
        </a:p>
      </dgm:t>
    </dgm:pt>
    <dgm:pt modelId="{1D0B0F05-4E07-1E45-8A1F-0F670679AD59}" type="pres">
      <dgm:prSet presAssocID="{7D799CF3-29B5-D544-8677-472522C738E2}" presName="rootnode" presStyleCnt="0">
        <dgm:presLayoutVars>
          <dgm:chMax/>
          <dgm:chPref/>
          <dgm:dir/>
          <dgm:animLvl val="lvl"/>
        </dgm:presLayoutVars>
      </dgm:prSet>
      <dgm:spPr/>
    </dgm:pt>
    <dgm:pt modelId="{1D2A7557-B1C2-8A48-A2D0-D95455AE58D4}" type="pres">
      <dgm:prSet presAssocID="{6F6D4CD7-0899-764A-8F3F-482767042911}" presName="composite" presStyleCnt="0"/>
      <dgm:spPr/>
    </dgm:pt>
    <dgm:pt modelId="{0A9073E1-4A82-DC47-B3AB-1B61E4E268DC}" type="pres">
      <dgm:prSet presAssocID="{6F6D4CD7-0899-764A-8F3F-482767042911}" presName="bentUpArrow1" presStyleLbl="alignImgPlace1" presStyleIdx="0" presStyleCnt="6"/>
      <dgm:spPr/>
    </dgm:pt>
    <dgm:pt modelId="{6C125208-6835-EE47-8678-1B93452A3279}" type="pres">
      <dgm:prSet presAssocID="{6F6D4CD7-0899-764A-8F3F-482767042911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4AA8FFA3-C944-1F44-88A9-B28BADEBAC96}" type="pres">
      <dgm:prSet presAssocID="{6F6D4CD7-0899-764A-8F3F-482767042911}" presName="ChildText" presStyleLbl="revTx" presStyleIdx="0" presStyleCnt="7" custScaleX="150382" custLinFactNeighborX="30115">
        <dgm:presLayoutVars>
          <dgm:chMax val="0"/>
          <dgm:chPref val="0"/>
          <dgm:bulletEnabled val="1"/>
        </dgm:presLayoutVars>
      </dgm:prSet>
      <dgm:spPr/>
    </dgm:pt>
    <dgm:pt modelId="{611FB8A4-6976-8644-B3E4-F86FB9F7AE45}" type="pres">
      <dgm:prSet presAssocID="{09C04C22-686F-B840-B0B2-2FC6FD748A6F}" presName="sibTrans" presStyleCnt="0"/>
      <dgm:spPr/>
    </dgm:pt>
    <dgm:pt modelId="{2AFE45CA-DC71-3845-8883-978B331BEBCF}" type="pres">
      <dgm:prSet presAssocID="{760899D5-BA99-6847-8902-93DCCF605218}" presName="composite" presStyleCnt="0"/>
      <dgm:spPr/>
    </dgm:pt>
    <dgm:pt modelId="{38FB8FBE-245C-EF49-B767-75D8E1CE023C}" type="pres">
      <dgm:prSet presAssocID="{760899D5-BA99-6847-8902-93DCCF605218}" presName="bentUpArrow1" presStyleLbl="alignImgPlace1" presStyleIdx="1" presStyleCnt="6"/>
      <dgm:spPr/>
    </dgm:pt>
    <dgm:pt modelId="{60802446-E65E-3144-BF4D-8C2C76713784}" type="pres">
      <dgm:prSet presAssocID="{760899D5-BA99-6847-8902-93DCCF605218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F13A54F4-2FE3-EF4A-AF3C-8C93D5875D32}" type="pres">
      <dgm:prSet presAssocID="{760899D5-BA99-6847-8902-93DCCF605218}" presName="ChildText" presStyleLbl="revTx" presStyleIdx="1" presStyleCnt="7" custScaleX="142710" custLinFactNeighborX="44862">
        <dgm:presLayoutVars>
          <dgm:chMax val="0"/>
          <dgm:chPref val="0"/>
          <dgm:bulletEnabled val="1"/>
        </dgm:presLayoutVars>
      </dgm:prSet>
      <dgm:spPr/>
    </dgm:pt>
    <dgm:pt modelId="{6D02E219-8DD8-A148-823F-789523877DFD}" type="pres">
      <dgm:prSet presAssocID="{7100C6FC-0EE0-7A4E-9079-A01262F1FA97}" presName="sibTrans" presStyleCnt="0"/>
      <dgm:spPr/>
    </dgm:pt>
    <dgm:pt modelId="{D8762695-77F6-D34B-8173-F960ED75A2AA}" type="pres">
      <dgm:prSet presAssocID="{EDC03029-DB63-2D42-A992-02A5D6AD08C6}" presName="composite" presStyleCnt="0"/>
      <dgm:spPr/>
    </dgm:pt>
    <dgm:pt modelId="{D7D48B1D-297C-6943-890D-1E8CA0B34F99}" type="pres">
      <dgm:prSet presAssocID="{EDC03029-DB63-2D42-A992-02A5D6AD08C6}" presName="bentUpArrow1" presStyleLbl="alignImgPlace1" presStyleIdx="2" presStyleCnt="6"/>
      <dgm:spPr/>
    </dgm:pt>
    <dgm:pt modelId="{BDFCFE58-6CC9-BC48-9046-04D58F78003E}" type="pres">
      <dgm:prSet presAssocID="{EDC03029-DB63-2D42-A992-02A5D6AD08C6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B2B6A266-86CA-2A44-9CAC-1CAC1D39A3A4}" type="pres">
      <dgm:prSet presAssocID="{EDC03029-DB63-2D42-A992-02A5D6AD08C6}" presName="ChildText" presStyleLbl="revTx" presStyleIdx="2" presStyleCnt="7" custScaleX="144613" custScaleY="105376" custLinFactNeighborX="37282">
        <dgm:presLayoutVars>
          <dgm:chMax val="0"/>
          <dgm:chPref val="0"/>
          <dgm:bulletEnabled val="1"/>
        </dgm:presLayoutVars>
      </dgm:prSet>
      <dgm:spPr/>
    </dgm:pt>
    <dgm:pt modelId="{323D33E7-A577-EB49-A6E4-5FC072D829BB}" type="pres">
      <dgm:prSet presAssocID="{523BDBE0-A9A3-7046-B77A-2E3C9868103E}" presName="sibTrans" presStyleCnt="0"/>
      <dgm:spPr/>
    </dgm:pt>
    <dgm:pt modelId="{7321D95C-1A58-C04B-8FAE-E7485C03B8E2}" type="pres">
      <dgm:prSet presAssocID="{84DB2526-73C4-F243-AEAF-FB7BFEC2F57A}" presName="composite" presStyleCnt="0"/>
      <dgm:spPr/>
    </dgm:pt>
    <dgm:pt modelId="{9A306C1C-F077-3B4E-AC97-FA9842BF9BCF}" type="pres">
      <dgm:prSet presAssocID="{84DB2526-73C4-F243-AEAF-FB7BFEC2F57A}" presName="bentUpArrow1" presStyleLbl="alignImgPlace1" presStyleIdx="3" presStyleCnt="6"/>
      <dgm:spPr/>
    </dgm:pt>
    <dgm:pt modelId="{2281BDB8-17FB-4D44-ACE7-BCAA8A93099B}" type="pres">
      <dgm:prSet presAssocID="{84DB2526-73C4-F243-AEAF-FB7BFEC2F57A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BFADAA1C-FF5A-C742-A19B-06EEC0F32C2A}" type="pres">
      <dgm:prSet presAssocID="{84DB2526-73C4-F243-AEAF-FB7BFEC2F57A}" presName="ChildText" presStyleLbl="revTx" presStyleIdx="3" presStyleCnt="7" custScaleX="133588" custLinFactNeighborX="24001">
        <dgm:presLayoutVars>
          <dgm:chMax val="0"/>
          <dgm:chPref val="0"/>
          <dgm:bulletEnabled val="1"/>
        </dgm:presLayoutVars>
      </dgm:prSet>
      <dgm:spPr/>
    </dgm:pt>
    <dgm:pt modelId="{15CE2170-1ACE-3B48-B99B-FAC438F52FD7}" type="pres">
      <dgm:prSet presAssocID="{9D216E6F-555A-504F-8ABF-54D9027DDD27}" presName="sibTrans" presStyleCnt="0"/>
      <dgm:spPr/>
    </dgm:pt>
    <dgm:pt modelId="{435423E2-FA23-6341-87C8-D78097C0F2B2}" type="pres">
      <dgm:prSet presAssocID="{D38B6D48-943C-E74B-A99E-0209DFE38930}" presName="composite" presStyleCnt="0"/>
      <dgm:spPr/>
    </dgm:pt>
    <dgm:pt modelId="{4460ED9D-D857-7D4B-BFEC-C3B687F36C8D}" type="pres">
      <dgm:prSet presAssocID="{D38B6D48-943C-E74B-A99E-0209DFE38930}" presName="bentUpArrow1" presStyleLbl="alignImgPlace1" presStyleIdx="4" presStyleCnt="6"/>
      <dgm:spPr/>
    </dgm:pt>
    <dgm:pt modelId="{064740A3-D9DC-EA49-BC78-B5CDAA7DFDD3}" type="pres">
      <dgm:prSet presAssocID="{D38B6D48-943C-E74B-A99E-0209DFE3893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C8E8847C-F089-6F48-A79A-78A727FE56A1}" type="pres">
      <dgm:prSet presAssocID="{D38B6D48-943C-E74B-A99E-0209DFE38930}" presName="ChildText" presStyleLbl="revTx" presStyleIdx="4" presStyleCnt="7" custScaleX="167178" custLinFactNeighborX="57453">
        <dgm:presLayoutVars>
          <dgm:chMax val="0"/>
          <dgm:chPref val="0"/>
          <dgm:bulletEnabled val="1"/>
        </dgm:presLayoutVars>
      </dgm:prSet>
      <dgm:spPr/>
    </dgm:pt>
    <dgm:pt modelId="{ED10AAE5-69AD-B146-8772-FE671E91679B}" type="pres">
      <dgm:prSet presAssocID="{3545BD28-C0B7-FC43-82A0-84815382F3A5}" presName="sibTrans" presStyleCnt="0"/>
      <dgm:spPr/>
    </dgm:pt>
    <dgm:pt modelId="{3FDC6FBF-36A8-C542-9651-BAB158670AF5}" type="pres">
      <dgm:prSet presAssocID="{034D3782-7059-D14D-80B7-8B15246563C7}" presName="composite" presStyleCnt="0"/>
      <dgm:spPr/>
    </dgm:pt>
    <dgm:pt modelId="{F093D4DB-3DDF-F44E-90F7-459B41E3DDCA}" type="pres">
      <dgm:prSet presAssocID="{034D3782-7059-D14D-80B7-8B15246563C7}" presName="bentUpArrow1" presStyleLbl="alignImgPlace1" presStyleIdx="5" presStyleCnt="6"/>
      <dgm:spPr/>
    </dgm:pt>
    <dgm:pt modelId="{C5237A60-DBB2-8D42-A941-C0EC551FC1E7}" type="pres">
      <dgm:prSet presAssocID="{034D3782-7059-D14D-80B7-8B15246563C7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9A59A10E-413A-C446-88E9-6CCEBB819917}" type="pres">
      <dgm:prSet presAssocID="{034D3782-7059-D14D-80B7-8B15246563C7}" presName="ChildText" presStyleLbl="revTx" presStyleIdx="5" presStyleCnt="7" custScaleX="167175" custLinFactNeighborX="48923">
        <dgm:presLayoutVars>
          <dgm:chMax val="0"/>
          <dgm:chPref val="0"/>
          <dgm:bulletEnabled val="1"/>
        </dgm:presLayoutVars>
      </dgm:prSet>
      <dgm:spPr/>
    </dgm:pt>
    <dgm:pt modelId="{DD5AB160-3DCC-934B-A221-C702A6B565ED}" type="pres">
      <dgm:prSet presAssocID="{EA8BD73D-FD8E-9843-AC8B-FE9D80AA56AD}" presName="sibTrans" presStyleCnt="0"/>
      <dgm:spPr/>
    </dgm:pt>
    <dgm:pt modelId="{EAA3A77D-767D-9046-AB42-4E42C06CD7DB}" type="pres">
      <dgm:prSet presAssocID="{DC4A65B5-B8C7-F04C-977E-83B0208DD002}" presName="composite" presStyleCnt="0"/>
      <dgm:spPr/>
    </dgm:pt>
    <dgm:pt modelId="{F8F4F008-1D23-964F-BA12-F1C101B47245}" type="pres">
      <dgm:prSet presAssocID="{DC4A65B5-B8C7-F04C-977E-83B0208DD00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FEBB98D-3062-204E-BFC5-805440061141}" type="pres">
      <dgm:prSet presAssocID="{DC4A65B5-B8C7-F04C-977E-83B0208DD00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920EE6CF-18C5-9A46-A0F4-31A9F2C0EDC5}" srcId="{84DB2526-73C4-F243-AEAF-FB7BFEC2F57A}" destId="{9B03FB30-8C4E-744B-A3FD-960EC52E408F}" srcOrd="0" destOrd="0" parTransId="{0A7B1CDA-9E91-A94F-B5A1-C7358B4F5277}" sibTransId="{EFC67AFB-F313-EE4B-B0E0-19B07A111F87}"/>
    <dgm:cxn modelId="{E33C3A8D-4182-3F4F-BD30-6EE3800118C1}" type="presOf" srcId="{51AB1F5F-62F0-2F4C-98FB-913323D6B726}" destId="{C8E8847C-F089-6F48-A79A-78A727FE56A1}" srcOrd="0" destOrd="0" presId="urn:microsoft.com/office/officeart/2005/8/layout/StepDownProcess"/>
    <dgm:cxn modelId="{EAA0194A-43A7-F449-90C7-0CC5605E3193}" srcId="{760899D5-BA99-6847-8902-93DCCF605218}" destId="{7BDAB998-8490-EF4B-AEDF-0412674C99B5}" srcOrd="0" destOrd="0" parTransId="{462A956F-3F7B-CF43-BA5B-82683D65F5D5}" sibTransId="{7BCE7CC2-9F94-7D49-AD05-688E9CB4437D}"/>
    <dgm:cxn modelId="{81FD6D03-E6EF-E54A-9163-D83E65D3F5BC}" type="presOf" srcId="{6F6D4CD7-0899-764A-8F3F-482767042911}" destId="{6C125208-6835-EE47-8678-1B93452A3279}" srcOrd="0" destOrd="0" presId="urn:microsoft.com/office/officeart/2005/8/layout/StepDownProcess"/>
    <dgm:cxn modelId="{AA47F308-4165-CC46-AC6F-5B4645303291}" srcId="{DC4A65B5-B8C7-F04C-977E-83B0208DD002}" destId="{0FF6C7A9-D47D-B24A-A9CA-E72CEE4CAA3C}" srcOrd="0" destOrd="0" parTransId="{E3C42404-5106-9145-A9DB-8D4AA9D54E2A}" sibTransId="{8C135CC3-D462-254F-B513-55A81BEA3074}"/>
    <dgm:cxn modelId="{3D613A96-BF5B-0944-91E2-C557DF4720E9}" type="presOf" srcId="{EDC03029-DB63-2D42-A992-02A5D6AD08C6}" destId="{BDFCFE58-6CC9-BC48-9046-04D58F78003E}" srcOrd="0" destOrd="0" presId="urn:microsoft.com/office/officeart/2005/8/layout/StepDownProcess"/>
    <dgm:cxn modelId="{F5AE255C-7704-684A-9EFD-70B31513A504}" type="presOf" srcId="{760899D5-BA99-6847-8902-93DCCF605218}" destId="{60802446-E65E-3144-BF4D-8C2C76713784}" srcOrd="0" destOrd="0" presId="urn:microsoft.com/office/officeart/2005/8/layout/StepDownProcess"/>
    <dgm:cxn modelId="{448B2E42-4A37-564B-BF44-EABE12D76242}" srcId="{7D799CF3-29B5-D544-8677-472522C738E2}" destId="{760899D5-BA99-6847-8902-93DCCF605218}" srcOrd="1" destOrd="0" parTransId="{F735F8D1-0C81-9D44-818D-502078A73188}" sibTransId="{7100C6FC-0EE0-7A4E-9079-A01262F1FA97}"/>
    <dgm:cxn modelId="{2521CB3B-FE1A-C14D-B1CD-63156AEA9603}" srcId="{7D799CF3-29B5-D544-8677-472522C738E2}" destId="{EDC03029-DB63-2D42-A992-02A5D6AD08C6}" srcOrd="2" destOrd="0" parTransId="{0680223D-C47E-2945-8897-B89CE3AED9DE}" sibTransId="{523BDBE0-A9A3-7046-B77A-2E3C9868103E}"/>
    <dgm:cxn modelId="{6D2CC3AA-B84E-8D44-A5E4-181671F62427}" srcId="{034D3782-7059-D14D-80B7-8B15246563C7}" destId="{C96FF57F-3BBC-F748-A1E0-D2DF6B2963AF}" srcOrd="0" destOrd="0" parTransId="{EDA0F0B3-11D5-6F48-96FC-D2D392F37E31}" sibTransId="{5217D2AD-6A77-BA47-97AD-D6E6E57BAC17}"/>
    <dgm:cxn modelId="{3AB82E62-EC8C-E84A-A5BC-A06E8C98198B}" srcId="{7D799CF3-29B5-D544-8677-472522C738E2}" destId="{6F6D4CD7-0899-764A-8F3F-482767042911}" srcOrd="0" destOrd="0" parTransId="{9B0A097C-C6E1-1E41-920F-C5F6DE0B53B6}" sibTransId="{09C04C22-686F-B840-B0B2-2FC6FD748A6F}"/>
    <dgm:cxn modelId="{3A6C4D3B-0A83-684D-B883-F0C00327ADFE}" type="presOf" srcId="{7BDAB998-8490-EF4B-AEDF-0412674C99B5}" destId="{F13A54F4-2FE3-EF4A-AF3C-8C93D5875D32}" srcOrd="0" destOrd="0" presId="urn:microsoft.com/office/officeart/2005/8/layout/StepDownProcess"/>
    <dgm:cxn modelId="{6ABE6FFF-8970-6D42-BB88-8AD736009457}" type="presOf" srcId="{D38B6D48-943C-E74B-A99E-0209DFE38930}" destId="{064740A3-D9DC-EA49-BC78-B5CDAA7DFDD3}" srcOrd="0" destOrd="0" presId="urn:microsoft.com/office/officeart/2005/8/layout/StepDownProcess"/>
    <dgm:cxn modelId="{59DFD5A8-3D73-4049-8A83-5459D50C2EF6}" type="presOf" srcId="{5AEE0364-38C7-974F-8315-4557464EFB42}" destId="{4AA8FFA3-C944-1F44-88A9-B28BADEBAC96}" srcOrd="0" destOrd="0" presId="urn:microsoft.com/office/officeart/2005/8/layout/StepDownProcess"/>
    <dgm:cxn modelId="{1FB43331-796F-244C-8839-00C3A93AE1CB}" type="presOf" srcId="{0FF6C7A9-D47D-B24A-A9CA-E72CEE4CAA3C}" destId="{DFEBB98D-3062-204E-BFC5-805440061141}" srcOrd="0" destOrd="0" presId="urn:microsoft.com/office/officeart/2005/8/layout/StepDownProcess"/>
    <dgm:cxn modelId="{B47CBE0C-D94E-3B4F-89FC-D86AECA88D7A}" srcId="{EDC03029-DB63-2D42-A992-02A5D6AD08C6}" destId="{F7E6E517-7106-B446-AB74-226976C6F264}" srcOrd="0" destOrd="0" parTransId="{AF49AFB2-DB64-CB41-808B-B23CF9D3353E}" sibTransId="{FB9C0D25-FE7A-1148-8007-F315E2329A83}"/>
    <dgm:cxn modelId="{4A9D6132-A59F-5A45-9899-A3F691C85FFF}" srcId="{7D799CF3-29B5-D544-8677-472522C738E2}" destId="{034D3782-7059-D14D-80B7-8B15246563C7}" srcOrd="5" destOrd="0" parTransId="{FE986EF3-90A7-CA49-8C7A-D234F1D84E7F}" sibTransId="{EA8BD73D-FD8E-9843-AC8B-FE9D80AA56AD}"/>
    <dgm:cxn modelId="{0C8E4D95-4509-BE4A-B6C5-9497435CD4F5}" type="presOf" srcId="{DC4A65B5-B8C7-F04C-977E-83B0208DD002}" destId="{F8F4F008-1D23-964F-BA12-F1C101B47245}" srcOrd="0" destOrd="0" presId="urn:microsoft.com/office/officeart/2005/8/layout/StepDownProcess"/>
    <dgm:cxn modelId="{092C50CD-EB68-6A40-8DAA-6A3D4C5B8222}" type="presOf" srcId="{7D799CF3-29B5-D544-8677-472522C738E2}" destId="{1D0B0F05-4E07-1E45-8A1F-0F670679AD59}" srcOrd="0" destOrd="0" presId="urn:microsoft.com/office/officeart/2005/8/layout/StepDownProcess"/>
    <dgm:cxn modelId="{5A984466-4CE0-4B4B-BCB6-2DFD6CB4D3AE}" srcId="{D38B6D48-943C-E74B-A99E-0209DFE38930}" destId="{51AB1F5F-62F0-2F4C-98FB-913323D6B726}" srcOrd="0" destOrd="0" parTransId="{E64E8744-C684-2643-8359-C403BE0964DE}" sibTransId="{05A10EBB-448A-664E-BDEA-30C4639FAA41}"/>
    <dgm:cxn modelId="{FCB936F6-9FC9-6447-92A6-6ECF67F9E089}" srcId="{6F6D4CD7-0899-764A-8F3F-482767042911}" destId="{5AEE0364-38C7-974F-8315-4557464EFB42}" srcOrd="0" destOrd="0" parTransId="{558475D9-54FE-8141-B0DF-129E715EE2C5}" sibTransId="{F5F7F98E-E49C-734D-BB0D-518128CAC2A4}"/>
    <dgm:cxn modelId="{757F9C66-BFDE-0F40-944F-9A1784C9D3BC}" type="presOf" srcId="{84DB2526-73C4-F243-AEAF-FB7BFEC2F57A}" destId="{2281BDB8-17FB-4D44-ACE7-BCAA8A93099B}" srcOrd="0" destOrd="0" presId="urn:microsoft.com/office/officeart/2005/8/layout/StepDownProcess"/>
    <dgm:cxn modelId="{03489741-6A69-5945-B1B7-5E67E3F4ACD9}" srcId="{7D799CF3-29B5-D544-8677-472522C738E2}" destId="{D38B6D48-943C-E74B-A99E-0209DFE38930}" srcOrd="4" destOrd="0" parTransId="{7A8774DB-5E4D-7346-83D4-0ECE689F13A7}" sibTransId="{3545BD28-C0B7-FC43-82A0-84815382F3A5}"/>
    <dgm:cxn modelId="{0092784A-3595-7F40-9F91-A107A656B74D}" srcId="{7D799CF3-29B5-D544-8677-472522C738E2}" destId="{DC4A65B5-B8C7-F04C-977E-83B0208DD002}" srcOrd="6" destOrd="0" parTransId="{A6AC5F28-6383-3242-AEAF-12B925272A83}" sibTransId="{B0FAFA5E-C16A-4945-AB81-0464CD475FF8}"/>
    <dgm:cxn modelId="{1567F855-4E09-274D-8603-F7A036C0F5A5}" type="presOf" srcId="{F7E6E517-7106-B446-AB74-226976C6F264}" destId="{B2B6A266-86CA-2A44-9CAC-1CAC1D39A3A4}" srcOrd="0" destOrd="0" presId="urn:microsoft.com/office/officeart/2005/8/layout/StepDownProcess"/>
    <dgm:cxn modelId="{86F0E21F-D1A6-BD40-97CA-3CB89C69CDE3}" type="presOf" srcId="{9B03FB30-8C4E-744B-A3FD-960EC52E408F}" destId="{BFADAA1C-FF5A-C742-A19B-06EEC0F32C2A}" srcOrd="0" destOrd="0" presId="urn:microsoft.com/office/officeart/2005/8/layout/StepDownProcess"/>
    <dgm:cxn modelId="{777F4570-76A5-A349-8A7A-8ADDE645A05F}" type="presOf" srcId="{C96FF57F-3BBC-F748-A1E0-D2DF6B2963AF}" destId="{9A59A10E-413A-C446-88E9-6CCEBB819917}" srcOrd="0" destOrd="0" presId="urn:microsoft.com/office/officeart/2005/8/layout/StepDownProcess"/>
    <dgm:cxn modelId="{A30CB33E-0934-EF4A-A9BD-F02287E4FC35}" type="presOf" srcId="{034D3782-7059-D14D-80B7-8B15246563C7}" destId="{C5237A60-DBB2-8D42-A941-C0EC551FC1E7}" srcOrd="0" destOrd="0" presId="urn:microsoft.com/office/officeart/2005/8/layout/StepDownProcess"/>
    <dgm:cxn modelId="{4720AB93-D132-8946-893F-75BB5F0C7257}" srcId="{7D799CF3-29B5-D544-8677-472522C738E2}" destId="{84DB2526-73C4-F243-AEAF-FB7BFEC2F57A}" srcOrd="3" destOrd="0" parTransId="{CF4E672F-3730-114D-A0D3-F06BE05D59CD}" sibTransId="{9D216E6F-555A-504F-8ABF-54D9027DDD27}"/>
    <dgm:cxn modelId="{DAFB9BB4-FA8A-3F45-B39B-DE2274C74326}" type="presParOf" srcId="{1D0B0F05-4E07-1E45-8A1F-0F670679AD59}" destId="{1D2A7557-B1C2-8A48-A2D0-D95455AE58D4}" srcOrd="0" destOrd="0" presId="urn:microsoft.com/office/officeart/2005/8/layout/StepDownProcess"/>
    <dgm:cxn modelId="{3A54023C-7085-0145-BDA1-C4566B7F9DD9}" type="presParOf" srcId="{1D2A7557-B1C2-8A48-A2D0-D95455AE58D4}" destId="{0A9073E1-4A82-DC47-B3AB-1B61E4E268DC}" srcOrd="0" destOrd="0" presId="urn:microsoft.com/office/officeart/2005/8/layout/StepDownProcess"/>
    <dgm:cxn modelId="{5D2851D4-DAB0-0A43-A3E5-F0D9E31B5098}" type="presParOf" srcId="{1D2A7557-B1C2-8A48-A2D0-D95455AE58D4}" destId="{6C125208-6835-EE47-8678-1B93452A3279}" srcOrd="1" destOrd="0" presId="urn:microsoft.com/office/officeart/2005/8/layout/StepDownProcess"/>
    <dgm:cxn modelId="{D74BFCA9-6F73-FF41-AFFC-9C3B2325EEB3}" type="presParOf" srcId="{1D2A7557-B1C2-8A48-A2D0-D95455AE58D4}" destId="{4AA8FFA3-C944-1F44-88A9-B28BADEBAC96}" srcOrd="2" destOrd="0" presId="urn:microsoft.com/office/officeart/2005/8/layout/StepDownProcess"/>
    <dgm:cxn modelId="{4CF95EA0-8B6A-5F42-AB2A-F9DB84C0413F}" type="presParOf" srcId="{1D0B0F05-4E07-1E45-8A1F-0F670679AD59}" destId="{611FB8A4-6976-8644-B3E4-F86FB9F7AE45}" srcOrd="1" destOrd="0" presId="urn:microsoft.com/office/officeart/2005/8/layout/StepDownProcess"/>
    <dgm:cxn modelId="{AB0B66AD-790F-BF47-8CE1-9E0F85C4456E}" type="presParOf" srcId="{1D0B0F05-4E07-1E45-8A1F-0F670679AD59}" destId="{2AFE45CA-DC71-3845-8883-978B331BEBCF}" srcOrd="2" destOrd="0" presId="urn:microsoft.com/office/officeart/2005/8/layout/StepDownProcess"/>
    <dgm:cxn modelId="{2A1B7582-36A8-7E4D-8A82-E6CE9AB4E678}" type="presParOf" srcId="{2AFE45CA-DC71-3845-8883-978B331BEBCF}" destId="{38FB8FBE-245C-EF49-B767-75D8E1CE023C}" srcOrd="0" destOrd="0" presId="urn:microsoft.com/office/officeart/2005/8/layout/StepDownProcess"/>
    <dgm:cxn modelId="{02306F23-DBC4-BE4B-8069-126A92F9CBC3}" type="presParOf" srcId="{2AFE45CA-DC71-3845-8883-978B331BEBCF}" destId="{60802446-E65E-3144-BF4D-8C2C76713784}" srcOrd="1" destOrd="0" presId="urn:microsoft.com/office/officeart/2005/8/layout/StepDownProcess"/>
    <dgm:cxn modelId="{292D24A8-3E80-A549-8983-5860C5B67EBC}" type="presParOf" srcId="{2AFE45CA-DC71-3845-8883-978B331BEBCF}" destId="{F13A54F4-2FE3-EF4A-AF3C-8C93D5875D32}" srcOrd="2" destOrd="0" presId="urn:microsoft.com/office/officeart/2005/8/layout/StepDownProcess"/>
    <dgm:cxn modelId="{D5B9DEAF-9BED-EC46-BB34-EB9F9C9F4B0E}" type="presParOf" srcId="{1D0B0F05-4E07-1E45-8A1F-0F670679AD59}" destId="{6D02E219-8DD8-A148-823F-789523877DFD}" srcOrd="3" destOrd="0" presId="urn:microsoft.com/office/officeart/2005/8/layout/StepDownProcess"/>
    <dgm:cxn modelId="{8EC0605C-96FD-F943-AE9E-E98967141FD0}" type="presParOf" srcId="{1D0B0F05-4E07-1E45-8A1F-0F670679AD59}" destId="{D8762695-77F6-D34B-8173-F960ED75A2AA}" srcOrd="4" destOrd="0" presId="urn:microsoft.com/office/officeart/2005/8/layout/StepDownProcess"/>
    <dgm:cxn modelId="{A0183688-230B-0246-87CE-705587A15188}" type="presParOf" srcId="{D8762695-77F6-D34B-8173-F960ED75A2AA}" destId="{D7D48B1D-297C-6943-890D-1E8CA0B34F99}" srcOrd="0" destOrd="0" presId="urn:microsoft.com/office/officeart/2005/8/layout/StepDownProcess"/>
    <dgm:cxn modelId="{05C0072D-AC4F-CF49-9AB4-D8223994EF2C}" type="presParOf" srcId="{D8762695-77F6-D34B-8173-F960ED75A2AA}" destId="{BDFCFE58-6CC9-BC48-9046-04D58F78003E}" srcOrd="1" destOrd="0" presId="urn:microsoft.com/office/officeart/2005/8/layout/StepDownProcess"/>
    <dgm:cxn modelId="{58769802-47CE-8648-A472-C8550CBEA3FB}" type="presParOf" srcId="{D8762695-77F6-D34B-8173-F960ED75A2AA}" destId="{B2B6A266-86CA-2A44-9CAC-1CAC1D39A3A4}" srcOrd="2" destOrd="0" presId="urn:microsoft.com/office/officeart/2005/8/layout/StepDownProcess"/>
    <dgm:cxn modelId="{331F9FE9-0AFC-2444-A918-1804364163C0}" type="presParOf" srcId="{1D0B0F05-4E07-1E45-8A1F-0F670679AD59}" destId="{323D33E7-A577-EB49-A6E4-5FC072D829BB}" srcOrd="5" destOrd="0" presId="urn:microsoft.com/office/officeart/2005/8/layout/StepDownProcess"/>
    <dgm:cxn modelId="{466AC02F-DB82-8D40-B9B3-B14E02E4CCD6}" type="presParOf" srcId="{1D0B0F05-4E07-1E45-8A1F-0F670679AD59}" destId="{7321D95C-1A58-C04B-8FAE-E7485C03B8E2}" srcOrd="6" destOrd="0" presId="urn:microsoft.com/office/officeart/2005/8/layout/StepDownProcess"/>
    <dgm:cxn modelId="{45DE4B18-7402-B642-BF43-91DCEC73544F}" type="presParOf" srcId="{7321D95C-1A58-C04B-8FAE-E7485C03B8E2}" destId="{9A306C1C-F077-3B4E-AC97-FA9842BF9BCF}" srcOrd="0" destOrd="0" presId="urn:microsoft.com/office/officeart/2005/8/layout/StepDownProcess"/>
    <dgm:cxn modelId="{F03F3BC7-A75C-E145-8FEB-6E4AAD9AB9F7}" type="presParOf" srcId="{7321D95C-1A58-C04B-8FAE-E7485C03B8E2}" destId="{2281BDB8-17FB-4D44-ACE7-BCAA8A93099B}" srcOrd="1" destOrd="0" presId="urn:microsoft.com/office/officeart/2005/8/layout/StepDownProcess"/>
    <dgm:cxn modelId="{5FE3484E-2ED4-9144-85EB-247AE45D939C}" type="presParOf" srcId="{7321D95C-1A58-C04B-8FAE-E7485C03B8E2}" destId="{BFADAA1C-FF5A-C742-A19B-06EEC0F32C2A}" srcOrd="2" destOrd="0" presId="urn:microsoft.com/office/officeart/2005/8/layout/StepDownProcess"/>
    <dgm:cxn modelId="{7737B065-92B1-7548-B0F0-C1CB2D9A3E29}" type="presParOf" srcId="{1D0B0F05-4E07-1E45-8A1F-0F670679AD59}" destId="{15CE2170-1ACE-3B48-B99B-FAC438F52FD7}" srcOrd="7" destOrd="0" presId="urn:microsoft.com/office/officeart/2005/8/layout/StepDownProcess"/>
    <dgm:cxn modelId="{8E189613-44DF-0F4D-837F-E70BC3B3B40D}" type="presParOf" srcId="{1D0B0F05-4E07-1E45-8A1F-0F670679AD59}" destId="{435423E2-FA23-6341-87C8-D78097C0F2B2}" srcOrd="8" destOrd="0" presId="urn:microsoft.com/office/officeart/2005/8/layout/StepDownProcess"/>
    <dgm:cxn modelId="{90B0AB4A-4E04-A149-9B33-E43A64C82573}" type="presParOf" srcId="{435423E2-FA23-6341-87C8-D78097C0F2B2}" destId="{4460ED9D-D857-7D4B-BFEC-C3B687F36C8D}" srcOrd="0" destOrd="0" presId="urn:microsoft.com/office/officeart/2005/8/layout/StepDownProcess"/>
    <dgm:cxn modelId="{FDD67E7C-C21D-4543-A4C6-26EF7EB5DDF8}" type="presParOf" srcId="{435423E2-FA23-6341-87C8-D78097C0F2B2}" destId="{064740A3-D9DC-EA49-BC78-B5CDAA7DFDD3}" srcOrd="1" destOrd="0" presId="urn:microsoft.com/office/officeart/2005/8/layout/StepDownProcess"/>
    <dgm:cxn modelId="{0987EC66-10CF-F643-8961-4A3B59B57E6A}" type="presParOf" srcId="{435423E2-FA23-6341-87C8-D78097C0F2B2}" destId="{C8E8847C-F089-6F48-A79A-78A727FE56A1}" srcOrd="2" destOrd="0" presId="urn:microsoft.com/office/officeart/2005/8/layout/StepDownProcess"/>
    <dgm:cxn modelId="{CA5D711A-85D5-2A4C-9B37-ABDCD12259AD}" type="presParOf" srcId="{1D0B0F05-4E07-1E45-8A1F-0F670679AD59}" destId="{ED10AAE5-69AD-B146-8772-FE671E91679B}" srcOrd="9" destOrd="0" presId="urn:microsoft.com/office/officeart/2005/8/layout/StepDownProcess"/>
    <dgm:cxn modelId="{EFD30FEB-B0FB-E645-8FA8-F1E0B6140015}" type="presParOf" srcId="{1D0B0F05-4E07-1E45-8A1F-0F670679AD59}" destId="{3FDC6FBF-36A8-C542-9651-BAB158670AF5}" srcOrd="10" destOrd="0" presId="urn:microsoft.com/office/officeart/2005/8/layout/StepDownProcess"/>
    <dgm:cxn modelId="{EDE6C5BB-5A5C-3844-831E-06BC86DF2E49}" type="presParOf" srcId="{3FDC6FBF-36A8-C542-9651-BAB158670AF5}" destId="{F093D4DB-3DDF-F44E-90F7-459B41E3DDCA}" srcOrd="0" destOrd="0" presId="urn:microsoft.com/office/officeart/2005/8/layout/StepDownProcess"/>
    <dgm:cxn modelId="{E442A89C-3DA2-4D4B-A2F5-2242827A1C54}" type="presParOf" srcId="{3FDC6FBF-36A8-C542-9651-BAB158670AF5}" destId="{C5237A60-DBB2-8D42-A941-C0EC551FC1E7}" srcOrd="1" destOrd="0" presId="urn:microsoft.com/office/officeart/2005/8/layout/StepDownProcess"/>
    <dgm:cxn modelId="{C930FEF8-8829-1942-8EA1-FE10E0B8A691}" type="presParOf" srcId="{3FDC6FBF-36A8-C542-9651-BAB158670AF5}" destId="{9A59A10E-413A-C446-88E9-6CCEBB819917}" srcOrd="2" destOrd="0" presId="urn:microsoft.com/office/officeart/2005/8/layout/StepDownProcess"/>
    <dgm:cxn modelId="{1929E820-C6A2-5242-8218-AD2C7A1ED341}" type="presParOf" srcId="{1D0B0F05-4E07-1E45-8A1F-0F670679AD59}" destId="{DD5AB160-3DCC-934B-A221-C702A6B565ED}" srcOrd="11" destOrd="0" presId="urn:microsoft.com/office/officeart/2005/8/layout/StepDownProcess"/>
    <dgm:cxn modelId="{B7BDF895-982A-F142-BF3F-CDEDB13B578D}" type="presParOf" srcId="{1D0B0F05-4E07-1E45-8A1F-0F670679AD59}" destId="{EAA3A77D-767D-9046-AB42-4E42C06CD7DB}" srcOrd="12" destOrd="0" presId="urn:microsoft.com/office/officeart/2005/8/layout/StepDownProcess"/>
    <dgm:cxn modelId="{BB5F4980-9198-BC42-B79D-4AFAE44A1CFD}" type="presParOf" srcId="{EAA3A77D-767D-9046-AB42-4E42C06CD7DB}" destId="{F8F4F008-1D23-964F-BA12-F1C101B47245}" srcOrd="0" destOrd="0" presId="urn:microsoft.com/office/officeart/2005/8/layout/StepDownProcess"/>
    <dgm:cxn modelId="{08F68402-8D68-204E-B48A-1DB7E8F97E50}" type="presParOf" srcId="{EAA3A77D-767D-9046-AB42-4E42C06CD7DB}" destId="{DFEBB98D-3062-204E-BFC5-80544006114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AF1376-C3B7-9D48-B05F-8C01681F7A61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E4AE5F-F1A7-074E-A8DB-065EFED35C9F}">
      <dgm:prSet phldrT="[Text]"/>
      <dgm:spPr/>
      <dgm:t>
        <a:bodyPr/>
        <a:lstStyle/>
        <a:p>
          <a:r>
            <a:rPr lang="en-US" dirty="0"/>
            <a:t>PFAs working more independently (i.e., on committees)</a:t>
          </a:r>
        </a:p>
      </dgm:t>
    </dgm:pt>
    <dgm:pt modelId="{6701BBC1-F9E3-A84A-BF5B-80027E28FEC1}" type="parTrans" cxnId="{B625A1CC-B906-444A-BB64-04B901E8E4BE}">
      <dgm:prSet/>
      <dgm:spPr/>
      <dgm:t>
        <a:bodyPr/>
        <a:lstStyle/>
        <a:p>
          <a:endParaRPr lang="en-US"/>
        </a:p>
      </dgm:t>
    </dgm:pt>
    <dgm:pt modelId="{C4D84B39-99B2-E145-8B15-48BD35EB374B}" type="sibTrans" cxnId="{B625A1CC-B906-444A-BB64-04B901E8E4BE}">
      <dgm:prSet/>
      <dgm:spPr/>
      <dgm:t>
        <a:bodyPr/>
        <a:lstStyle/>
        <a:p>
          <a:endParaRPr lang="en-US"/>
        </a:p>
      </dgm:t>
    </dgm:pt>
    <dgm:pt modelId="{9F8322D4-D766-8C42-8384-82AD0BA6B67D}">
      <dgm:prSet phldrT="[Text]"/>
      <dgm:spPr/>
      <dgm:t>
        <a:bodyPr/>
        <a:lstStyle/>
        <a:p>
          <a:r>
            <a:rPr lang="en-US" dirty="0"/>
            <a:t>Faster launch</a:t>
          </a:r>
        </a:p>
      </dgm:t>
    </dgm:pt>
    <dgm:pt modelId="{ECE16CDF-6BE2-C446-974A-5940D4A6550B}" type="parTrans" cxnId="{C5C96377-AE33-284A-8F46-8688781484BB}">
      <dgm:prSet/>
      <dgm:spPr/>
      <dgm:t>
        <a:bodyPr/>
        <a:lstStyle/>
        <a:p>
          <a:endParaRPr lang="en-US"/>
        </a:p>
      </dgm:t>
    </dgm:pt>
    <dgm:pt modelId="{387AFAE0-3F48-5043-BE26-4635D6B03035}" type="sibTrans" cxnId="{C5C96377-AE33-284A-8F46-8688781484BB}">
      <dgm:prSet/>
      <dgm:spPr/>
      <dgm:t>
        <a:bodyPr/>
        <a:lstStyle/>
        <a:p>
          <a:endParaRPr lang="en-US"/>
        </a:p>
      </dgm:t>
    </dgm:pt>
    <dgm:pt modelId="{A8B303CA-7F28-7143-90C2-96DB4D5F8FC1}">
      <dgm:prSet phldrT="[Text]"/>
      <dgm:spPr/>
      <dgm:t>
        <a:bodyPr/>
        <a:lstStyle/>
        <a:p>
          <a:r>
            <a:rPr lang="en-US" dirty="0"/>
            <a:t>More direct mentoring needed</a:t>
          </a:r>
        </a:p>
      </dgm:t>
    </dgm:pt>
    <dgm:pt modelId="{AA0EA229-07FF-BB43-897C-DA27372BA6D1}" type="parTrans" cxnId="{D4E32CC1-F904-AB46-A551-8A578A44A50D}">
      <dgm:prSet/>
      <dgm:spPr/>
      <dgm:t>
        <a:bodyPr/>
        <a:lstStyle/>
        <a:p>
          <a:endParaRPr lang="en-US"/>
        </a:p>
      </dgm:t>
    </dgm:pt>
    <dgm:pt modelId="{3B5B7112-3488-0748-ADD0-C0F888DFCE60}" type="sibTrans" cxnId="{D4E32CC1-F904-AB46-A551-8A578A44A50D}">
      <dgm:prSet/>
      <dgm:spPr/>
      <dgm:t>
        <a:bodyPr/>
        <a:lstStyle/>
        <a:p>
          <a:endParaRPr lang="en-US"/>
        </a:p>
      </dgm:t>
    </dgm:pt>
    <dgm:pt modelId="{618F4DC9-1CD8-CC48-9F64-1756F2864C77}">
      <dgm:prSet phldrT="[Text]"/>
      <dgm:spPr/>
      <dgm:t>
        <a:bodyPr/>
        <a:lstStyle/>
        <a:p>
          <a:r>
            <a:rPr lang="en-US" dirty="0"/>
            <a:t>PFACs: staff request feedback from PFAs</a:t>
          </a:r>
        </a:p>
      </dgm:t>
    </dgm:pt>
    <dgm:pt modelId="{EFF33109-104B-F24F-84C1-7DF8C3DCDD0A}" type="parTrans" cxnId="{7DC7DDFA-CB71-5C4B-A857-90A7C2825992}">
      <dgm:prSet/>
      <dgm:spPr/>
      <dgm:t>
        <a:bodyPr/>
        <a:lstStyle/>
        <a:p>
          <a:endParaRPr lang="en-US"/>
        </a:p>
      </dgm:t>
    </dgm:pt>
    <dgm:pt modelId="{C5DF2B3C-C30D-9444-8F3F-EDAA0DB1CC8B}" type="sibTrans" cxnId="{7DC7DDFA-CB71-5C4B-A857-90A7C2825992}">
      <dgm:prSet/>
      <dgm:spPr/>
      <dgm:t>
        <a:bodyPr/>
        <a:lstStyle/>
        <a:p>
          <a:endParaRPr lang="en-US"/>
        </a:p>
      </dgm:t>
    </dgm:pt>
    <dgm:pt modelId="{04DF3C09-6A90-3A49-A59E-6DF71F964387}">
      <dgm:prSet phldrT="[Text]"/>
      <dgm:spPr/>
      <dgm:t>
        <a:bodyPr/>
        <a:lstStyle/>
        <a:p>
          <a:r>
            <a:rPr lang="en-US" dirty="0"/>
            <a:t>Slower launch</a:t>
          </a:r>
        </a:p>
      </dgm:t>
    </dgm:pt>
    <dgm:pt modelId="{CC0079C0-9D3E-E549-8E57-182255B80120}" type="parTrans" cxnId="{6627A32F-DF77-DF48-9615-378BA3A89866}">
      <dgm:prSet/>
      <dgm:spPr/>
      <dgm:t>
        <a:bodyPr/>
        <a:lstStyle/>
        <a:p>
          <a:endParaRPr lang="en-US"/>
        </a:p>
      </dgm:t>
    </dgm:pt>
    <dgm:pt modelId="{8DD5CDC3-E953-E845-9E3A-FE82AFA4C136}" type="sibTrans" cxnId="{6627A32F-DF77-DF48-9615-378BA3A89866}">
      <dgm:prSet/>
      <dgm:spPr/>
      <dgm:t>
        <a:bodyPr/>
        <a:lstStyle/>
        <a:p>
          <a:endParaRPr lang="en-US"/>
        </a:p>
      </dgm:t>
    </dgm:pt>
    <dgm:pt modelId="{BB67B0C2-E268-1F43-A175-AF0B06A295F7}">
      <dgm:prSet phldrT="[Text]"/>
      <dgm:spPr/>
      <dgm:t>
        <a:bodyPr/>
        <a:lstStyle/>
        <a:p>
          <a:r>
            <a:rPr lang="en-US" dirty="0"/>
            <a:t>Lower risk</a:t>
          </a:r>
        </a:p>
      </dgm:t>
    </dgm:pt>
    <dgm:pt modelId="{77A9A0D0-06C6-C146-97F1-0AD405CBF4B0}" type="parTrans" cxnId="{FE69230B-F9D6-BB46-87F7-353150954544}">
      <dgm:prSet/>
      <dgm:spPr/>
      <dgm:t>
        <a:bodyPr/>
        <a:lstStyle/>
        <a:p>
          <a:endParaRPr lang="en-US"/>
        </a:p>
      </dgm:t>
    </dgm:pt>
    <dgm:pt modelId="{482BFA76-CEFE-D24D-8BB2-D7D5038C0B9A}" type="sibTrans" cxnId="{FE69230B-F9D6-BB46-87F7-353150954544}">
      <dgm:prSet/>
      <dgm:spPr/>
      <dgm:t>
        <a:bodyPr/>
        <a:lstStyle/>
        <a:p>
          <a:endParaRPr lang="en-US"/>
        </a:p>
      </dgm:t>
    </dgm:pt>
    <dgm:pt modelId="{3C77B70F-32EB-924D-A1CF-3B5CBDA856A0}">
      <dgm:prSet phldrT="[Text]"/>
      <dgm:spPr/>
      <dgm:t>
        <a:bodyPr/>
        <a:lstStyle/>
        <a:p>
          <a:r>
            <a:rPr lang="en-US" dirty="0"/>
            <a:t>Frontline engagement </a:t>
          </a:r>
        </a:p>
      </dgm:t>
    </dgm:pt>
    <dgm:pt modelId="{EFDC64F2-4FEE-F540-9314-04B4D1085C01}" type="parTrans" cxnId="{235D1DD0-8E6A-BC44-AB2D-F56AB3A1B29E}">
      <dgm:prSet/>
      <dgm:spPr/>
      <dgm:t>
        <a:bodyPr/>
        <a:lstStyle/>
        <a:p>
          <a:endParaRPr lang="en-US"/>
        </a:p>
      </dgm:t>
    </dgm:pt>
    <dgm:pt modelId="{2F7F31D9-A48A-C74F-9CBC-A4FD9315340C}" type="sibTrans" cxnId="{235D1DD0-8E6A-BC44-AB2D-F56AB3A1B29E}">
      <dgm:prSet/>
      <dgm:spPr/>
      <dgm:t>
        <a:bodyPr/>
        <a:lstStyle/>
        <a:p>
          <a:endParaRPr lang="en-US"/>
        </a:p>
      </dgm:t>
    </dgm:pt>
    <dgm:pt modelId="{811C1226-18A6-534D-BF29-FD6D82663088}">
      <dgm:prSet phldrT="[Text]"/>
      <dgm:spPr/>
      <dgm:t>
        <a:bodyPr/>
        <a:lstStyle/>
        <a:p>
          <a:r>
            <a:rPr lang="en-US" dirty="0"/>
            <a:t>High-level engagement</a:t>
          </a:r>
        </a:p>
      </dgm:t>
    </dgm:pt>
    <dgm:pt modelId="{284CCB99-9E6C-6C4B-AD70-7844878FDC05}" type="parTrans" cxnId="{90317E48-F668-A645-B6FD-4FF40A9CD4D4}">
      <dgm:prSet/>
      <dgm:spPr/>
      <dgm:t>
        <a:bodyPr/>
        <a:lstStyle/>
        <a:p>
          <a:endParaRPr lang="en-US"/>
        </a:p>
      </dgm:t>
    </dgm:pt>
    <dgm:pt modelId="{1D6208E2-9858-B344-817A-03ABB4903FE2}" type="sibTrans" cxnId="{90317E48-F668-A645-B6FD-4FF40A9CD4D4}">
      <dgm:prSet/>
      <dgm:spPr/>
      <dgm:t>
        <a:bodyPr/>
        <a:lstStyle/>
        <a:p>
          <a:endParaRPr lang="en-US"/>
        </a:p>
      </dgm:t>
    </dgm:pt>
    <dgm:pt modelId="{7AD2A029-DD3F-AD44-90DB-25FF577F0D6A}">
      <dgm:prSet/>
      <dgm:spPr/>
      <dgm:t>
        <a:bodyPr/>
        <a:lstStyle/>
        <a:p>
          <a:r>
            <a:rPr lang="en-US" dirty="0"/>
            <a:t>Focus Groups</a:t>
          </a:r>
        </a:p>
      </dgm:t>
    </dgm:pt>
    <dgm:pt modelId="{A56099E8-F7F0-EF4A-8CB7-C8C5C67B01FA}" type="parTrans" cxnId="{04EDDCDA-70B7-DB43-B81D-15F41B4A538B}">
      <dgm:prSet/>
      <dgm:spPr/>
      <dgm:t>
        <a:bodyPr/>
        <a:lstStyle/>
        <a:p>
          <a:endParaRPr lang="en-US"/>
        </a:p>
      </dgm:t>
    </dgm:pt>
    <dgm:pt modelId="{A9F72D5D-7CD3-6248-9D3E-9E3F36CDB107}" type="sibTrans" cxnId="{04EDDCDA-70B7-DB43-B81D-15F41B4A538B}">
      <dgm:prSet/>
      <dgm:spPr/>
      <dgm:t>
        <a:bodyPr/>
        <a:lstStyle/>
        <a:p>
          <a:endParaRPr lang="en-US"/>
        </a:p>
      </dgm:t>
    </dgm:pt>
    <dgm:pt modelId="{A704E830-E2E6-574A-B4C2-E8A140464080}">
      <dgm:prSet/>
      <dgm:spPr/>
      <dgm:t>
        <a:bodyPr/>
        <a:lstStyle/>
        <a:p>
          <a:r>
            <a:rPr lang="en-US" dirty="0"/>
            <a:t>Easier buy-in for resistant leaders</a:t>
          </a:r>
        </a:p>
      </dgm:t>
    </dgm:pt>
    <dgm:pt modelId="{1E036307-E980-8A4B-8D72-AEFF3CED0484}" type="parTrans" cxnId="{2A6A619D-D5FB-FB49-BBC9-297BB08B7DC2}">
      <dgm:prSet/>
      <dgm:spPr/>
      <dgm:t>
        <a:bodyPr/>
        <a:lstStyle/>
        <a:p>
          <a:endParaRPr lang="en-US"/>
        </a:p>
      </dgm:t>
    </dgm:pt>
    <dgm:pt modelId="{5B570634-9962-DB47-A283-9210F33C0A8C}" type="sibTrans" cxnId="{2A6A619D-D5FB-FB49-BBC9-297BB08B7DC2}">
      <dgm:prSet/>
      <dgm:spPr/>
      <dgm:t>
        <a:bodyPr/>
        <a:lstStyle/>
        <a:p>
          <a:endParaRPr lang="en-US"/>
        </a:p>
      </dgm:t>
    </dgm:pt>
    <dgm:pt modelId="{A08730AC-80E1-3141-BD03-21C6CE5E39BC}">
      <dgm:prSet/>
      <dgm:spPr/>
      <dgm:t>
        <a:bodyPr/>
        <a:lstStyle/>
        <a:p>
          <a:r>
            <a:rPr lang="en-US" dirty="0"/>
            <a:t>May lead to formation of PFAC</a:t>
          </a:r>
        </a:p>
      </dgm:t>
    </dgm:pt>
    <dgm:pt modelId="{A171D30E-33CB-B64A-A47C-5AEA1969B831}" type="parTrans" cxnId="{9F72514F-CDAB-BE4F-930F-703C511277C2}">
      <dgm:prSet/>
      <dgm:spPr/>
      <dgm:t>
        <a:bodyPr/>
        <a:lstStyle/>
        <a:p>
          <a:endParaRPr lang="en-US"/>
        </a:p>
      </dgm:t>
    </dgm:pt>
    <dgm:pt modelId="{1341275B-73A2-4847-974D-679EEF351111}" type="sibTrans" cxnId="{9F72514F-CDAB-BE4F-930F-703C511277C2}">
      <dgm:prSet/>
      <dgm:spPr/>
      <dgm:t>
        <a:bodyPr/>
        <a:lstStyle/>
        <a:p>
          <a:endParaRPr lang="en-US"/>
        </a:p>
      </dgm:t>
    </dgm:pt>
    <dgm:pt modelId="{A02A5A5F-2C74-EB46-B00E-85970F26FD68}">
      <dgm:prSet/>
      <dgm:spPr/>
      <dgm:t>
        <a:bodyPr/>
        <a:lstStyle/>
        <a:p>
          <a:r>
            <a:rPr lang="en-US" dirty="0"/>
            <a:t>Detailed feedback re: 1 specific item</a:t>
          </a:r>
        </a:p>
      </dgm:t>
    </dgm:pt>
    <dgm:pt modelId="{92DDF30D-1251-E146-8F0F-28A3BBEF42D9}" type="parTrans" cxnId="{21DA9D12-E017-304D-9406-267A5F49D51E}">
      <dgm:prSet/>
      <dgm:spPr/>
      <dgm:t>
        <a:bodyPr/>
        <a:lstStyle/>
        <a:p>
          <a:endParaRPr lang="en-US"/>
        </a:p>
      </dgm:t>
    </dgm:pt>
    <dgm:pt modelId="{5276ED2D-EA8F-484F-8E0A-C40072A20314}" type="sibTrans" cxnId="{21DA9D12-E017-304D-9406-267A5F49D51E}">
      <dgm:prSet/>
      <dgm:spPr/>
      <dgm:t>
        <a:bodyPr/>
        <a:lstStyle/>
        <a:p>
          <a:endParaRPr lang="en-US"/>
        </a:p>
      </dgm:t>
    </dgm:pt>
    <dgm:pt modelId="{1E6680EB-3A67-644E-9B70-4B02B52890C7}" type="pres">
      <dgm:prSet presAssocID="{52AF1376-C3B7-9D48-B05F-8C01681F7A61}" presName="Name0" presStyleCnt="0">
        <dgm:presLayoutVars>
          <dgm:dir/>
          <dgm:animLvl val="lvl"/>
          <dgm:resizeHandles/>
        </dgm:presLayoutVars>
      </dgm:prSet>
      <dgm:spPr/>
    </dgm:pt>
    <dgm:pt modelId="{180FA852-08A1-3E4D-8ECF-0BB24C233865}" type="pres">
      <dgm:prSet presAssocID="{14E4AE5F-F1A7-074E-A8DB-065EFED35C9F}" presName="linNode" presStyleCnt="0"/>
      <dgm:spPr/>
    </dgm:pt>
    <dgm:pt modelId="{6D2FE258-099E-3B4D-8F07-A2D8A25AB10C}" type="pres">
      <dgm:prSet presAssocID="{14E4AE5F-F1A7-074E-A8DB-065EFED35C9F}" presName="parentShp" presStyleLbl="node1" presStyleIdx="0" presStyleCnt="3">
        <dgm:presLayoutVars>
          <dgm:bulletEnabled val="1"/>
        </dgm:presLayoutVars>
      </dgm:prSet>
      <dgm:spPr/>
    </dgm:pt>
    <dgm:pt modelId="{FCE07AC5-3079-9144-9B8B-A2C12DB8D28B}" type="pres">
      <dgm:prSet presAssocID="{14E4AE5F-F1A7-074E-A8DB-065EFED35C9F}" presName="childShp" presStyleLbl="bgAccFollowNode1" presStyleIdx="0" presStyleCnt="3">
        <dgm:presLayoutVars>
          <dgm:bulletEnabled val="1"/>
        </dgm:presLayoutVars>
      </dgm:prSet>
      <dgm:spPr/>
    </dgm:pt>
    <dgm:pt modelId="{380EB432-258B-C345-94A1-3174BBD88207}" type="pres">
      <dgm:prSet presAssocID="{C4D84B39-99B2-E145-8B15-48BD35EB374B}" presName="spacing" presStyleCnt="0"/>
      <dgm:spPr/>
    </dgm:pt>
    <dgm:pt modelId="{2AC9C682-67FD-954F-9344-216968E77821}" type="pres">
      <dgm:prSet presAssocID="{618F4DC9-1CD8-CC48-9F64-1756F2864C77}" presName="linNode" presStyleCnt="0"/>
      <dgm:spPr/>
    </dgm:pt>
    <dgm:pt modelId="{4AD84CD2-5ADF-5645-A81E-DCE8A9285498}" type="pres">
      <dgm:prSet presAssocID="{618F4DC9-1CD8-CC48-9F64-1756F2864C77}" presName="parentShp" presStyleLbl="node1" presStyleIdx="1" presStyleCnt="3">
        <dgm:presLayoutVars>
          <dgm:bulletEnabled val="1"/>
        </dgm:presLayoutVars>
      </dgm:prSet>
      <dgm:spPr/>
    </dgm:pt>
    <dgm:pt modelId="{3558D31D-25B2-C14A-A9EB-7A5E3A37E5E3}" type="pres">
      <dgm:prSet presAssocID="{618F4DC9-1CD8-CC48-9F64-1756F2864C77}" presName="childShp" presStyleLbl="bgAccFollowNode1" presStyleIdx="1" presStyleCnt="3">
        <dgm:presLayoutVars>
          <dgm:bulletEnabled val="1"/>
        </dgm:presLayoutVars>
      </dgm:prSet>
      <dgm:spPr/>
    </dgm:pt>
    <dgm:pt modelId="{496EF206-20AD-9348-88ED-49656C899C2C}" type="pres">
      <dgm:prSet presAssocID="{C5DF2B3C-C30D-9444-8F3F-EDAA0DB1CC8B}" presName="spacing" presStyleCnt="0"/>
      <dgm:spPr/>
    </dgm:pt>
    <dgm:pt modelId="{3EEC90C9-E086-984F-B75B-9905AD157D7C}" type="pres">
      <dgm:prSet presAssocID="{7AD2A029-DD3F-AD44-90DB-25FF577F0D6A}" presName="linNode" presStyleCnt="0"/>
      <dgm:spPr/>
    </dgm:pt>
    <dgm:pt modelId="{778EE615-0148-C349-AEDA-342639C0FCCF}" type="pres">
      <dgm:prSet presAssocID="{7AD2A029-DD3F-AD44-90DB-25FF577F0D6A}" presName="parentShp" presStyleLbl="node1" presStyleIdx="2" presStyleCnt="3">
        <dgm:presLayoutVars>
          <dgm:bulletEnabled val="1"/>
        </dgm:presLayoutVars>
      </dgm:prSet>
      <dgm:spPr/>
    </dgm:pt>
    <dgm:pt modelId="{E94D9327-16AE-6749-A7C1-97DB9CF210A5}" type="pres">
      <dgm:prSet presAssocID="{7AD2A029-DD3F-AD44-90DB-25FF577F0D6A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09E5C369-74A5-3C47-B6AA-94E033C2776E}" type="presOf" srcId="{A704E830-E2E6-574A-B4C2-E8A140464080}" destId="{E94D9327-16AE-6749-A7C1-97DB9CF210A5}" srcOrd="0" destOrd="0" presId="urn:microsoft.com/office/officeart/2005/8/layout/vList6"/>
    <dgm:cxn modelId="{9F72514F-CDAB-BE4F-930F-703C511277C2}" srcId="{7AD2A029-DD3F-AD44-90DB-25FF577F0D6A}" destId="{A08730AC-80E1-3141-BD03-21C6CE5E39BC}" srcOrd="1" destOrd="0" parTransId="{A171D30E-33CB-B64A-A47C-5AEA1969B831}" sibTransId="{1341275B-73A2-4847-974D-679EEF351111}"/>
    <dgm:cxn modelId="{D4E32CC1-F904-AB46-A551-8A578A44A50D}" srcId="{14E4AE5F-F1A7-074E-A8DB-065EFED35C9F}" destId="{A8B303CA-7F28-7143-90C2-96DB4D5F8FC1}" srcOrd="1" destOrd="0" parTransId="{AA0EA229-07FF-BB43-897C-DA27372BA6D1}" sibTransId="{3B5B7112-3488-0748-ADD0-C0F888DFCE60}"/>
    <dgm:cxn modelId="{FE69230B-F9D6-BB46-87F7-353150954544}" srcId="{618F4DC9-1CD8-CC48-9F64-1756F2864C77}" destId="{BB67B0C2-E268-1F43-A175-AF0B06A295F7}" srcOrd="1" destOrd="0" parTransId="{77A9A0D0-06C6-C146-97F1-0AD405CBF4B0}" sibTransId="{482BFA76-CEFE-D24D-8BB2-D7D5038C0B9A}"/>
    <dgm:cxn modelId="{04EDDCDA-70B7-DB43-B81D-15F41B4A538B}" srcId="{52AF1376-C3B7-9D48-B05F-8C01681F7A61}" destId="{7AD2A029-DD3F-AD44-90DB-25FF577F0D6A}" srcOrd="2" destOrd="0" parTransId="{A56099E8-F7F0-EF4A-8CB7-C8C5C67B01FA}" sibTransId="{A9F72D5D-7CD3-6248-9D3E-9E3F36CDB107}"/>
    <dgm:cxn modelId="{32C17804-2EDB-914D-8F3E-02454D55E3D5}" type="presOf" srcId="{3C77B70F-32EB-924D-A1CF-3B5CBDA856A0}" destId="{FCE07AC5-3079-9144-9B8B-A2C12DB8D28B}" srcOrd="0" destOrd="2" presId="urn:microsoft.com/office/officeart/2005/8/layout/vList6"/>
    <dgm:cxn modelId="{6627A32F-DF77-DF48-9615-378BA3A89866}" srcId="{618F4DC9-1CD8-CC48-9F64-1756F2864C77}" destId="{04DF3C09-6A90-3A49-A59E-6DF71F964387}" srcOrd="0" destOrd="0" parTransId="{CC0079C0-9D3E-E549-8E57-182255B80120}" sibTransId="{8DD5CDC3-E953-E845-9E3A-FE82AFA4C136}"/>
    <dgm:cxn modelId="{2A6A619D-D5FB-FB49-BBC9-297BB08B7DC2}" srcId="{7AD2A029-DD3F-AD44-90DB-25FF577F0D6A}" destId="{A704E830-E2E6-574A-B4C2-E8A140464080}" srcOrd="0" destOrd="0" parTransId="{1E036307-E980-8A4B-8D72-AEFF3CED0484}" sibTransId="{5B570634-9962-DB47-A283-9210F33C0A8C}"/>
    <dgm:cxn modelId="{C5C96377-AE33-284A-8F46-8688781484BB}" srcId="{14E4AE5F-F1A7-074E-A8DB-065EFED35C9F}" destId="{9F8322D4-D766-8C42-8384-82AD0BA6B67D}" srcOrd="0" destOrd="0" parTransId="{ECE16CDF-6BE2-C446-974A-5940D4A6550B}" sibTransId="{387AFAE0-3F48-5043-BE26-4635D6B03035}"/>
    <dgm:cxn modelId="{21DA9D12-E017-304D-9406-267A5F49D51E}" srcId="{7AD2A029-DD3F-AD44-90DB-25FF577F0D6A}" destId="{A02A5A5F-2C74-EB46-B00E-85970F26FD68}" srcOrd="2" destOrd="0" parTransId="{92DDF30D-1251-E146-8F0F-28A3BBEF42D9}" sibTransId="{5276ED2D-EA8F-484F-8E0A-C40072A20314}"/>
    <dgm:cxn modelId="{91DA445B-4722-8747-A133-654BD7066D69}" type="presOf" srcId="{14E4AE5F-F1A7-074E-A8DB-065EFED35C9F}" destId="{6D2FE258-099E-3B4D-8F07-A2D8A25AB10C}" srcOrd="0" destOrd="0" presId="urn:microsoft.com/office/officeart/2005/8/layout/vList6"/>
    <dgm:cxn modelId="{ACAAB552-D4AA-5E4D-8E2F-7714C37B7872}" type="presOf" srcId="{BB67B0C2-E268-1F43-A175-AF0B06A295F7}" destId="{3558D31D-25B2-C14A-A9EB-7A5E3A37E5E3}" srcOrd="0" destOrd="1" presId="urn:microsoft.com/office/officeart/2005/8/layout/vList6"/>
    <dgm:cxn modelId="{AE658092-D366-F04D-85B2-140C1E8747EC}" type="presOf" srcId="{04DF3C09-6A90-3A49-A59E-6DF71F964387}" destId="{3558D31D-25B2-C14A-A9EB-7A5E3A37E5E3}" srcOrd="0" destOrd="0" presId="urn:microsoft.com/office/officeart/2005/8/layout/vList6"/>
    <dgm:cxn modelId="{90317E48-F668-A645-B6FD-4FF40A9CD4D4}" srcId="{618F4DC9-1CD8-CC48-9F64-1756F2864C77}" destId="{811C1226-18A6-534D-BF29-FD6D82663088}" srcOrd="2" destOrd="0" parTransId="{284CCB99-9E6C-6C4B-AD70-7844878FDC05}" sibTransId="{1D6208E2-9858-B344-817A-03ABB4903FE2}"/>
    <dgm:cxn modelId="{235D1DD0-8E6A-BC44-AB2D-F56AB3A1B29E}" srcId="{14E4AE5F-F1A7-074E-A8DB-065EFED35C9F}" destId="{3C77B70F-32EB-924D-A1CF-3B5CBDA856A0}" srcOrd="2" destOrd="0" parTransId="{EFDC64F2-4FEE-F540-9314-04B4D1085C01}" sibTransId="{2F7F31D9-A48A-C74F-9CBC-A4FD9315340C}"/>
    <dgm:cxn modelId="{CB3E0148-CF4D-7443-9FA2-F04D626E9D59}" type="presOf" srcId="{A08730AC-80E1-3141-BD03-21C6CE5E39BC}" destId="{E94D9327-16AE-6749-A7C1-97DB9CF210A5}" srcOrd="0" destOrd="1" presId="urn:microsoft.com/office/officeart/2005/8/layout/vList6"/>
    <dgm:cxn modelId="{FC986356-48B8-AF43-82A8-D376446DA88A}" type="presOf" srcId="{A8B303CA-7F28-7143-90C2-96DB4D5F8FC1}" destId="{FCE07AC5-3079-9144-9B8B-A2C12DB8D28B}" srcOrd="0" destOrd="1" presId="urn:microsoft.com/office/officeart/2005/8/layout/vList6"/>
    <dgm:cxn modelId="{86EFC6F4-348A-F14B-804D-578F327AAC3A}" type="presOf" srcId="{9F8322D4-D766-8C42-8384-82AD0BA6B67D}" destId="{FCE07AC5-3079-9144-9B8B-A2C12DB8D28B}" srcOrd="0" destOrd="0" presId="urn:microsoft.com/office/officeart/2005/8/layout/vList6"/>
    <dgm:cxn modelId="{7DC7DDFA-CB71-5C4B-A857-90A7C2825992}" srcId="{52AF1376-C3B7-9D48-B05F-8C01681F7A61}" destId="{618F4DC9-1CD8-CC48-9F64-1756F2864C77}" srcOrd="1" destOrd="0" parTransId="{EFF33109-104B-F24F-84C1-7DF8C3DCDD0A}" sibTransId="{C5DF2B3C-C30D-9444-8F3F-EDAA0DB1CC8B}"/>
    <dgm:cxn modelId="{5F522FAE-B890-904F-B7E0-8DE39FF9E2D9}" type="presOf" srcId="{811C1226-18A6-534D-BF29-FD6D82663088}" destId="{3558D31D-25B2-C14A-A9EB-7A5E3A37E5E3}" srcOrd="0" destOrd="2" presId="urn:microsoft.com/office/officeart/2005/8/layout/vList6"/>
    <dgm:cxn modelId="{B625A1CC-B906-444A-BB64-04B901E8E4BE}" srcId="{52AF1376-C3B7-9D48-B05F-8C01681F7A61}" destId="{14E4AE5F-F1A7-074E-A8DB-065EFED35C9F}" srcOrd="0" destOrd="0" parTransId="{6701BBC1-F9E3-A84A-BF5B-80027E28FEC1}" sibTransId="{C4D84B39-99B2-E145-8B15-48BD35EB374B}"/>
    <dgm:cxn modelId="{8C469C9E-C1F9-3547-9D86-9684C2DFEB07}" type="presOf" srcId="{618F4DC9-1CD8-CC48-9F64-1756F2864C77}" destId="{4AD84CD2-5ADF-5645-A81E-DCE8A9285498}" srcOrd="0" destOrd="0" presId="urn:microsoft.com/office/officeart/2005/8/layout/vList6"/>
    <dgm:cxn modelId="{367951C0-5E10-904C-8B0E-5937C6964C45}" type="presOf" srcId="{52AF1376-C3B7-9D48-B05F-8C01681F7A61}" destId="{1E6680EB-3A67-644E-9B70-4B02B52890C7}" srcOrd="0" destOrd="0" presId="urn:microsoft.com/office/officeart/2005/8/layout/vList6"/>
    <dgm:cxn modelId="{12180814-B0BB-9D49-A523-A13E8A861410}" type="presOf" srcId="{7AD2A029-DD3F-AD44-90DB-25FF577F0D6A}" destId="{778EE615-0148-C349-AEDA-342639C0FCCF}" srcOrd="0" destOrd="0" presId="urn:microsoft.com/office/officeart/2005/8/layout/vList6"/>
    <dgm:cxn modelId="{BA647A29-4B0B-004B-87AB-56D185E96873}" type="presOf" srcId="{A02A5A5F-2C74-EB46-B00E-85970F26FD68}" destId="{E94D9327-16AE-6749-A7C1-97DB9CF210A5}" srcOrd="0" destOrd="2" presId="urn:microsoft.com/office/officeart/2005/8/layout/vList6"/>
    <dgm:cxn modelId="{B0A794ED-DC9E-F54A-B007-3173694F7048}" type="presParOf" srcId="{1E6680EB-3A67-644E-9B70-4B02B52890C7}" destId="{180FA852-08A1-3E4D-8ECF-0BB24C233865}" srcOrd="0" destOrd="0" presId="urn:microsoft.com/office/officeart/2005/8/layout/vList6"/>
    <dgm:cxn modelId="{A666334D-1346-F441-8153-AB6D7FA9716F}" type="presParOf" srcId="{180FA852-08A1-3E4D-8ECF-0BB24C233865}" destId="{6D2FE258-099E-3B4D-8F07-A2D8A25AB10C}" srcOrd="0" destOrd="0" presId="urn:microsoft.com/office/officeart/2005/8/layout/vList6"/>
    <dgm:cxn modelId="{E9D2382D-820D-2D43-AEFE-A51D0560DC66}" type="presParOf" srcId="{180FA852-08A1-3E4D-8ECF-0BB24C233865}" destId="{FCE07AC5-3079-9144-9B8B-A2C12DB8D28B}" srcOrd="1" destOrd="0" presId="urn:microsoft.com/office/officeart/2005/8/layout/vList6"/>
    <dgm:cxn modelId="{D6D9F1E2-B40C-DC4F-94BC-0811FA6B4B1A}" type="presParOf" srcId="{1E6680EB-3A67-644E-9B70-4B02B52890C7}" destId="{380EB432-258B-C345-94A1-3174BBD88207}" srcOrd="1" destOrd="0" presId="urn:microsoft.com/office/officeart/2005/8/layout/vList6"/>
    <dgm:cxn modelId="{CF9E9889-7D17-4641-8DBF-644950E0B142}" type="presParOf" srcId="{1E6680EB-3A67-644E-9B70-4B02B52890C7}" destId="{2AC9C682-67FD-954F-9344-216968E77821}" srcOrd="2" destOrd="0" presId="urn:microsoft.com/office/officeart/2005/8/layout/vList6"/>
    <dgm:cxn modelId="{85ADDBD2-44BD-854A-B582-C9CA37F0C3A8}" type="presParOf" srcId="{2AC9C682-67FD-954F-9344-216968E77821}" destId="{4AD84CD2-5ADF-5645-A81E-DCE8A9285498}" srcOrd="0" destOrd="0" presId="urn:microsoft.com/office/officeart/2005/8/layout/vList6"/>
    <dgm:cxn modelId="{58A51391-04E0-F34F-8284-4E6E1AF69C42}" type="presParOf" srcId="{2AC9C682-67FD-954F-9344-216968E77821}" destId="{3558D31D-25B2-C14A-A9EB-7A5E3A37E5E3}" srcOrd="1" destOrd="0" presId="urn:microsoft.com/office/officeart/2005/8/layout/vList6"/>
    <dgm:cxn modelId="{826FDB61-521F-D849-9A94-AEFB68FD33D3}" type="presParOf" srcId="{1E6680EB-3A67-644E-9B70-4B02B52890C7}" destId="{496EF206-20AD-9348-88ED-49656C899C2C}" srcOrd="3" destOrd="0" presId="urn:microsoft.com/office/officeart/2005/8/layout/vList6"/>
    <dgm:cxn modelId="{EACAC132-CD5A-694E-9194-AE0020A6DB06}" type="presParOf" srcId="{1E6680EB-3A67-644E-9B70-4B02B52890C7}" destId="{3EEC90C9-E086-984F-B75B-9905AD157D7C}" srcOrd="4" destOrd="0" presId="urn:microsoft.com/office/officeart/2005/8/layout/vList6"/>
    <dgm:cxn modelId="{17726EC9-CBA0-E64B-97B5-87B21A2CA460}" type="presParOf" srcId="{3EEC90C9-E086-984F-B75B-9905AD157D7C}" destId="{778EE615-0148-C349-AEDA-342639C0FCCF}" srcOrd="0" destOrd="0" presId="urn:microsoft.com/office/officeart/2005/8/layout/vList6"/>
    <dgm:cxn modelId="{26D03D59-E56B-1348-983F-2BEF9CE624EF}" type="presParOf" srcId="{3EEC90C9-E086-984F-B75B-9905AD157D7C}" destId="{E94D9327-16AE-6749-A7C1-97DB9CF210A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45438A-7B1B-4703-A5E2-CECF51DBA4E3}" type="doc">
      <dgm:prSet loTypeId="urn:microsoft.com/office/officeart/2005/8/layout/pyramid3" loCatId="pyramid" qsTypeId="urn:microsoft.com/office/officeart/2005/8/quickstyle/simple1" qsCatId="simple" csTypeId="urn:microsoft.com/office/officeart/2005/8/colors/colorful3" csCatId="colorful" phldr="1"/>
      <dgm:spPr/>
    </dgm:pt>
    <dgm:pt modelId="{A3D653CF-2564-4C72-8386-98DB7EADEE95}">
      <dgm:prSet phldrT="[Text]" custT="1"/>
      <dgm:spPr/>
      <dgm:t>
        <a:bodyPr/>
        <a:lstStyle/>
        <a:p>
          <a:r>
            <a:rPr lang="en-US" sz="4000" dirty="0"/>
            <a:t>Patients and family members (80%)</a:t>
          </a:r>
        </a:p>
      </dgm:t>
    </dgm:pt>
    <dgm:pt modelId="{46C08FF3-0149-45F2-BB83-A99D02F1CEA7}" type="parTrans" cxnId="{8570A65B-598F-4D5B-8F14-6318D2B64AFF}">
      <dgm:prSet/>
      <dgm:spPr/>
      <dgm:t>
        <a:bodyPr/>
        <a:lstStyle/>
        <a:p>
          <a:endParaRPr lang="en-US"/>
        </a:p>
      </dgm:t>
    </dgm:pt>
    <dgm:pt modelId="{14734370-B953-494D-A3B3-C9BA34BBC119}" type="sibTrans" cxnId="{8570A65B-598F-4D5B-8F14-6318D2B64AFF}">
      <dgm:prSet/>
      <dgm:spPr/>
      <dgm:t>
        <a:bodyPr/>
        <a:lstStyle/>
        <a:p>
          <a:endParaRPr lang="en-US"/>
        </a:p>
      </dgm:t>
    </dgm:pt>
    <dgm:pt modelId="{1DA68963-6841-45C8-8E9A-1E890D059EA6}">
      <dgm:prSet phldrT="[Text]" custT="1"/>
      <dgm:spPr/>
      <dgm:t>
        <a:bodyPr/>
        <a:lstStyle/>
        <a:p>
          <a:r>
            <a:rPr lang="en-US" sz="4000" dirty="0"/>
            <a:t>Staff (20%)</a:t>
          </a:r>
        </a:p>
      </dgm:t>
    </dgm:pt>
    <dgm:pt modelId="{8DEA6741-9C51-47A7-AA91-EFEEE1C70212}" type="parTrans" cxnId="{8379BE55-4D2B-4D56-863C-860363D9045F}">
      <dgm:prSet/>
      <dgm:spPr/>
      <dgm:t>
        <a:bodyPr/>
        <a:lstStyle/>
        <a:p>
          <a:endParaRPr lang="en-US"/>
        </a:p>
      </dgm:t>
    </dgm:pt>
    <dgm:pt modelId="{106C09B5-53FF-4878-BC88-93FD89CEF778}" type="sibTrans" cxnId="{8379BE55-4D2B-4D56-863C-860363D9045F}">
      <dgm:prSet/>
      <dgm:spPr/>
      <dgm:t>
        <a:bodyPr/>
        <a:lstStyle/>
        <a:p>
          <a:endParaRPr lang="en-US"/>
        </a:p>
      </dgm:t>
    </dgm:pt>
    <dgm:pt modelId="{008B372B-7EDA-4BAA-A763-522956775317}">
      <dgm:prSet phldrT="[Text]" custT="1"/>
      <dgm:spPr/>
      <dgm:t>
        <a:bodyPr/>
        <a:lstStyle/>
        <a:p>
          <a:r>
            <a:rPr lang="en-US" sz="2800" dirty="0"/>
            <a:t>Visitors</a:t>
          </a:r>
        </a:p>
      </dgm:t>
    </dgm:pt>
    <dgm:pt modelId="{966A407F-0AFE-4752-9279-68852AC50A79}" type="parTrans" cxnId="{BE6DD47F-AA7B-4991-B90E-9964D4BF032D}">
      <dgm:prSet/>
      <dgm:spPr/>
      <dgm:t>
        <a:bodyPr/>
        <a:lstStyle/>
        <a:p>
          <a:endParaRPr lang="en-US"/>
        </a:p>
      </dgm:t>
    </dgm:pt>
    <dgm:pt modelId="{F324E67A-62C8-412B-93E1-A1C3FB423DF3}" type="sibTrans" cxnId="{BE6DD47F-AA7B-4991-B90E-9964D4BF032D}">
      <dgm:prSet/>
      <dgm:spPr/>
      <dgm:t>
        <a:bodyPr/>
        <a:lstStyle/>
        <a:p>
          <a:endParaRPr lang="en-US"/>
        </a:p>
      </dgm:t>
    </dgm:pt>
    <dgm:pt modelId="{9AFB5FC4-C34B-4915-A3AC-D9F9F3AFEFE8}" type="pres">
      <dgm:prSet presAssocID="{2745438A-7B1B-4703-A5E2-CECF51DBA4E3}" presName="Name0" presStyleCnt="0">
        <dgm:presLayoutVars>
          <dgm:dir/>
          <dgm:animLvl val="lvl"/>
          <dgm:resizeHandles val="exact"/>
        </dgm:presLayoutVars>
      </dgm:prSet>
      <dgm:spPr/>
    </dgm:pt>
    <dgm:pt modelId="{3AABB963-399E-4619-BC31-683B2C124502}" type="pres">
      <dgm:prSet presAssocID="{A3D653CF-2564-4C72-8386-98DB7EADEE95}" presName="Name8" presStyleCnt="0"/>
      <dgm:spPr/>
    </dgm:pt>
    <dgm:pt modelId="{91593F58-716A-4965-AD12-DD44576E003E}" type="pres">
      <dgm:prSet presAssocID="{A3D653CF-2564-4C72-8386-98DB7EADEE95}" presName="level" presStyleLbl="node1" presStyleIdx="0" presStyleCnt="3">
        <dgm:presLayoutVars>
          <dgm:chMax val="1"/>
          <dgm:bulletEnabled val="1"/>
        </dgm:presLayoutVars>
      </dgm:prSet>
      <dgm:spPr/>
    </dgm:pt>
    <dgm:pt modelId="{947C4E29-E1CE-4B2F-A933-33494D965D8D}" type="pres">
      <dgm:prSet presAssocID="{A3D653CF-2564-4C72-8386-98DB7EADEE9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0701A1C-F68A-4F16-92C9-3CED362FF7F7}" type="pres">
      <dgm:prSet presAssocID="{1DA68963-6841-45C8-8E9A-1E890D059EA6}" presName="Name8" presStyleCnt="0"/>
      <dgm:spPr/>
    </dgm:pt>
    <dgm:pt modelId="{98D7103F-10BC-4ECE-8B21-96B13F372D4F}" type="pres">
      <dgm:prSet presAssocID="{1DA68963-6841-45C8-8E9A-1E890D059EA6}" presName="level" presStyleLbl="node1" presStyleIdx="1" presStyleCnt="3">
        <dgm:presLayoutVars>
          <dgm:chMax val="1"/>
          <dgm:bulletEnabled val="1"/>
        </dgm:presLayoutVars>
      </dgm:prSet>
      <dgm:spPr/>
    </dgm:pt>
    <dgm:pt modelId="{F4A8FEBA-B1FF-4DE1-AA79-865466696FC7}" type="pres">
      <dgm:prSet presAssocID="{1DA68963-6841-45C8-8E9A-1E890D059EA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124E6D5-E58F-4BE5-9F08-99B6BBB93F73}" type="pres">
      <dgm:prSet presAssocID="{008B372B-7EDA-4BAA-A763-522956775317}" presName="Name8" presStyleCnt="0"/>
      <dgm:spPr/>
    </dgm:pt>
    <dgm:pt modelId="{6CCDB866-4CB3-42AF-8A87-C6180908BECF}" type="pres">
      <dgm:prSet presAssocID="{008B372B-7EDA-4BAA-A763-522956775317}" presName="level" presStyleLbl="node1" presStyleIdx="2" presStyleCnt="3" custLinFactNeighborY="3052">
        <dgm:presLayoutVars>
          <dgm:chMax val="1"/>
          <dgm:bulletEnabled val="1"/>
        </dgm:presLayoutVars>
      </dgm:prSet>
      <dgm:spPr/>
    </dgm:pt>
    <dgm:pt modelId="{0C41EDDF-6BC4-4F28-A9FF-9FBAAAD97E87}" type="pres">
      <dgm:prSet presAssocID="{008B372B-7EDA-4BAA-A763-52295677531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490C4FC-3DF8-8344-8AB6-068B8AD8D99A}" type="presOf" srcId="{008B372B-7EDA-4BAA-A763-522956775317}" destId="{6CCDB866-4CB3-42AF-8A87-C6180908BECF}" srcOrd="0" destOrd="0" presId="urn:microsoft.com/office/officeart/2005/8/layout/pyramid3"/>
    <dgm:cxn modelId="{C1E08533-C987-674D-B2AB-E4EB88AD0044}" type="presOf" srcId="{1DA68963-6841-45C8-8E9A-1E890D059EA6}" destId="{F4A8FEBA-B1FF-4DE1-AA79-865466696FC7}" srcOrd="1" destOrd="0" presId="urn:microsoft.com/office/officeart/2005/8/layout/pyramid3"/>
    <dgm:cxn modelId="{7C66205B-2237-EA4F-A25B-B514461465D9}" type="presOf" srcId="{008B372B-7EDA-4BAA-A763-522956775317}" destId="{0C41EDDF-6BC4-4F28-A9FF-9FBAAAD97E87}" srcOrd="1" destOrd="0" presId="urn:microsoft.com/office/officeart/2005/8/layout/pyramid3"/>
    <dgm:cxn modelId="{15091D1B-18E1-CD47-BC04-1994681E2F7E}" type="presOf" srcId="{2745438A-7B1B-4703-A5E2-CECF51DBA4E3}" destId="{9AFB5FC4-C34B-4915-A3AC-D9F9F3AFEFE8}" srcOrd="0" destOrd="0" presId="urn:microsoft.com/office/officeart/2005/8/layout/pyramid3"/>
    <dgm:cxn modelId="{3568679A-D37A-0446-A56E-1A0594764BAA}" type="presOf" srcId="{A3D653CF-2564-4C72-8386-98DB7EADEE95}" destId="{91593F58-716A-4965-AD12-DD44576E003E}" srcOrd="0" destOrd="0" presId="urn:microsoft.com/office/officeart/2005/8/layout/pyramid3"/>
    <dgm:cxn modelId="{18A74148-A841-194C-ACC7-BE7D42F4D3FC}" type="presOf" srcId="{1DA68963-6841-45C8-8E9A-1E890D059EA6}" destId="{98D7103F-10BC-4ECE-8B21-96B13F372D4F}" srcOrd="0" destOrd="0" presId="urn:microsoft.com/office/officeart/2005/8/layout/pyramid3"/>
    <dgm:cxn modelId="{8570A65B-598F-4D5B-8F14-6318D2B64AFF}" srcId="{2745438A-7B1B-4703-A5E2-CECF51DBA4E3}" destId="{A3D653CF-2564-4C72-8386-98DB7EADEE95}" srcOrd="0" destOrd="0" parTransId="{46C08FF3-0149-45F2-BB83-A99D02F1CEA7}" sibTransId="{14734370-B953-494D-A3B3-C9BA34BBC119}"/>
    <dgm:cxn modelId="{8379BE55-4D2B-4D56-863C-860363D9045F}" srcId="{2745438A-7B1B-4703-A5E2-CECF51DBA4E3}" destId="{1DA68963-6841-45C8-8E9A-1E890D059EA6}" srcOrd="1" destOrd="0" parTransId="{8DEA6741-9C51-47A7-AA91-EFEEE1C70212}" sibTransId="{106C09B5-53FF-4878-BC88-93FD89CEF778}"/>
    <dgm:cxn modelId="{BE6DD47F-AA7B-4991-B90E-9964D4BF032D}" srcId="{2745438A-7B1B-4703-A5E2-CECF51DBA4E3}" destId="{008B372B-7EDA-4BAA-A763-522956775317}" srcOrd="2" destOrd="0" parTransId="{966A407F-0AFE-4752-9279-68852AC50A79}" sibTransId="{F324E67A-62C8-412B-93E1-A1C3FB423DF3}"/>
    <dgm:cxn modelId="{9D0331F4-0088-B84A-9DF7-32F662147D7A}" type="presOf" srcId="{A3D653CF-2564-4C72-8386-98DB7EADEE95}" destId="{947C4E29-E1CE-4B2F-A933-33494D965D8D}" srcOrd="1" destOrd="0" presId="urn:microsoft.com/office/officeart/2005/8/layout/pyramid3"/>
    <dgm:cxn modelId="{21B6C62D-E3BC-B74C-9A01-43E320A8749A}" type="presParOf" srcId="{9AFB5FC4-C34B-4915-A3AC-D9F9F3AFEFE8}" destId="{3AABB963-399E-4619-BC31-683B2C124502}" srcOrd="0" destOrd="0" presId="urn:microsoft.com/office/officeart/2005/8/layout/pyramid3"/>
    <dgm:cxn modelId="{D5F4EB65-767F-A24A-9C9C-874E349D60EC}" type="presParOf" srcId="{3AABB963-399E-4619-BC31-683B2C124502}" destId="{91593F58-716A-4965-AD12-DD44576E003E}" srcOrd="0" destOrd="0" presId="urn:microsoft.com/office/officeart/2005/8/layout/pyramid3"/>
    <dgm:cxn modelId="{72060D72-53E2-884B-ACE5-9E4E734420F5}" type="presParOf" srcId="{3AABB963-399E-4619-BC31-683B2C124502}" destId="{947C4E29-E1CE-4B2F-A933-33494D965D8D}" srcOrd="1" destOrd="0" presId="urn:microsoft.com/office/officeart/2005/8/layout/pyramid3"/>
    <dgm:cxn modelId="{32934FBA-0571-0948-AA53-C90A450DE0D8}" type="presParOf" srcId="{9AFB5FC4-C34B-4915-A3AC-D9F9F3AFEFE8}" destId="{00701A1C-F68A-4F16-92C9-3CED362FF7F7}" srcOrd="1" destOrd="0" presId="urn:microsoft.com/office/officeart/2005/8/layout/pyramid3"/>
    <dgm:cxn modelId="{3B37338F-9D6C-5449-BD62-09EC2AD02874}" type="presParOf" srcId="{00701A1C-F68A-4F16-92C9-3CED362FF7F7}" destId="{98D7103F-10BC-4ECE-8B21-96B13F372D4F}" srcOrd="0" destOrd="0" presId="urn:microsoft.com/office/officeart/2005/8/layout/pyramid3"/>
    <dgm:cxn modelId="{BEC33B58-B791-DB49-9B1B-ADE5BA998EC8}" type="presParOf" srcId="{00701A1C-F68A-4F16-92C9-3CED362FF7F7}" destId="{F4A8FEBA-B1FF-4DE1-AA79-865466696FC7}" srcOrd="1" destOrd="0" presId="urn:microsoft.com/office/officeart/2005/8/layout/pyramid3"/>
    <dgm:cxn modelId="{9B357F3F-68F0-C649-A1A6-753010DAE9E7}" type="presParOf" srcId="{9AFB5FC4-C34B-4915-A3AC-D9F9F3AFEFE8}" destId="{3124E6D5-E58F-4BE5-9F08-99B6BBB93F73}" srcOrd="2" destOrd="0" presId="urn:microsoft.com/office/officeart/2005/8/layout/pyramid3"/>
    <dgm:cxn modelId="{D1AC845F-AFA2-C340-BD7A-A2A10B0E5605}" type="presParOf" srcId="{3124E6D5-E58F-4BE5-9F08-99B6BBB93F73}" destId="{6CCDB866-4CB3-42AF-8A87-C6180908BECF}" srcOrd="0" destOrd="0" presId="urn:microsoft.com/office/officeart/2005/8/layout/pyramid3"/>
    <dgm:cxn modelId="{4011FDC3-A7F1-A04F-800C-194351B51739}" type="presParOf" srcId="{3124E6D5-E58F-4BE5-9F08-99B6BBB93F73}" destId="{0C41EDDF-6BC4-4F28-A9FF-9FBAAAD97E8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1041027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844657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887299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2092379" y="13238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B8FBE-245C-EF49-B767-75D8E1CE023C}">
      <dsp:nvSpPr>
        <dsp:cNvPr id="0" name=""/>
        <dsp:cNvSpPr/>
      </dsp:nvSpPr>
      <dsp:spPr>
        <a:xfrm rot="5400000">
          <a:off x="2075521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879151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921793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3126873" y="1113459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48B1D-297C-6943-890D-1E8CA0B34F99}">
      <dsp:nvSpPr>
        <dsp:cNvPr id="0" name=""/>
        <dsp:cNvSpPr/>
      </dsp:nvSpPr>
      <dsp:spPr>
        <a:xfrm rot="5400000">
          <a:off x="3110014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913645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956287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4161367" y="2094536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06C1C-F077-3B4E-AC97-FA9842BF9BCF}">
      <dsp:nvSpPr>
        <dsp:cNvPr id="0" name=""/>
        <dsp:cNvSpPr/>
      </dsp:nvSpPr>
      <dsp:spPr>
        <a:xfrm rot="5400000">
          <a:off x="4144508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948139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990781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5195860" y="307561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0ED9D-D857-7D4B-BFEC-C3B687F36C8D}">
      <dsp:nvSpPr>
        <dsp:cNvPr id="0" name=""/>
        <dsp:cNvSpPr/>
      </dsp:nvSpPr>
      <dsp:spPr>
        <a:xfrm rot="5400000">
          <a:off x="5179002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982632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5025274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230354" y="4056689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3D4DB-3DDF-F44E-90F7-459B41E3DDCA}">
      <dsp:nvSpPr>
        <dsp:cNvPr id="0" name=""/>
        <dsp:cNvSpPr/>
      </dsp:nvSpPr>
      <dsp:spPr>
        <a:xfrm rot="5400000">
          <a:off x="621349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6017126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6059768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264848" y="5037766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4F008-1D23-964F-BA12-F1C101B47245}">
      <dsp:nvSpPr>
        <dsp:cNvPr id="0" name=""/>
        <dsp:cNvSpPr/>
      </dsp:nvSpPr>
      <dsp:spPr>
        <a:xfrm>
          <a:off x="705162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7094262" y="5978189"/>
        <a:ext cx="1162437" cy="7880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81616-D177-7942-BE3F-1439E2508938}">
      <dsp:nvSpPr>
        <dsp:cNvPr id="0" name=""/>
        <dsp:cNvSpPr/>
      </dsp:nvSpPr>
      <dsp:spPr>
        <a:xfrm rot="16200000">
          <a:off x="642" y="467151"/>
          <a:ext cx="4438054" cy="443805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Participate in structured training (organizational context)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 relevant feedback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Serve as liaison to community</a:t>
          </a:r>
        </a:p>
      </dsp:txBody>
      <dsp:txXfrm rot="5400000">
        <a:off x="642" y="1576664"/>
        <a:ext cx="3661395" cy="2219027"/>
      </dsp:txXfrm>
    </dsp:sp>
    <dsp:sp modelId="{080FA434-EC16-E341-BAEF-3FA0A9A48983}">
      <dsp:nvSpPr>
        <dsp:cNvPr id="0" name=""/>
        <dsp:cNvSpPr/>
      </dsp:nvSpPr>
      <dsp:spPr>
        <a:xfrm rot="5400000">
          <a:off x="4705302" y="467151"/>
          <a:ext cx="4438054" cy="443805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Identify opportunities for PFA feedback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Provide guidance / mentorship             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Operationalize feedback</a:t>
          </a:r>
        </a:p>
      </dsp:txBody>
      <dsp:txXfrm rot="-5400000">
        <a:off x="5481961" y="1576665"/>
        <a:ext cx="3661395" cy="22190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F93D3-9957-40FA-ACA6-0EE5FBFA41E7}">
      <dsp:nvSpPr>
        <dsp:cNvPr id="0" name=""/>
        <dsp:cNvSpPr/>
      </dsp:nvSpPr>
      <dsp:spPr>
        <a:xfrm>
          <a:off x="0" y="5699"/>
          <a:ext cx="8077200" cy="1989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latin typeface="Calibri" panose="020F0502020204030204" pitchFamily="34" charset="0"/>
            </a:rPr>
            <a:t>PFAs working more independently</a:t>
          </a:r>
        </a:p>
      </dsp:txBody>
      <dsp:txXfrm>
        <a:off x="97095" y="102794"/>
        <a:ext cx="7883010" cy="1794810"/>
      </dsp:txXfrm>
    </dsp:sp>
    <dsp:sp modelId="{BE8BB3D8-E53F-4F1E-A178-9D7FB4F66059}">
      <dsp:nvSpPr>
        <dsp:cNvPr id="0" name=""/>
        <dsp:cNvSpPr/>
      </dsp:nvSpPr>
      <dsp:spPr>
        <a:xfrm>
          <a:off x="0" y="1994700"/>
          <a:ext cx="8077200" cy="31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451" tIns="48260" rIns="270256" bIns="4826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Patient/family stories at new employee orientation &amp; other events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Falls committee 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Patient experience committee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Hospital board</a:t>
          </a:r>
        </a:p>
      </dsp:txBody>
      <dsp:txXfrm>
        <a:off x="0" y="1994700"/>
        <a:ext cx="8077200" cy="3105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9C71F-EA65-422C-8A88-02C511A63476}">
      <dsp:nvSpPr>
        <dsp:cNvPr id="0" name=""/>
        <dsp:cNvSpPr/>
      </dsp:nvSpPr>
      <dsp:spPr>
        <a:xfrm>
          <a:off x="0" y="0"/>
          <a:ext cx="8077200" cy="1216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alibri" panose="020F0502020204030204" pitchFamily="34" charset="0"/>
            </a:rPr>
            <a:t>Focus Group</a:t>
          </a:r>
        </a:p>
      </dsp:txBody>
      <dsp:txXfrm>
        <a:off x="59399" y="59399"/>
        <a:ext cx="7958402" cy="1098002"/>
      </dsp:txXfrm>
    </dsp:sp>
    <dsp:sp modelId="{9AC08E96-D40B-4A22-8825-D0C4D575B58B}">
      <dsp:nvSpPr>
        <dsp:cNvPr id="0" name=""/>
        <dsp:cNvSpPr/>
      </dsp:nvSpPr>
      <dsp:spPr>
        <a:xfrm>
          <a:off x="0" y="1282890"/>
          <a:ext cx="8077200" cy="2623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451" tIns="48260" rIns="270256" bIns="4826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EMR Implementation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Chemotherapy education program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Public relations messaging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Marketing</a:t>
          </a:r>
        </a:p>
      </dsp:txBody>
      <dsp:txXfrm>
        <a:off x="0" y="1282890"/>
        <a:ext cx="8077200" cy="26237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32A39-9943-4DB4-B5D9-B81CBF2295C4}">
      <dsp:nvSpPr>
        <dsp:cNvPr id="0" name=""/>
        <dsp:cNvSpPr/>
      </dsp:nvSpPr>
      <dsp:spPr>
        <a:xfrm>
          <a:off x="0" y="37897"/>
          <a:ext cx="8077200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alibri" panose="020F0502020204030204" pitchFamily="34" charset="0"/>
            </a:rPr>
            <a:t>PFAC</a:t>
          </a:r>
        </a:p>
      </dsp:txBody>
      <dsp:txXfrm>
        <a:off x="57372" y="95269"/>
        <a:ext cx="7962456" cy="1060520"/>
      </dsp:txXfrm>
    </dsp:sp>
    <dsp:sp modelId="{C794604C-D24E-406F-914F-E62F01F677F8}">
      <dsp:nvSpPr>
        <dsp:cNvPr id="0" name=""/>
        <dsp:cNvSpPr/>
      </dsp:nvSpPr>
      <dsp:spPr>
        <a:xfrm>
          <a:off x="0" y="1213162"/>
          <a:ext cx="8077200" cy="385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451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New patient information (brochures, letters, etc.)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Way-finding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Patient/staff education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800" kern="1200" dirty="0">
              <a:latin typeface="Calibri" panose="020F0502020204030204" pitchFamily="34" charset="0"/>
            </a:rPr>
            <a:t>Facility design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800" kern="1200" dirty="0">
            <a:latin typeface="Calibri" panose="020F0502020204030204" pitchFamily="34" charset="0"/>
          </a:endParaRPr>
        </a:p>
      </dsp:txBody>
      <dsp:txXfrm>
        <a:off x="0" y="1213162"/>
        <a:ext cx="8077200" cy="38543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75566-AABF-834A-8D2E-416EB143F8E2}">
      <dsp:nvSpPr>
        <dsp:cNvPr id="0" name=""/>
        <dsp:cNvSpPr/>
      </dsp:nvSpPr>
      <dsp:spPr>
        <a:xfrm>
          <a:off x="645023" y="0"/>
          <a:ext cx="7853953" cy="4908720"/>
        </a:xfrm>
        <a:prstGeom prst="swooshArrow">
          <a:avLst>
            <a:gd name="adj1" fmla="val 25000"/>
            <a:gd name="adj2" fmla="val 25000"/>
          </a:avLst>
        </a:prstGeom>
        <a:solidFill>
          <a:srgbClr val="3333CC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8F5DD5-3FC8-0544-B48E-9B34980B1D3F}">
      <dsp:nvSpPr>
        <dsp:cNvPr id="0" name=""/>
        <dsp:cNvSpPr/>
      </dsp:nvSpPr>
      <dsp:spPr>
        <a:xfrm>
          <a:off x="1418637" y="3650124"/>
          <a:ext cx="180640" cy="180640"/>
        </a:xfrm>
        <a:prstGeom prst="ellipse">
          <a:avLst/>
        </a:prstGeom>
        <a:gradFill rotWithShape="0">
          <a:gsLst>
            <a:gs pos="0">
              <a:srgbClr val="3333CC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CC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CC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EA1BFF-FD4C-4040-9739-01A5AE05CCED}">
      <dsp:nvSpPr>
        <dsp:cNvPr id="0" name=""/>
        <dsp:cNvSpPr/>
      </dsp:nvSpPr>
      <dsp:spPr>
        <a:xfrm>
          <a:off x="1508958" y="3740445"/>
          <a:ext cx="1028867" cy="116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18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PFAC Table</a:t>
          </a:r>
        </a:p>
      </dsp:txBody>
      <dsp:txXfrm>
        <a:off x="1508958" y="3740445"/>
        <a:ext cx="1028867" cy="1168275"/>
      </dsp:txXfrm>
    </dsp:sp>
    <dsp:sp modelId="{3826153C-A229-ED48-972E-EBC92A67B03C}">
      <dsp:nvSpPr>
        <dsp:cNvPr id="0" name=""/>
        <dsp:cNvSpPr/>
      </dsp:nvSpPr>
      <dsp:spPr>
        <a:xfrm>
          <a:off x="2396454" y="2710595"/>
          <a:ext cx="282742" cy="282742"/>
        </a:xfrm>
        <a:prstGeom prst="ellipse">
          <a:avLst/>
        </a:prstGeom>
        <a:gradFill rotWithShape="0">
          <a:gsLst>
            <a:gs pos="0">
              <a:srgbClr val="3333CC">
                <a:shade val="50000"/>
                <a:hueOff val="0"/>
                <a:satOff val="-6566"/>
                <a:lumOff val="19443"/>
                <a:alphaOff val="0"/>
                <a:shade val="51000"/>
                <a:satMod val="130000"/>
              </a:srgbClr>
            </a:gs>
            <a:gs pos="80000">
              <a:srgbClr val="3333CC">
                <a:shade val="50000"/>
                <a:hueOff val="0"/>
                <a:satOff val="-6566"/>
                <a:lumOff val="19443"/>
                <a:alphaOff val="0"/>
                <a:shade val="93000"/>
                <a:satMod val="130000"/>
              </a:srgbClr>
            </a:gs>
            <a:gs pos="100000">
              <a:srgbClr val="3333CC">
                <a:shade val="50000"/>
                <a:hueOff val="0"/>
                <a:satOff val="-6566"/>
                <a:lumOff val="1944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12EFC-86EA-B64C-86BA-2E93F3A37F44}">
      <dsp:nvSpPr>
        <dsp:cNvPr id="0" name=""/>
        <dsp:cNvSpPr/>
      </dsp:nvSpPr>
      <dsp:spPr>
        <a:xfrm>
          <a:off x="2525981" y="2851966"/>
          <a:ext cx="1683840" cy="205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1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Task Groups, Speaking at  organizational events</a:t>
          </a:r>
        </a:p>
      </dsp:txBody>
      <dsp:txXfrm>
        <a:off x="2525981" y="2851966"/>
        <a:ext cx="1683840" cy="2056754"/>
      </dsp:txXfrm>
    </dsp:sp>
    <dsp:sp modelId="{D48394C2-EB36-A04A-AECF-B3BE3EB9858A}">
      <dsp:nvSpPr>
        <dsp:cNvPr id="0" name=""/>
        <dsp:cNvSpPr/>
      </dsp:nvSpPr>
      <dsp:spPr>
        <a:xfrm>
          <a:off x="3653087" y="1961524"/>
          <a:ext cx="376989" cy="376989"/>
        </a:xfrm>
        <a:prstGeom prst="ellipse">
          <a:avLst/>
        </a:prstGeom>
        <a:gradFill rotWithShape="0">
          <a:gsLst>
            <a:gs pos="0">
              <a:srgbClr val="3333CC">
                <a:shade val="50000"/>
                <a:hueOff val="0"/>
                <a:satOff val="-13131"/>
                <a:lumOff val="38886"/>
                <a:alphaOff val="0"/>
                <a:shade val="51000"/>
                <a:satMod val="130000"/>
              </a:srgbClr>
            </a:gs>
            <a:gs pos="80000">
              <a:srgbClr val="3333CC">
                <a:shade val="50000"/>
                <a:hueOff val="0"/>
                <a:satOff val="-13131"/>
                <a:lumOff val="38886"/>
                <a:alphaOff val="0"/>
                <a:shade val="93000"/>
                <a:satMod val="130000"/>
              </a:srgbClr>
            </a:gs>
            <a:gs pos="100000">
              <a:srgbClr val="3333CC">
                <a:shade val="50000"/>
                <a:hueOff val="0"/>
                <a:satOff val="-13131"/>
                <a:lumOff val="388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B1A583-2A87-7A40-ADFD-08F3DC2BB877}">
      <dsp:nvSpPr>
        <dsp:cNvPr id="0" name=""/>
        <dsp:cNvSpPr/>
      </dsp:nvSpPr>
      <dsp:spPr>
        <a:xfrm>
          <a:off x="3841582" y="2150019"/>
          <a:ext cx="1515813" cy="2758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59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Peer Rounding, “Secret Shadowing” </a:t>
          </a:r>
        </a:p>
      </dsp:txBody>
      <dsp:txXfrm>
        <a:off x="3841582" y="2150019"/>
        <a:ext cx="1515813" cy="2758701"/>
      </dsp:txXfrm>
    </dsp:sp>
    <dsp:sp modelId="{31F173D0-B107-1243-B2E6-4841E8BF9D67}">
      <dsp:nvSpPr>
        <dsp:cNvPr id="0" name=""/>
        <dsp:cNvSpPr/>
      </dsp:nvSpPr>
      <dsp:spPr>
        <a:xfrm>
          <a:off x="5113922" y="1376405"/>
          <a:ext cx="486945" cy="486945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3187"/>
                <a:satOff val="-6727"/>
                <a:lumOff val="3700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33187"/>
                <a:satOff val="-6727"/>
                <a:lumOff val="3700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424F3C-03FD-EB40-8642-275FB127B273}">
      <dsp:nvSpPr>
        <dsp:cNvPr id="0" name=""/>
        <dsp:cNvSpPr/>
      </dsp:nvSpPr>
      <dsp:spPr>
        <a:xfrm>
          <a:off x="5357395" y="1619877"/>
          <a:ext cx="1570790" cy="3288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2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Interviewing staff/leaders; otherwise integrated into operations</a:t>
          </a:r>
        </a:p>
      </dsp:txBody>
      <dsp:txXfrm>
        <a:off x="5357395" y="1619877"/>
        <a:ext cx="1570790" cy="3288843"/>
      </dsp:txXfrm>
    </dsp:sp>
    <dsp:sp modelId="{9460042A-E551-CC42-9F53-23C6B713CF2C}">
      <dsp:nvSpPr>
        <dsp:cNvPr id="0" name=""/>
        <dsp:cNvSpPr/>
      </dsp:nvSpPr>
      <dsp:spPr>
        <a:xfrm>
          <a:off x="6617954" y="985671"/>
          <a:ext cx="620462" cy="62046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16594"/>
                <a:satOff val="-3364"/>
                <a:lumOff val="1850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16594"/>
                <a:satOff val="-3364"/>
                <a:lumOff val="1850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FF4AB7-A6A8-6042-A9F0-E2B45A866664}">
      <dsp:nvSpPr>
        <dsp:cNvPr id="0" name=""/>
        <dsp:cNvSpPr/>
      </dsp:nvSpPr>
      <dsp:spPr>
        <a:xfrm>
          <a:off x="6928186" y="1295902"/>
          <a:ext cx="1570790" cy="361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77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Lucida Sans Unicode"/>
              <a:cs typeface="Lucida Sans Unicode"/>
            </a:rPr>
            <a:t>PFAs in RCAs, on hospital board </a:t>
          </a:r>
        </a:p>
      </dsp:txBody>
      <dsp:txXfrm>
        <a:off x="6928186" y="1295902"/>
        <a:ext cx="1570790" cy="36128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A8D45-4C96-1A40-AB27-437B38846331}">
      <dsp:nvSpPr>
        <dsp:cNvPr id="0" name=""/>
        <dsp:cNvSpPr/>
      </dsp:nvSpPr>
      <dsp:spPr>
        <a:xfrm>
          <a:off x="411688" y="0"/>
          <a:ext cx="5936761" cy="371047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01BC3C-5831-A243-BD59-F6E51EBAD366}">
      <dsp:nvSpPr>
        <dsp:cNvPr id="0" name=""/>
        <dsp:cNvSpPr/>
      </dsp:nvSpPr>
      <dsp:spPr>
        <a:xfrm>
          <a:off x="1165657" y="2560970"/>
          <a:ext cx="154355" cy="1543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B1C3CF-C83F-5E47-AB05-57E7B6C569DB}">
      <dsp:nvSpPr>
        <dsp:cNvPr id="0" name=""/>
        <dsp:cNvSpPr/>
      </dsp:nvSpPr>
      <dsp:spPr>
        <a:xfrm>
          <a:off x="1242835" y="2638148"/>
          <a:ext cx="1383265" cy="107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9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Feedback re: topics brought to PFAC</a:t>
          </a:r>
        </a:p>
      </dsp:txBody>
      <dsp:txXfrm>
        <a:off x="1242835" y="2638148"/>
        <a:ext cx="1383265" cy="1072327"/>
      </dsp:txXfrm>
    </dsp:sp>
    <dsp:sp modelId="{AF5481C6-FD9F-7646-BE84-981AB73B0198}">
      <dsp:nvSpPr>
        <dsp:cNvPr id="0" name=""/>
        <dsp:cNvSpPr/>
      </dsp:nvSpPr>
      <dsp:spPr>
        <a:xfrm>
          <a:off x="2528144" y="1552463"/>
          <a:ext cx="279027" cy="279027"/>
        </a:xfrm>
        <a:prstGeom prst="ellips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12C4AD-8DC3-7F47-8B73-588712CAC453}">
      <dsp:nvSpPr>
        <dsp:cNvPr id="0" name=""/>
        <dsp:cNvSpPr/>
      </dsp:nvSpPr>
      <dsp:spPr>
        <a:xfrm>
          <a:off x="2667658" y="1691977"/>
          <a:ext cx="1424822" cy="2018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851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Over-arching projects or events</a:t>
          </a:r>
        </a:p>
      </dsp:txBody>
      <dsp:txXfrm>
        <a:off x="2667658" y="1691977"/>
        <a:ext cx="1424822" cy="2018498"/>
      </dsp:txXfrm>
    </dsp:sp>
    <dsp:sp modelId="{AAAEF9F8-91A5-A342-A23A-006A2BBB005E}">
      <dsp:nvSpPr>
        <dsp:cNvPr id="0" name=""/>
        <dsp:cNvSpPr/>
      </dsp:nvSpPr>
      <dsp:spPr>
        <a:xfrm>
          <a:off x="4166690" y="938750"/>
          <a:ext cx="385889" cy="385889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3A74F7-B08C-5C43-B587-B270C47E4ED7}">
      <dsp:nvSpPr>
        <dsp:cNvPr id="0" name=""/>
        <dsp:cNvSpPr/>
      </dsp:nvSpPr>
      <dsp:spPr>
        <a:xfrm>
          <a:off x="4359635" y="1131695"/>
          <a:ext cx="1424822" cy="257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475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Long-standing approaches to QI</a:t>
          </a:r>
        </a:p>
      </dsp:txBody>
      <dsp:txXfrm>
        <a:off x="4359635" y="1131695"/>
        <a:ext cx="1424822" cy="25787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353E6-AF06-D44C-BADA-C37B98C8A735}">
      <dsp:nvSpPr>
        <dsp:cNvPr id="0" name=""/>
        <dsp:cNvSpPr/>
      </dsp:nvSpPr>
      <dsp:spPr>
        <a:xfrm>
          <a:off x="0" y="266331"/>
          <a:ext cx="8229600" cy="8634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An effective advisor :</a:t>
          </a:r>
        </a:p>
      </dsp:txBody>
      <dsp:txXfrm>
        <a:off x="42151" y="308482"/>
        <a:ext cx="8145298" cy="779158"/>
      </dsp:txXfrm>
    </dsp:sp>
    <dsp:sp modelId="{A603EA20-3F2C-3644-B2D0-08F68B57BE71}">
      <dsp:nvSpPr>
        <dsp:cNvPr id="0" name=""/>
        <dsp:cNvSpPr/>
      </dsp:nvSpPr>
      <dsp:spPr>
        <a:xfrm>
          <a:off x="0" y="1129791"/>
          <a:ext cx="8229600" cy="312984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Has personal patient experience or has acted as a caregiver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Has processed through grief or loss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Can generalize personal experience to provide feedback on overall patient experience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Has time to commit to regular meeting attendance as well as outside volunteer opportunities</a:t>
          </a:r>
        </a:p>
      </dsp:txBody>
      <dsp:txXfrm>
        <a:off x="0" y="1129791"/>
        <a:ext cx="8229600" cy="31298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353E6-AF06-D44C-BADA-C37B98C8A735}">
      <dsp:nvSpPr>
        <dsp:cNvPr id="0" name=""/>
        <dsp:cNvSpPr/>
      </dsp:nvSpPr>
      <dsp:spPr>
        <a:xfrm>
          <a:off x="0" y="3081"/>
          <a:ext cx="8229600" cy="959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An effective advisor :</a:t>
          </a:r>
        </a:p>
      </dsp:txBody>
      <dsp:txXfrm>
        <a:off x="46834" y="49915"/>
        <a:ext cx="8135932" cy="865732"/>
      </dsp:txXfrm>
    </dsp:sp>
    <dsp:sp modelId="{A603EA20-3F2C-3644-B2D0-08F68B57BE71}">
      <dsp:nvSpPr>
        <dsp:cNvPr id="0" name=""/>
        <dsp:cNvSpPr/>
      </dsp:nvSpPr>
      <dsp:spPr>
        <a:xfrm>
          <a:off x="0" y="962481"/>
          <a:ext cx="8229600" cy="35604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Possesses soft skills necessary for working in a collaborative environment:</a:t>
          </a:r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Active listening</a:t>
          </a:r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Clear, tactful verbal communication</a:t>
          </a:r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Willingness to speak in front of group/leadership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Shows concern for more than one issue</a:t>
          </a:r>
        </a:p>
      </dsp:txBody>
      <dsp:txXfrm>
        <a:off x="0" y="962481"/>
        <a:ext cx="8229600" cy="35604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2C5BE-F01E-1548-9A54-9AE9029B02DE}">
      <dsp:nvSpPr>
        <dsp:cNvPr id="0" name=""/>
        <dsp:cNvSpPr/>
      </dsp:nvSpPr>
      <dsp:spPr>
        <a:xfrm>
          <a:off x="3166109" y="2023110"/>
          <a:ext cx="2472690" cy="2472690"/>
        </a:xfrm>
        <a:prstGeom prst="gear9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PFAC success and sustainability</a:t>
          </a:r>
        </a:p>
      </dsp:txBody>
      <dsp:txXfrm>
        <a:off x="3663230" y="2602326"/>
        <a:ext cx="1478448" cy="1271014"/>
      </dsp:txXfrm>
    </dsp:sp>
    <dsp:sp modelId="{1E701573-3D94-194A-9EB2-DE760D81901F}">
      <dsp:nvSpPr>
        <dsp:cNvPr id="0" name=""/>
        <dsp:cNvSpPr/>
      </dsp:nvSpPr>
      <dsp:spPr>
        <a:xfrm>
          <a:off x="1727453" y="1438656"/>
          <a:ext cx="1798320" cy="1798320"/>
        </a:xfrm>
        <a:prstGeom prst="gear6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Words that discourage partnership</a:t>
          </a:r>
        </a:p>
      </dsp:txBody>
      <dsp:txXfrm>
        <a:off x="2180185" y="1894125"/>
        <a:ext cx="892856" cy="887382"/>
      </dsp:txXfrm>
    </dsp:sp>
    <dsp:sp modelId="{C687E24B-1085-9542-A327-6EA69B932497}">
      <dsp:nvSpPr>
        <dsp:cNvPr id="0" name=""/>
        <dsp:cNvSpPr/>
      </dsp:nvSpPr>
      <dsp:spPr>
        <a:xfrm rot="20700000">
          <a:off x="2734696" y="197998"/>
          <a:ext cx="1761986" cy="1761986"/>
        </a:xfrm>
        <a:prstGeom prst="gear6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Words that build partnership</a:t>
          </a:r>
        </a:p>
      </dsp:txBody>
      <dsp:txXfrm rot="-20700000">
        <a:off x="3121152" y="584453"/>
        <a:ext cx="989076" cy="989076"/>
      </dsp:txXfrm>
    </dsp:sp>
    <dsp:sp modelId="{FE493AD7-E258-9241-ACAD-F723240FC2FE}">
      <dsp:nvSpPr>
        <dsp:cNvPr id="0" name=""/>
        <dsp:cNvSpPr/>
      </dsp:nvSpPr>
      <dsp:spPr>
        <a:xfrm>
          <a:off x="2979296" y="1648095"/>
          <a:ext cx="3165043" cy="3165043"/>
        </a:xfrm>
        <a:prstGeom prst="circularArrow">
          <a:avLst>
            <a:gd name="adj1" fmla="val 4687"/>
            <a:gd name="adj2" fmla="val 299029"/>
            <a:gd name="adj3" fmla="val 2522945"/>
            <a:gd name="adj4" fmla="val 15846748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0100F-ED37-5944-A575-0898A2689EB8}">
      <dsp:nvSpPr>
        <dsp:cNvPr id="0" name=""/>
        <dsp:cNvSpPr/>
      </dsp:nvSpPr>
      <dsp:spPr>
        <a:xfrm>
          <a:off x="1408974" y="1039461"/>
          <a:ext cx="2299601" cy="22996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4CEAEA-8E2B-B442-9FB7-5A56521AFE17}">
      <dsp:nvSpPr>
        <dsp:cNvPr id="0" name=""/>
        <dsp:cNvSpPr/>
      </dsp:nvSpPr>
      <dsp:spPr>
        <a:xfrm>
          <a:off x="2327131" y="-189236"/>
          <a:ext cx="2479433" cy="247943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8113A-5917-8643-931B-2C655471F3D0}">
      <dsp:nvSpPr>
        <dsp:cNvPr id="0" name=""/>
        <dsp:cNvSpPr/>
      </dsp:nvSpPr>
      <dsp:spPr>
        <a:xfrm>
          <a:off x="4198620" y="2674619"/>
          <a:ext cx="3268980" cy="326898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Future direction</a:t>
          </a:r>
        </a:p>
      </dsp:txBody>
      <dsp:txXfrm>
        <a:off x="4855830" y="3440362"/>
        <a:ext cx="1954560" cy="1680323"/>
      </dsp:txXfrm>
    </dsp:sp>
    <dsp:sp modelId="{F3D2EE52-1BF0-D840-A31E-95BF6583C0D3}">
      <dsp:nvSpPr>
        <dsp:cNvPr id="0" name=""/>
        <dsp:cNvSpPr/>
      </dsp:nvSpPr>
      <dsp:spPr>
        <a:xfrm>
          <a:off x="2133599" y="1761742"/>
          <a:ext cx="2703577" cy="2657859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Accomplish-</a:t>
          </a:r>
          <a:r>
            <a:rPr lang="en-US" sz="2000" kern="1200" dirty="0" err="1"/>
            <a:t>ments</a:t>
          </a:r>
          <a:endParaRPr lang="en-US" sz="2000" kern="1200" dirty="0"/>
        </a:p>
      </dsp:txBody>
      <dsp:txXfrm>
        <a:off x="2809369" y="2434910"/>
        <a:ext cx="1352037" cy="1311523"/>
      </dsp:txXfrm>
    </dsp:sp>
    <dsp:sp modelId="{5503B2BF-6282-3A4C-BCA5-9FA4BF846575}">
      <dsp:nvSpPr>
        <dsp:cNvPr id="0" name=""/>
        <dsp:cNvSpPr/>
      </dsp:nvSpPr>
      <dsp:spPr>
        <a:xfrm rot="20700000">
          <a:off x="3628277" y="261761"/>
          <a:ext cx="2329405" cy="2329405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Program Overview</a:t>
          </a:r>
        </a:p>
      </dsp:txBody>
      <dsp:txXfrm rot="-20700000">
        <a:off x="4139184" y="772668"/>
        <a:ext cx="1307592" cy="1307592"/>
      </dsp:txXfrm>
    </dsp:sp>
    <dsp:sp modelId="{0FDEF379-882C-5048-B8B8-34E42B70E298}">
      <dsp:nvSpPr>
        <dsp:cNvPr id="0" name=""/>
        <dsp:cNvSpPr/>
      </dsp:nvSpPr>
      <dsp:spPr>
        <a:xfrm>
          <a:off x="3966914" y="2170076"/>
          <a:ext cx="4184294" cy="4184294"/>
        </a:xfrm>
        <a:prstGeom prst="circularArrow">
          <a:avLst>
            <a:gd name="adj1" fmla="val 4688"/>
            <a:gd name="adj2" fmla="val 299029"/>
            <a:gd name="adj3" fmla="val 2546544"/>
            <a:gd name="adj4" fmla="val 15797322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0B85C-28A1-6F4A-B808-B66261EEAC0A}">
      <dsp:nvSpPr>
        <dsp:cNvPr id="0" name=""/>
        <dsp:cNvSpPr/>
      </dsp:nvSpPr>
      <dsp:spPr>
        <a:xfrm>
          <a:off x="1875627" y="1368407"/>
          <a:ext cx="3040151" cy="304015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17FFC-1BBD-C74D-9EEA-0571C494539C}">
      <dsp:nvSpPr>
        <dsp:cNvPr id="0" name=""/>
        <dsp:cNvSpPr/>
      </dsp:nvSpPr>
      <dsp:spPr>
        <a:xfrm>
          <a:off x="3089461" y="-255973"/>
          <a:ext cx="3277895" cy="32778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7578F-11B6-4184-AEA6-6B8BE7A33F73}">
      <dsp:nvSpPr>
        <dsp:cNvPr id="0" name=""/>
        <dsp:cNvSpPr/>
      </dsp:nvSpPr>
      <dsp:spPr>
        <a:xfrm>
          <a:off x="0" y="0"/>
          <a:ext cx="8512791" cy="6236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</a:rPr>
            <a:t>Respect and Dignity</a:t>
          </a:r>
        </a:p>
      </dsp:txBody>
      <dsp:txXfrm>
        <a:off x="30442" y="30442"/>
        <a:ext cx="8451907" cy="562726"/>
      </dsp:txXfrm>
    </dsp:sp>
    <dsp:sp modelId="{E44DE251-9776-4186-84D5-D467E1C9A2EB}">
      <dsp:nvSpPr>
        <dsp:cNvPr id="0" name=""/>
        <dsp:cNvSpPr/>
      </dsp:nvSpPr>
      <dsp:spPr>
        <a:xfrm>
          <a:off x="0" y="825644"/>
          <a:ext cx="8512791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8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</a:rPr>
            <a:t>Listen to and honor perspectives of patients and their defined families</a:t>
          </a:r>
        </a:p>
      </dsp:txBody>
      <dsp:txXfrm>
        <a:off x="0" y="825644"/>
        <a:ext cx="8512791" cy="430560"/>
      </dsp:txXfrm>
    </dsp:sp>
    <dsp:sp modelId="{BF36C86B-A627-420B-BC18-7A1C9B055337}">
      <dsp:nvSpPr>
        <dsp:cNvPr id="0" name=""/>
        <dsp:cNvSpPr/>
      </dsp:nvSpPr>
      <dsp:spPr>
        <a:xfrm>
          <a:off x="0" y="1256204"/>
          <a:ext cx="8512791" cy="62361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</a:rPr>
            <a:t>Information Sharing</a:t>
          </a:r>
        </a:p>
      </dsp:txBody>
      <dsp:txXfrm>
        <a:off x="30442" y="1286646"/>
        <a:ext cx="8451907" cy="562726"/>
      </dsp:txXfrm>
    </dsp:sp>
    <dsp:sp modelId="{E60DA841-BC88-49CC-8872-CAAB11C76E2A}">
      <dsp:nvSpPr>
        <dsp:cNvPr id="0" name=""/>
        <dsp:cNvSpPr/>
      </dsp:nvSpPr>
      <dsp:spPr>
        <a:xfrm>
          <a:off x="0" y="1879814"/>
          <a:ext cx="8512791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8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</a:rPr>
            <a:t>Provide timely, complete, and accurate information to allow for participating and decision-making.</a:t>
          </a:r>
        </a:p>
      </dsp:txBody>
      <dsp:txXfrm>
        <a:off x="0" y="1879814"/>
        <a:ext cx="8512791" cy="632385"/>
      </dsp:txXfrm>
    </dsp:sp>
    <dsp:sp modelId="{D95638D7-E253-4A7E-9CFB-8FD3900AB0AE}">
      <dsp:nvSpPr>
        <dsp:cNvPr id="0" name=""/>
        <dsp:cNvSpPr/>
      </dsp:nvSpPr>
      <dsp:spPr>
        <a:xfrm>
          <a:off x="0" y="2512200"/>
          <a:ext cx="8512791" cy="623610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</a:rPr>
            <a:t>Participation</a:t>
          </a:r>
        </a:p>
      </dsp:txBody>
      <dsp:txXfrm>
        <a:off x="30442" y="2542642"/>
        <a:ext cx="8451907" cy="562726"/>
      </dsp:txXfrm>
    </dsp:sp>
    <dsp:sp modelId="{9F860CE8-0097-40DB-87F2-9B29BB58732D}">
      <dsp:nvSpPr>
        <dsp:cNvPr id="0" name=""/>
        <dsp:cNvSpPr/>
      </dsp:nvSpPr>
      <dsp:spPr>
        <a:xfrm>
          <a:off x="0" y="3119103"/>
          <a:ext cx="8512791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81" tIns="33020" rIns="184912" bIns="3302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>
              <a:latin typeface="Calibri" panose="020F0502020204030204" pitchFamily="34" charset="0"/>
            </a:rPr>
            <a:t> Encourage and support participation in care; teach concepts of participation.</a:t>
          </a:r>
        </a:p>
        <a:p>
          <a:pPr marL="228600" lvl="1" indent="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000" kern="1200" dirty="0">
            <a:latin typeface="Calibri" panose="020F0502020204030204" pitchFamily="34" charset="0"/>
          </a:endParaRPr>
        </a:p>
      </dsp:txBody>
      <dsp:txXfrm>
        <a:off x="0" y="3119103"/>
        <a:ext cx="8512791" cy="968760"/>
      </dsp:txXfrm>
    </dsp:sp>
    <dsp:sp modelId="{6B2F0EBF-06DD-4EBF-B25E-E0289DB446E0}">
      <dsp:nvSpPr>
        <dsp:cNvPr id="0" name=""/>
        <dsp:cNvSpPr/>
      </dsp:nvSpPr>
      <dsp:spPr>
        <a:xfrm>
          <a:off x="0" y="3987009"/>
          <a:ext cx="8512791" cy="62361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</a:rPr>
            <a:t>Collaboration</a:t>
          </a:r>
        </a:p>
      </dsp:txBody>
      <dsp:txXfrm>
        <a:off x="30442" y="4017451"/>
        <a:ext cx="8451907" cy="562726"/>
      </dsp:txXfrm>
    </dsp:sp>
    <dsp:sp modelId="{DB788CDF-208D-4CB0-9DA4-6395EDBB9957}">
      <dsp:nvSpPr>
        <dsp:cNvPr id="0" name=""/>
        <dsp:cNvSpPr/>
      </dsp:nvSpPr>
      <dsp:spPr>
        <a:xfrm>
          <a:off x="0" y="4635642"/>
          <a:ext cx="8512791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8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</a:rPr>
            <a:t>Collaborate with PFAs in policy and program development, implementation, and assessment; facility design and professional continuing education.</a:t>
          </a:r>
        </a:p>
      </dsp:txBody>
      <dsp:txXfrm>
        <a:off x="0" y="4635642"/>
        <a:ext cx="8512791" cy="6323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2949E-1295-4D73-B7B8-D2FEA70A1A61}">
      <dsp:nvSpPr>
        <dsp:cNvPr id="0" name=""/>
        <dsp:cNvSpPr/>
      </dsp:nvSpPr>
      <dsp:spPr>
        <a:xfrm>
          <a:off x="3403550" y="2182"/>
          <a:ext cx="1727299" cy="11227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</a:rPr>
            <a:t>Foster cooperation</a:t>
          </a:r>
        </a:p>
      </dsp:txBody>
      <dsp:txXfrm>
        <a:off x="3458358" y="56990"/>
        <a:ext cx="1617683" cy="1013128"/>
      </dsp:txXfrm>
    </dsp:sp>
    <dsp:sp modelId="{E5506584-FDF9-4184-816A-28F519AC65D8}">
      <dsp:nvSpPr>
        <dsp:cNvPr id="0" name=""/>
        <dsp:cNvSpPr/>
      </dsp:nvSpPr>
      <dsp:spPr>
        <a:xfrm>
          <a:off x="2024806" y="563555"/>
          <a:ext cx="4484786" cy="4484786"/>
        </a:xfrm>
        <a:custGeom>
          <a:avLst/>
          <a:gdLst/>
          <a:ahLst/>
          <a:cxnLst/>
          <a:rect l="0" t="0" r="0" b="0"/>
          <a:pathLst>
            <a:path>
              <a:moveTo>
                <a:pt x="3117899" y="177976"/>
              </a:moveTo>
              <a:arcTo wR="2242393" hR="2242393" stAng="17578890" swAng="196068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B6EB7-4E59-4C24-A5D3-BD31F8D0C7CC}">
      <dsp:nvSpPr>
        <dsp:cNvPr id="0" name=""/>
        <dsp:cNvSpPr/>
      </dsp:nvSpPr>
      <dsp:spPr>
        <a:xfrm>
          <a:off x="5536192" y="1551638"/>
          <a:ext cx="1727299" cy="1122744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</a:rPr>
            <a:t>Expand PFCC</a:t>
          </a:r>
        </a:p>
      </dsp:txBody>
      <dsp:txXfrm>
        <a:off x="5591000" y="1606446"/>
        <a:ext cx="1617683" cy="1013128"/>
      </dsp:txXfrm>
    </dsp:sp>
    <dsp:sp modelId="{54D93EB9-7422-4D68-9893-8DB27F7F719E}">
      <dsp:nvSpPr>
        <dsp:cNvPr id="0" name=""/>
        <dsp:cNvSpPr/>
      </dsp:nvSpPr>
      <dsp:spPr>
        <a:xfrm>
          <a:off x="2024806" y="563555"/>
          <a:ext cx="4484786" cy="4484786"/>
        </a:xfrm>
        <a:custGeom>
          <a:avLst/>
          <a:gdLst/>
          <a:ahLst/>
          <a:cxnLst/>
          <a:rect l="0" t="0" r="0" b="0"/>
          <a:pathLst>
            <a:path>
              <a:moveTo>
                <a:pt x="4481719" y="2125157"/>
              </a:moveTo>
              <a:arcTo wR="2242393" hR="2242393" stAng="21420188" swAng="2195649"/>
            </a:path>
          </a:pathLst>
        </a:custGeom>
        <a:noFill/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474145-9E26-43F3-B9BA-68A38CCA7F9C}">
      <dsp:nvSpPr>
        <dsp:cNvPr id="0" name=""/>
        <dsp:cNvSpPr/>
      </dsp:nvSpPr>
      <dsp:spPr>
        <a:xfrm>
          <a:off x="4541093" y="4058710"/>
          <a:ext cx="2088304" cy="1122744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</a:rPr>
            <a:t>Develop </a:t>
          </a:r>
          <a:r>
            <a:rPr lang="en-US" sz="1800" u="sng" kern="1200" dirty="0">
              <a:latin typeface="Calibri" panose="020F0502020204030204" pitchFamily="34" charset="0"/>
            </a:rPr>
            <a:t>relevant &amp; responsive </a:t>
          </a:r>
          <a:r>
            <a:rPr lang="en-US" sz="1800" kern="1200" dirty="0">
              <a:latin typeface="Calibri" panose="020F0502020204030204" pitchFamily="34" charset="0"/>
            </a:rPr>
            <a:t>programs/policies</a:t>
          </a:r>
        </a:p>
      </dsp:txBody>
      <dsp:txXfrm>
        <a:off x="4595901" y="4113518"/>
        <a:ext cx="1978688" cy="1013128"/>
      </dsp:txXfrm>
    </dsp:sp>
    <dsp:sp modelId="{C9463EEA-8E9E-4BF2-ADF5-2580B70A1E57}">
      <dsp:nvSpPr>
        <dsp:cNvPr id="0" name=""/>
        <dsp:cNvSpPr/>
      </dsp:nvSpPr>
      <dsp:spPr>
        <a:xfrm>
          <a:off x="2024806" y="563555"/>
          <a:ext cx="4484786" cy="4484786"/>
        </a:xfrm>
        <a:custGeom>
          <a:avLst/>
          <a:gdLst/>
          <a:ahLst/>
          <a:cxnLst/>
          <a:rect l="0" t="0" r="0" b="0"/>
          <a:pathLst>
            <a:path>
              <a:moveTo>
                <a:pt x="2509050" y="4468874"/>
              </a:moveTo>
              <a:arcTo wR="2242393" hR="2242393" stAng="4990226" swAng="1100079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A2646-3D01-402B-B474-279F2DFFCE96}">
      <dsp:nvSpPr>
        <dsp:cNvPr id="0" name=""/>
        <dsp:cNvSpPr/>
      </dsp:nvSpPr>
      <dsp:spPr>
        <a:xfrm>
          <a:off x="2085504" y="4058710"/>
          <a:ext cx="1727299" cy="1122744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</a:rPr>
            <a:t>Motivate staff to improve patient experience</a:t>
          </a:r>
        </a:p>
      </dsp:txBody>
      <dsp:txXfrm>
        <a:off x="2140312" y="4113518"/>
        <a:ext cx="1617683" cy="1013128"/>
      </dsp:txXfrm>
    </dsp:sp>
    <dsp:sp modelId="{50846E11-BA16-4CB9-9C9A-817C006712B1}">
      <dsp:nvSpPr>
        <dsp:cNvPr id="0" name=""/>
        <dsp:cNvSpPr/>
      </dsp:nvSpPr>
      <dsp:spPr>
        <a:xfrm>
          <a:off x="2024806" y="563555"/>
          <a:ext cx="4484786" cy="4484786"/>
        </a:xfrm>
        <a:custGeom>
          <a:avLst/>
          <a:gdLst/>
          <a:ahLst/>
          <a:cxnLst/>
          <a:rect l="0" t="0" r="0" b="0"/>
          <a:pathLst>
            <a:path>
              <a:moveTo>
                <a:pt x="374597" y="3483225"/>
              </a:moveTo>
              <a:arcTo wR="2242393" hR="2242393" stAng="8784163" swAng="2195649"/>
            </a:path>
          </a:pathLst>
        </a:custGeom>
        <a:noFill/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2B8EAB-7053-47D8-988F-A145F2E09EEA}">
      <dsp:nvSpPr>
        <dsp:cNvPr id="0" name=""/>
        <dsp:cNvSpPr/>
      </dsp:nvSpPr>
      <dsp:spPr>
        <a:xfrm>
          <a:off x="1270907" y="1551638"/>
          <a:ext cx="1727299" cy="112274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</a:rPr>
            <a:t>Reinforce patient safety concepts</a:t>
          </a:r>
        </a:p>
      </dsp:txBody>
      <dsp:txXfrm>
        <a:off x="1325715" y="1606446"/>
        <a:ext cx="1617683" cy="1013128"/>
      </dsp:txXfrm>
    </dsp:sp>
    <dsp:sp modelId="{2EDBBEDC-A0AC-4223-9592-8DBAD2E46A8A}">
      <dsp:nvSpPr>
        <dsp:cNvPr id="0" name=""/>
        <dsp:cNvSpPr/>
      </dsp:nvSpPr>
      <dsp:spPr>
        <a:xfrm>
          <a:off x="2024806" y="563555"/>
          <a:ext cx="4484786" cy="4484786"/>
        </a:xfrm>
        <a:custGeom>
          <a:avLst/>
          <a:gdLst/>
          <a:ahLst/>
          <a:cxnLst/>
          <a:rect l="0" t="0" r="0" b="0"/>
          <a:pathLst>
            <a:path>
              <a:moveTo>
                <a:pt x="390846" y="977441"/>
              </a:moveTo>
              <a:arcTo wR="2242393" hR="2242393" stAng="12860422" swAng="1960688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2949E-1295-4D73-B7B8-D2FEA70A1A61}">
      <dsp:nvSpPr>
        <dsp:cNvPr id="0" name=""/>
        <dsp:cNvSpPr/>
      </dsp:nvSpPr>
      <dsp:spPr>
        <a:xfrm>
          <a:off x="3312011" y="2236"/>
          <a:ext cx="1986576" cy="12912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</a:rPr>
            <a:t>Offer education on healthcare &amp; hospital operations</a:t>
          </a:r>
        </a:p>
      </dsp:txBody>
      <dsp:txXfrm>
        <a:off x="3375046" y="65271"/>
        <a:ext cx="1860506" cy="1165204"/>
      </dsp:txXfrm>
    </dsp:sp>
    <dsp:sp modelId="{E5506584-FDF9-4184-816A-28F519AC65D8}">
      <dsp:nvSpPr>
        <dsp:cNvPr id="0" name=""/>
        <dsp:cNvSpPr/>
      </dsp:nvSpPr>
      <dsp:spPr>
        <a:xfrm>
          <a:off x="2171873" y="647873"/>
          <a:ext cx="4266852" cy="4266852"/>
        </a:xfrm>
        <a:custGeom>
          <a:avLst/>
          <a:gdLst/>
          <a:ahLst/>
          <a:cxnLst/>
          <a:rect l="0" t="0" r="0" b="0"/>
          <a:pathLst>
            <a:path>
              <a:moveTo>
                <a:pt x="3141025" y="252934"/>
              </a:moveTo>
              <a:arcTo wR="2133426" hR="2133426" stAng="17890990" swAng="262596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B6EB7-4E59-4C24-A5D3-BD31F8D0C7CC}">
      <dsp:nvSpPr>
        <dsp:cNvPr id="0" name=""/>
        <dsp:cNvSpPr/>
      </dsp:nvSpPr>
      <dsp:spPr>
        <a:xfrm>
          <a:off x="5445437" y="2135662"/>
          <a:ext cx="1986576" cy="1291274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</a:rPr>
            <a:t>Encourage participation in care</a:t>
          </a:r>
        </a:p>
      </dsp:txBody>
      <dsp:txXfrm>
        <a:off x="5508472" y="2198697"/>
        <a:ext cx="1860506" cy="1165204"/>
      </dsp:txXfrm>
    </dsp:sp>
    <dsp:sp modelId="{54D93EB9-7422-4D68-9893-8DB27F7F719E}">
      <dsp:nvSpPr>
        <dsp:cNvPr id="0" name=""/>
        <dsp:cNvSpPr/>
      </dsp:nvSpPr>
      <dsp:spPr>
        <a:xfrm>
          <a:off x="2171873" y="647873"/>
          <a:ext cx="4266852" cy="4266852"/>
        </a:xfrm>
        <a:custGeom>
          <a:avLst/>
          <a:gdLst/>
          <a:ahLst/>
          <a:cxnLst/>
          <a:rect l="0" t="0" r="0" b="0"/>
          <a:pathLst>
            <a:path>
              <a:moveTo>
                <a:pt x="4161850" y="2794488"/>
              </a:moveTo>
              <a:arcTo wR="2133426" hR="2133426" stAng="1083045" swAng="2625965"/>
            </a:path>
          </a:pathLst>
        </a:custGeom>
        <a:noFill/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A2646-3D01-402B-B474-279F2DFFCE96}">
      <dsp:nvSpPr>
        <dsp:cNvPr id="0" name=""/>
        <dsp:cNvSpPr/>
      </dsp:nvSpPr>
      <dsp:spPr>
        <a:xfrm>
          <a:off x="3312011" y="4269088"/>
          <a:ext cx="1986576" cy="1291274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</a:rPr>
            <a:t>Equip patients/families to educate others</a:t>
          </a:r>
        </a:p>
      </dsp:txBody>
      <dsp:txXfrm>
        <a:off x="3375046" y="4332123"/>
        <a:ext cx="1860506" cy="1165204"/>
      </dsp:txXfrm>
    </dsp:sp>
    <dsp:sp modelId="{50846E11-BA16-4CB9-9C9A-817C006712B1}">
      <dsp:nvSpPr>
        <dsp:cNvPr id="0" name=""/>
        <dsp:cNvSpPr/>
      </dsp:nvSpPr>
      <dsp:spPr>
        <a:xfrm>
          <a:off x="2171873" y="647873"/>
          <a:ext cx="4266852" cy="4266852"/>
        </a:xfrm>
        <a:custGeom>
          <a:avLst/>
          <a:gdLst/>
          <a:ahLst/>
          <a:cxnLst/>
          <a:rect l="0" t="0" r="0" b="0"/>
          <a:pathLst>
            <a:path>
              <a:moveTo>
                <a:pt x="1125826" y="4013918"/>
              </a:moveTo>
              <a:arcTo wR="2133426" hR="2133426" stAng="7090990" swAng="2625965"/>
            </a:path>
          </a:pathLst>
        </a:custGeom>
        <a:noFill/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2B8EAB-7053-47D8-988F-A145F2E09EEA}">
      <dsp:nvSpPr>
        <dsp:cNvPr id="0" name=""/>
        <dsp:cNvSpPr/>
      </dsp:nvSpPr>
      <dsp:spPr>
        <a:xfrm>
          <a:off x="1178585" y="2135662"/>
          <a:ext cx="1986576" cy="129127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</a:rPr>
            <a:t>Provide venue to have opinions heard &amp; valued</a:t>
          </a:r>
        </a:p>
      </dsp:txBody>
      <dsp:txXfrm>
        <a:off x="1241620" y="2198697"/>
        <a:ext cx="1860506" cy="1165204"/>
      </dsp:txXfrm>
    </dsp:sp>
    <dsp:sp modelId="{2EDBBEDC-A0AC-4223-9592-8DBAD2E46A8A}">
      <dsp:nvSpPr>
        <dsp:cNvPr id="0" name=""/>
        <dsp:cNvSpPr/>
      </dsp:nvSpPr>
      <dsp:spPr>
        <a:xfrm>
          <a:off x="2171873" y="647873"/>
          <a:ext cx="4266852" cy="4266852"/>
        </a:xfrm>
        <a:custGeom>
          <a:avLst/>
          <a:gdLst/>
          <a:ahLst/>
          <a:cxnLst/>
          <a:rect l="0" t="0" r="0" b="0"/>
          <a:pathLst>
            <a:path>
              <a:moveTo>
                <a:pt x="105002" y="1472363"/>
              </a:moveTo>
              <a:arcTo wR="2133426" hR="2133426" stAng="11883045" swAng="2625965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73E1-4A82-DC47-B3AB-1B61E4E268DC}">
      <dsp:nvSpPr>
        <dsp:cNvPr id="0" name=""/>
        <dsp:cNvSpPr/>
      </dsp:nvSpPr>
      <dsp:spPr>
        <a:xfrm rot="5400000">
          <a:off x="258103" y="87070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5208-6835-EE47-8678-1B93452A3279}">
      <dsp:nvSpPr>
        <dsp:cNvPr id="0" name=""/>
        <dsp:cNvSpPr/>
      </dsp:nvSpPr>
      <dsp:spPr>
        <a:xfrm>
          <a:off x="61734" y="4908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PFCC and PFAs</a:t>
          </a:r>
        </a:p>
      </dsp:txBody>
      <dsp:txXfrm>
        <a:off x="104376" y="91729"/>
        <a:ext cx="1162437" cy="788080"/>
      </dsp:txXfrm>
    </dsp:sp>
    <dsp:sp modelId="{4AA8FFA3-C944-1F44-88A9-B28BADEBAC96}">
      <dsp:nvSpPr>
        <dsp:cNvPr id="0" name=""/>
        <dsp:cNvSpPr/>
      </dsp:nvSpPr>
      <dsp:spPr>
        <a:xfrm>
          <a:off x="1354140" y="132382"/>
          <a:ext cx="1364677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Raising Awareness of the "why"</a:t>
          </a:r>
        </a:p>
      </dsp:txBody>
      <dsp:txXfrm>
        <a:off x="1354140" y="132382"/>
        <a:ext cx="1364677" cy="705891"/>
      </dsp:txXfrm>
    </dsp:sp>
    <dsp:sp modelId="{38FB8FBE-245C-EF49-B767-75D8E1CE023C}">
      <dsp:nvSpPr>
        <dsp:cNvPr id="0" name=""/>
        <dsp:cNvSpPr/>
      </dsp:nvSpPr>
      <dsp:spPr>
        <a:xfrm rot="5400000">
          <a:off x="1402326" y="185178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2446-E65E-3144-BF4D-8C2C76713784}">
      <dsp:nvSpPr>
        <dsp:cNvPr id="0" name=""/>
        <dsp:cNvSpPr/>
      </dsp:nvSpPr>
      <dsp:spPr>
        <a:xfrm>
          <a:off x="1205957" y="103016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2: Preparing</a:t>
          </a:r>
        </a:p>
      </dsp:txBody>
      <dsp:txXfrm>
        <a:off x="1248599" y="1072806"/>
        <a:ext cx="1162437" cy="788080"/>
      </dsp:txXfrm>
    </dsp:sp>
    <dsp:sp modelId="{F13A54F4-2FE3-EF4A-AF3C-8C93D5875D32}">
      <dsp:nvSpPr>
        <dsp:cNvPr id="0" name=""/>
        <dsp:cNvSpPr/>
      </dsp:nvSpPr>
      <dsp:spPr>
        <a:xfrm>
          <a:off x="2666998" y="1113459"/>
          <a:ext cx="1295055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 buy-in &amp; planning</a:t>
          </a:r>
        </a:p>
      </dsp:txBody>
      <dsp:txXfrm>
        <a:off x="2666998" y="1113459"/>
        <a:ext cx="1295055" cy="705891"/>
      </dsp:txXfrm>
    </dsp:sp>
    <dsp:sp modelId="{D7D48B1D-297C-6943-890D-1E8CA0B34F99}">
      <dsp:nvSpPr>
        <dsp:cNvPr id="0" name=""/>
        <dsp:cNvSpPr/>
      </dsp:nvSpPr>
      <dsp:spPr>
        <a:xfrm rot="5400000">
          <a:off x="2546549" y="2832861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FE58-6CC9-BC48-9046-04D58F78003E}">
      <dsp:nvSpPr>
        <dsp:cNvPr id="0" name=""/>
        <dsp:cNvSpPr/>
      </dsp:nvSpPr>
      <dsp:spPr>
        <a:xfrm>
          <a:off x="2350179" y="2011241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3: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Structure</a:t>
          </a:r>
        </a:p>
      </dsp:txBody>
      <dsp:txXfrm>
        <a:off x="2392821" y="2053883"/>
        <a:ext cx="1162437" cy="788080"/>
      </dsp:txXfrm>
    </dsp:sp>
    <dsp:sp modelId="{B2B6A266-86CA-2A44-9CAC-1CAC1D39A3A4}">
      <dsp:nvSpPr>
        <dsp:cNvPr id="0" name=""/>
        <dsp:cNvSpPr/>
      </dsp:nvSpPr>
      <dsp:spPr>
        <a:xfrm>
          <a:off x="3733800" y="2075561"/>
          <a:ext cx="1312325" cy="743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Key decisions regarding approach &amp; logistics</a:t>
          </a:r>
        </a:p>
      </dsp:txBody>
      <dsp:txXfrm>
        <a:off x="3733800" y="2075561"/>
        <a:ext cx="1312325" cy="743840"/>
      </dsp:txXfrm>
    </dsp:sp>
    <dsp:sp modelId="{9A306C1C-F077-3B4E-AC97-FA9842BF9BCF}">
      <dsp:nvSpPr>
        <dsp:cNvPr id="0" name=""/>
        <dsp:cNvSpPr/>
      </dsp:nvSpPr>
      <dsp:spPr>
        <a:xfrm rot="5400000">
          <a:off x="3690771" y="3813937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355235"/>
            <a:satOff val="11858"/>
            <a:lumOff val="76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BDB8-17FB-4D44-ACE7-BCAA8A93099B}">
      <dsp:nvSpPr>
        <dsp:cNvPr id="0" name=""/>
        <dsp:cNvSpPr/>
      </dsp:nvSpPr>
      <dsp:spPr>
        <a:xfrm>
          <a:off x="3494402" y="299231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Recruiting</a:t>
          </a:r>
        </a:p>
      </dsp:txBody>
      <dsp:txXfrm>
        <a:off x="3537044" y="3034959"/>
        <a:ext cx="1162437" cy="788080"/>
      </dsp:txXfrm>
    </dsp:sp>
    <dsp:sp modelId="{BFADAA1C-FF5A-C742-A19B-06EEC0F32C2A}">
      <dsp:nvSpPr>
        <dsp:cNvPr id="0" name=""/>
        <dsp:cNvSpPr/>
      </dsp:nvSpPr>
      <dsp:spPr>
        <a:xfrm>
          <a:off x="4807525" y="3075612"/>
          <a:ext cx="121227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PFA selection</a:t>
          </a:r>
        </a:p>
      </dsp:txBody>
      <dsp:txXfrm>
        <a:off x="4807525" y="3075612"/>
        <a:ext cx="1212276" cy="705891"/>
      </dsp:txXfrm>
    </dsp:sp>
    <dsp:sp modelId="{4460ED9D-D857-7D4B-BFEC-C3B687F36C8D}">
      <dsp:nvSpPr>
        <dsp:cNvPr id="0" name=""/>
        <dsp:cNvSpPr/>
      </dsp:nvSpPr>
      <dsp:spPr>
        <a:xfrm rot="5400000">
          <a:off x="4834994" y="4795014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140314"/>
            <a:satOff val="15810"/>
            <a:lumOff val="10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40A3-D9DC-EA49-BC78-B5CDAA7DFDD3}">
      <dsp:nvSpPr>
        <dsp:cNvPr id="0" name=""/>
        <dsp:cNvSpPr/>
      </dsp:nvSpPr>
      <dsp:spPr>
        <a:xfrm>
          <a:off x="4638624" y="3973394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</a:p>
      </dsp:txBody>
      <dsp:txXfrm>
        <a:off x="4681266" y="4016036"/>
        <a:ext cx="1162437" cy="788080"/>
      </dsp:txXfrm>
    </dsp:sp>
    <dsp:sp modelId="{C8E8847C-F089-6F48-A79A-78A727FE56A1}">
      <dsp:nvSpPr>
        <dsp:cNvPr id="0" name=""/>
        <dsp:cNvSpPr/>
      </dsp:nvSpPr>
      <dsp:spPr>
        <a:xfrm>
          <a:off x="6102906" y="4056689"/>
          <a:ext cx="1517096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Comprehensive training for PFAs &amp; staff</a:t>
          </a:r>
        </a:p>
      </dsp:txBody>
      <dsp:txXfrm>
        <a:off x="6102906" y="4056689"/>
        <a:ext cx="1517096" cy="705891"/>
      </dsp:txXfrm>
    </dsp:sp>
    <dsp:sp modelId="{F093D4DB-3DDF-F44E-90F7-459B41E3DDCA}">
      <dsp:nvSpPr>
        <dsp:cNvPr id="0" name=""/>
        <dsp:cNvSpPr/>
      </dsp:nvSpPr>
      <dsp:spPr>
        <a:xfrm rot="5400000">
          <a:off x="5979216" y="5776090"/>
          <a:ext cx="741186" cy="843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37A60-DBB2-8D42-A941-C0EC551FC1E7}">
      <dsp:nvSpPr>
        <dsp:cNvPr id="0" name=""/>
        <dsp:cNvSpPr/>
      </dsp:nvSpPr>
      <dsp:spPr>
        <a:xfrm>
          <a:off x="5782847" y="4954470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6: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Launching and running</a:t>
          </a:r>
        </a:p>
      </dsp:txBody>
      <dsp:txXfrm>
        <a:off x="5825489" y="4997112"/>
        <a:ext cx="1162437" cy="788080"/>
      </dsp:txXfrm>
    </dsp:sp>
    <dsp:sp modelId="{9A59A10E-413A-C446-88E9-6CCEBB819917}">
      <dsp:nvSpPr>
        <dsp:cNvPr id="0" name=""/>
        <dsp:cNvSpPr/>
      </dsp:nvSpPr>
      <dsp:spPr>
        <a:xfrm>
          <a:off x="7169734" y="5037766"/>
          <a:ext cx="1517069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Outlining agenda,  meeting facilitation</a:t>
          </a:r>
        </a:p>
      </dsp:txBody>
      <dsp:txXfrm>
        <a:off x="7169734" y="5037766"/>
        <a:ext cx="1517069" cy="705891"/>
      </dsp:txXfrm>
    </dsp:sp>
    <dsp:sp modelId="{F8F4F008-1D23-964F-BA12-F1C101B47245}">
      <dsp:nvSpPr>
        <dsp:cNvPr id="0" name=""/>
        <dsp:cNvSpPr/>
      </dsp:nvSpPr>
      <dsp:spPr>
        <a:xfrm>
          <a:off x="6927070" y="5935547"/>
          <a:ext cx="1247721" cy="87336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Step 7: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Sustaining</a:t>
          </a:r>
        </a:p>
      </dsp:txBody>
      <dsp:txXfrm>
        <a:off x="6969712" y="5978189"/>
        <a:ext cx="1162437" cy="788080"/>
      </dsp:txXfrm>
    </dsp:sp>
    <dsp:sp modelId="{DFEBB98D-3062-204E-BFC5-805440061141}">
      <dsp:nvSpPr>
        <dsp:cNvPr id="0" name=""/>
        <dsp:cNvSpPr/>
      </dsp:nvSpPr>
      <dsp:spPr>
        <a:xfrm>
          <a:off x="8174791" y="6018842"/>
          <a:ext cx="907473" cy="70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it for the long haul!</a:t>
          </a:r>
        </a:p>
      </dsp:txBody>
      <dsp:txXfrm>
        <a:off x="8174791" y="6018842"/>
        <a:ext cx="907473" cy="7058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07AC5-3079-9144-9B8B-A2C12DB8D28B}">
      <dsp:nvSpPr>
        <dsp:cNvPr id="0" name=""/>
        <dsp:cNvSpPr/>
      </dsp:nvSpPr>
      <dsp:spPr>
        <a:xfrm>
          <a:off x="3291839" y="0"/>
          <a:ext cx="4937760" cy="14143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Faster launch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More direct mentoring needed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Frontline engagement </a:t>
          </a:r>
        </a:p>
      </dsp:txBody>
      <dsp:txXfrm>
        <a:off x="3291839" y="176795"/>
        <a:ext cx="4407374" cy="1060773"/>
      </dsp:txXfrm>
    </dsp:sp>
    <dsp:sp modelId="{6D2FE258-099E-3B4D-8F07-A2D8A25AB10C}">
      <dsp:nvSpPr>
        <dsp:cNvPr id="0" name=""/>
        <dsp:cNvSpPr/>
      </dsp:nvSpPr>
      <dsp:spPr>
        <a:xfrm>
          <a:off x="0" y="0"/>
          <a:ext cx="3291840" cy="14143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PFAs working more independently (i.e., on committees)</a:t>
          </a:r>
        </a:p>
      </dsp:txBody>
      <dsp:txXfrm>
        <a:off x="69044" y="69044"/>
        <a:ext cx="3153752" cy="1276275"/>
      </dsp:txXfrm>
    </dsp:sp>
    <dsp:sp modelId="{3558D31D-25B2-C14A-A9EB-7A5E3A37E5E3}">
      <dsp:nvSpPr>
        <dsp:cNvPr id="0" name=""/>
        <dsp:cNvSpPr/>
      </dsp:nvSpPr>
      <dsp:spPr>
        <a:xfrm>
          <a:off x="3291839" y="1555799"/>
          <a:ext cx="4937760" cy="14143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Slower launch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Lower risk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High-level engagement</a:t>
          </a:r>
        </a:p>
      </dsp:txBody>
      <dsp:txXfrm>
        <a:off x="3291839" y="1732594"/>
        <a:ext cx="4407374" cy="1060773"/>
      </dsp:txXfrm>
    </dsp:sp>
    <dsp:sp modelId="{4AD84CD2-5ADF-5645-A81E-DCE8A9285498}">
      <dsp:nvSpPr>
        <dsp:cNvPr id="0" name=""/>
        <dsp:cNvSpPr/>
      </dsp:nvSpPr>
      <dsp:spPr>
        <a:xfrm>
          <a:off x="0" y="1555799"/>
          <a:ext cx="3291840" cy="14143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PFACs: staff request feedback from PFAs</a:t>
          </a:r>
        </a:p>
      </dsp:txBody>
      <dsp:txXfrm>
        <a:off x="69044" y="1624843"/>
        <a:ext cx="3153752" cy="1276275"/>
      </dsp:txXfrm>
    </dsp:sp>
    <dsp:sp modelId="{E94D9327-16AE-6749-A7C1-97DB9CF210A5}">
      <dsp:nvSpPr>
        <dsp:cNvPr id="0" name=""/>
        <dsp:cNvSpPr/>
      </dsp:nvSpPr>
      <dsp:spPr>
        <a:xfrm>
          <a:off x="3291839" y="3111599"/>
          <a:ext cx="4937760" cy="14143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Easier buy-in for resistant leaders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May lead to formation of PFAC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Detailed feedback re: 1 specific item</a:t>
          </a:r>
        </a:p>
      </dsp:txBody>
      <dsp:txXfrm>
        <a:off x="3291839" y="3288394"/>
        <a:ext cx="4407374" cy="1060773"/>
      </dsp:txXfrm>
    </dsp:sp>
    <dsp:sp modelId="{778EE615-0148-C349-AEDA-342639C0FCCF}">
      <dsp:nvSpPr>
        <dsp:cNvPr id="0" name=""/>
        <dsp:cNvSpPr/>
      </dsp:nvSpPr>
      <dsp:spPr>
        <a:xfrm>
          <a:off x="0" y="3111599"/>
          <a:ext cx="3291840" cy="14143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Focus Groups</a:t>
          </a:r>
        </a:p>
      </dsp:txBody>
      <dsp:txXfrm>
        <a:off x="69044" y="3180643"/>
        <a:ext cx="3153752" cy="12762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93F58-716A-4965-AD12-DD44576E003E}">
      <dsp:nvSpPr>
        <dsp:cNvPr id="0" name=""/>
        <dsp:cNvSpPr/>
      </dsp:nvSpPr>
      <dsp:spPr>
        <a:xfrm rot="10800000">
          <a:off x="0" y="0"/>
          <a:ext cx="8153400" cy="1752600"/>
        </a:xfrm>
        <a:prstGeom prst="trapezoid">
          <a:avLst>
            <a:gd name="adj" fmla="val 775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Patients and family members (80%)</a:t>
          </a:r>
        </a:p>
      </dsp:txBody>
      <dsp:txXfrm rot="-10800000">
        <a:off x="1426844" y="0"/>
        <a:ext cx="5299710" cy="1752600"/>
      </dsp:txXfrm>
    </dsp:sp>
    <dsp:sp modelId="{98D7103F-10BC-4ECE-8B21-96B13F372D4F}">
      <dsp:nvSpPr>
        <dsp:cNvPr id="0" name=""/>
        <dsp:cNvSpPr/>
      </dsp:nvSpPr>
      <dsp:spPr>
        <a:xfrm rot="10800000">
          <a:off x="1358900" y="1752600"/>
          <a:ext cx="5435600" cy="1752600"/>
        </a:xfrm>
        <a:prstGeom prst="trapezoid">
          <a:avLst>
            <a:gd name="adj" fmla="val 77536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Staff (20%)</a:t>
          </a:r>
        </a:p>
      </dsp:txBody>
      <dsp:txXfrm rot="-10800000">
        <a:off x="2310129" y="1752600"/>
        <a:ext cx="3533140" cy="1752600"/>
      </dsp:txXfrm>
    </dsp:sp>
    <dsp:sp modelId="{6CCDB866-4CB3-42AF-8A87-C6180908BECF}">
      <dsp:nvSpPr>
        <dsp:cNvPr id="0" name=""/>
        <dsp:cNvSpPr/>
      </dsp:nvSpPr>
      <dsp:spPr>
        <a:xfrm rot="10800000">
          <a:off x="2717800" y="3505200"/>
          <a:ext cx="2717800" cy="1752600"/>
        </a:xfrm>
        <a:prstGeom prst="trapezoid">
          <a:avLst>
            <a:gd name="adj" fmla="val 77536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Visitors</a:t>
          </a:r>
        </a:p>
      </dsp:txBody>
      <dsp:txXfrm rot="-10800000">
        <a:off x="2717800" y="3505200"/>
        <a:ext cx="2717800" cy="1752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07C4C2-EC93-1D4D-BC0C-0B439BEFC157}" type="datetime1">
              <a:rPr lang="en-US" smtClean="0"/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7BFBC4-6122-4E22-92E4-3D54E2C7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9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9A3DC4-90B7-2C46-98A8-ED6CFBB9552E}" type="datetime1">
              <a:rPr lang="en-US" smtClean="0"/>
              <a:t>4/18/2017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49644E-729F-4D94-8379-EA7FEA519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600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6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74ED-01EB-3E42-A324-CC9323F14E9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77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99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4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6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Core concept: mutually-beneficial partnership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8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21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1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09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8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644E-729F-4D94-8379-EA7FEA5191F7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7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37946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43108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2681452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702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0440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7532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218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0688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8544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8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3065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7689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815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873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25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6770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06241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6861348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278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34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8130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2160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7414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63875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16738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104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7102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020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860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35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1381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71991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9294499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585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7347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3581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5213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5604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27393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627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3293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397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0003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2216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3303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32962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73403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110945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193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980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8293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0567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5202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4587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976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0404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4237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1412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3194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4260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25569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65431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101306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074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6194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1219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8767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2424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1430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238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459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9274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6154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7187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7467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65824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32086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1857827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8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49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971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3528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1106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63401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4028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7005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6638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795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49737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95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05350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12416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9669904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286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9408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70044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1441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1782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5892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2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981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8152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0079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05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7455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66924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575315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283964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023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739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064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4784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18846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38410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6222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729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23245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21520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4920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85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92439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675020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448684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785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7950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99449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68170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1065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5004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173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7592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4963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67964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4312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76851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287290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19608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473323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60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702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22311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0340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931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65493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06272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08127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8109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8486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617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1544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010533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06661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391097"/>
      </p:ext>
    </p:extLst>
  </p:cSld>
  <p:clrMapOvr>
    <a:masterClrMapping/>
  </p:clrMapOvr>
  <p:transition>
    <p:zo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5289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8774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634698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88278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32871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19247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495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471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37768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6173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69227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73150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202557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800184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181325"/>
      </p:ext>
    </p:extLst>
  </p:cSld>
  <p:clrMapOvr>
    <a:masterClrMapping/>
  </p:clrMapOvr>
  <p:transition>
    <p:zo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4327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736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64791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673047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63492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1886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581412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5698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10350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3381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79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01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995458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427700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926159"/>
      </p:ext>
    </p:extLst>
  </p:cSld>
  <p:clrMapOvr>
    <a:masterClrMapping/>
  </p:clrMapOvr>
  <p:transition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3376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2364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80092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99215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67859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63663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878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zo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80908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99588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85012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23657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44619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476987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803402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2279289"/>
      </p:ext>
    </p:extLst>
  </p:cSld>
  <p:clrMapOvr>
    <a:masterClrMapping/>
  </p:clrMapOvr>
  <p:transition>
    <p:zoom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320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70497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90076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34765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38490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0938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96164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72020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30574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486087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677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466630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699754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040877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549074"/>
      </p:ext>
    </p:extLst>
  </p:cSld>
  <p:clrMapOvr>
    <a:masterClrMapping/>
  </p:clrMapOvr>
  <p:transition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8911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4891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5365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94463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71277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7211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853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61511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80015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6369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42370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1611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3741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290381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500785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854509"/>
      </p:ext>
    </p:extLst>
  </p:cSld>
  <p:clrMapOvr>
    <a:masterClrMapping/>
  </p:clrMapOvr>
  <p:transition>
    <p:zo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5940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6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37382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7053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412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0558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7680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438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314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47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4858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548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5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44594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6 - No text choose ow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60526" y="1"/>
            <a:ext cx="8126274" cy="110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164217"/>
            <a:ext cx="9144000" cy="47894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6911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57905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04328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056556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045436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07913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6 - No text choose ow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60526" y="1"/>
            <a:ext cx="8126274" cy="110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164217"/>
            <a:ext cx="9144000" cy="47894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910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46040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6677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52434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10216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11460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" y="1151373"/>
            <a:ext cx="9144000" cy="48006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2047875"/>
            <a:ext cx="3149162" cy="194262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10576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 description.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sicut</a:t>
            </a:r>
            <a:r>
              <a:rPr lang="en-US" dirty="0"/>
              <a:t> dolor </a:t>
            </a:r>
            <a:r>
              <a:rPr lang="en-US" dirty="0" err="1"/>
              <a:t>isquiat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</a:t>
            </a:r>
            <a:r>
              <a:rPr lang="en-US" dirty="0" err="1"/>
              <a:t>lipso</a:t>
            </a:r>
            <a:r>
              <a:rPr lang="en-US" dirty="0"/>
              <a:t> </a:t>
            </a:r>
            <a:r>
              <a:rPr lang="en-US" dirty="0" err="1"/>
              <a:t>conesquiat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3432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6 - No text choose ow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60526" y="1"/>
            <a:ext cx="8126274" cy="110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164217"/>
            <a:ext cx="9144000" cy="47894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1166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488A8BDB-CFD7-4C4D-8DA6-410BD0C98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0532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36CC8432-6233-8447-8500-145F07468E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8491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A954DAE1-4D19-704F-9DE4-9190966DA9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2028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524C5142-D3FA-D649-BEBB-A1B8A331D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0227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26D9E1AA-05A8-EC47-B0F0-D117D4C039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1345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949B3ABC-8347-5F47-99C6-5846BB8271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81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166241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169CCA54-BBC5-6947-866C-4626F7D68B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6955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0D98FA89-D359-294C-AA9A-E9BA230748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1256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B8F53423-962F-BA46-9944-A8FE9444B7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221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18DD90EE-44DB-5B4D-B9A1-362A4D860C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090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5837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37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CF7F5FFD-E954-3A44-BDA6-F757ACF0D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5791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pPr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ClrTx/>
              <a:buSzTx/>
              <a:defRPr/>
            </a:lvl1pPr>
          </a:lstStyle>
          <a:p>
            <a:fld id="{8A2DE543-D07F-B740-9D28-DD3B8D479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9221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4820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5266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8794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10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70000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240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4090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197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844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3852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7327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655-08AE-B44B-B796-4330694E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ABE93-C75B-0E4A-B19C-60BAF5D3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7866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147540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6 - No text choose ow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60526" y="1"/>
            <a:ext cx="8126274" cy="110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164217"/>
            <a:ext cx="9144000" cy="4789487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06693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15147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7285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81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370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188819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726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675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152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502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4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779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049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655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99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981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999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0242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6511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847715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76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2206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028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135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733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7543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280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102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708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880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10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4593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6425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562582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70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0764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585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08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816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395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481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32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895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719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3224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6211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5653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219200"/>
            <a:ext cx="762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81150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3"/>
            <a:ext cx="7620000" cy="79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733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853717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1128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262E-47EA-441F-8AE1-42F0D6B69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31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73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795337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876800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accent2">
                  <a:lumMod val="75000"/>
                </a:schemeClr>
              </a:buClr>
              <a:buSzPct val="75000"/>
              <a:buFont typeface="Arial" pitchFamily="34" charset="0"/>
              <a:buChar char="•"/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cs typeface="Calibri" pitchFamily="34" charset="0"/>
              </a:defRPr>
            </a:lvl4pPr>
            <a:lvl5pPr>
              <a:defRPr sz="2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011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21587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1658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0798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751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8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2429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7406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470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1463"/>
            <a:ext cx="19050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1463"/>
            <a:ext cx="5562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34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oleObject" Target="../embeddings/oleObject10.bin"/><Relationship Id="rId3" Type="http://schemas.openxmlformats.org/officeDocument/2006/relationships/slideLayout" Target="../slideLayouts/slideLayout13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vmlDrawing" Target="../drawings/vmlDrawing10.vml"/><Relationship Id="rId2" Type="http://schemas.openxmlformats.org/officeDocument/2006/relationships/slideLayout" Target="../slideLayouts/slideLayout135.xml"/><Relationship Id="rId16" Type="http://schemas.openxmlformats.org/officeDocument/2006/relationships/theme" Target="../theme/theme1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oleObject" Target="../embeddings/oleObject11.bin"/><Relationship Id="rId3" Type="http://schemas.openxmlformats.org/officeDocument/2006/relationships/slideLayout" Target="../slideLayouts/slideLayout15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vmlDrawing" Target="../drawings/vmlDrawing11.vml"/><Relationship Id="rId2" Type="http://schemas.openxmlformats.org/officeDocument/2006/relationships/slideLayout" Target="../slideLayouts/slideLayout150.xml"/><Relationship Id="rId16" Type="http://schemas.openxmlformats.org/officeDocument/2006/relationships/theme" Target="../theme/theme1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oleObject" Target="../embeddings/oleObject12.bin"/><Relationship Id="rId3" Type="http://schemas.openxmlformats.org/officeDocument/2006/relationships/slideLayout" Target="../slideLayouts/slideLayout16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vmlDrawing" Target="../drawings/vmlDrawing12.vml"/><Relationship Id="rId2" Type="http://schemas.openxmlformats.org/officeDocument/2006/relationships/slideLayout" Target="../slideLayouts/slideLayout165.xml"/><Relationship Id="rId16" Type="http://schemas.openxmlformats.org/officeDocument/2006/relationships/theme" Target="../theme/theme1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oleObject" Target="../embeddings/oleObject13.bin"/><Relationship Id="rId3" Type="http://schemas.openxmlformats.org/officeDocument/2006/relationships/slideLayout" Target="../slideLayouts/slideLayout18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vmlDrawing" Target="../drawings/vmlDrawing13.vml"/><Relationship Id="rId2" Type="http://schemas.openxmlformats.org/officeDocument/2006/relationships/slideLayout" Target="../slideLayouts/slideLayout180.xml"/><Relationship Id="rId16" Type="http://schemas.openxmlformats.org/officeDocument/2006/relationships/theme" Target="../theme/theme1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oleObject" Target="../embeddings/oleObject14.bin"/><Relationship Id="rId3" Type="http://schemas.openxmlformats.org/officeDocument/2006/relationships/slideLayout" Target="../slideLayouts/slideLayout19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vmlDrawing" Target="../drawings/vmlDrawing14.vml"/><Relationship Id="rId2" Type="http://schemas.openxmlformats.org/officeDocument/2006/relationships/slideLayout" Target="../slideLayouts/slideLayout195.xml"/><Relationship Id="rId16" Type="http://schemas.openxmlformats.org/officeDocument/2006/relationships/theme" Target="../theme/theme1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image" Target="../media/image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oleObject" Target="../embeddings/oleObject15.bin"/><Relationship Id="rId3" Type="http://schemas.openxmlformats.org/officeDocument/2006/relationships/slideLayout" Target="../slideLayouts/slideLayout21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vmlDrawing" Target="../drawings/vmlDrawing15.vml"/><Relationship Id="rId2" Type="http://schemas.openxmlformats.org/officeDocument/2006/relationships/slideLayout" Target="../slideLayouts/slideLayout210.xml"/><Relationship Id="rId16" Type="http://schemas.openxmlformats.org/officeDocument/2006/relationships/theme" Target="../theme/theme1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1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18" Type="http://schemas.openxmlformats.org/officeDocument/2006/relationships/oleObject" Target="../embeddings/oleObject16.bin"/><Relationship Id="rId3" Type="http://schemas.openxmlformats.org/officeDocument/2006/relationships/slideLayout" Target="../slideLayouts/slideLayout22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vmlDrawing" Target="../drawings/vmlDrawing16.vml"/><Relationship Id="rId2" Type="http://schemas.openxmlformats.org/officeDocument/2006/relationships/slideLayout" Target="../slideLayouts/slideLayout225.xml"/><Relationship Id="rId16" Type="http://schemas.openxmlformats.org/officeDocument/2006/relationships/theme" Target="../theme/theme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3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oleObject" Target="../embeddings/oleObject17.bin"/><Relationship Id="rId3" Type="http://schemas.openxmlformats.org/officeDocument/2006/relationships/slideLayout" Target="../slideLayouts/slideLayout24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vmlDrawing" Target="../drawings/vmlDrawing17.vml"/><Relationship Id="rId2" Type="http://schemas.openxmlformats.org/officeDocument/2006/relationships/slideLayout" Target="../slideLayouts/slideLayout240.xml"/><Relationship Id="rId16" Type="http://schemas.openxmlformats.org/officeDocument/2006/relationships/theme" Target="../theme/theme1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Relationship Id="rId22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oleObject" Target="../embeddings/oleObject18.bin"/><Relationship Id="rId3" Type="http://schemas.openxmlformats.org/officeDocument/2006/relationships/slideLayout" Target="../slideLayouts/slideLayout25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vmlDrawing" Target="../drawings/vmlDrawing18.vml"/><Relationship Id="rId2" Type="http://schemas.openxmlformats.org/officeDocument/2006/relationships/slideLayout" Target="../slideLayouts/slideLayout255.xml"/><Relationship Id="rId16" Type="http://schemas.openxmlformats.org/officeDocument/2006/relationships/theme" Target="../theme/theme1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6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Relationship Id="rId22" Type="http://schemas.openxmlformats.org/officeDocument/2006/relationships/image" Target="../media/image5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18" Type="http://schemas.openxmlformats.org/officeDocument/2006/relationships/oleObject" Target="../embeddings/oleObject19.bin"/><Relationship Id="rId3" Type="http://schemas.openxmlformats.org/officeDocument/2006/relationships/slideLayout" Target="../slideLayouts/slideLayout27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vmlDrawing" Target="../drawings/vmlDrawing19.vml"/><Relationship Id="rId2" Type="http://schemas.openxmlformats.org/officeDocument/2006/relationships/slideLayout" Target="../slideLayouts/slideLayout270.xml"/><Relationship Id="rId16" Type="http://schemas.openxmlformats.org/officeDocument/2006/relationships/theme" Target="../theme/theme1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7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18" Type="http://schemas.openxmlformats.org/officeDocument/2006/relationships/oleObject" Target="../embeddings/oleObject20.bin"/><Relationship Id="rId3" Type="http://schemas.openxmlformats.org/officeDocument/2006/relationships/slideLayout" Target="../slideLayouts/slideLayout28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vmlDrawing" Target="../drawings/vmlDrawing20.vml"/><Relationship Id="rId2" Type="http://schemas.openxmlformats.org/officeDocument/2006/relationships/slideLayout" Target="../slideLayouts/slideLayout285.xml"/><Relationship Id="rId16" Type="http://schemas.openxmlformats.org/officeDocument/2006/relationships/theme" Target="../theme/theme2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9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Relationship Id="rId22" Type="http://schemas.openxmlformats.org/officeDocument/2006/relationships/image" Target="../media/image5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oleObject" Target="../embeddings/oleObject21.bin"/><Relationship Id="rId3" Type="http://schemas.openxmlformats.org/officeDocument/2006/relationships/slideLayout" Target="../slideLayouts/slideLayout30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vmlDrawing" Target="../drawings/vmlDrawing21.vml"/><Relationship Id="rId2" Type="http://schemas.openxmlformats.org/officeDocument/2006/relationships/slideLayout" Target="../slideLayouts/slideLayout300.xml"/><Relationship Id="rId16" Type="http://schemas.openxmlformats.org/officeDocument/2006/relationships/theme" Target="../theme/theme2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0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image" Target="../media/image5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slideLayout" Target="../slideLayouts/slideLayout326.xml"/><Relationship Id="rId18" Type="http://schemas.openxmlformats.org/officeDocument/2006/relationships/oleObject" Target="../embeddings/oleObject22.bin"/><Relationship Id="rId3" Type="http://schemas.openxmlformats.org/officeDocument/2006/relationships/slideLayout" Target="../slideLayouts/slideLayout31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17" Type="http://schemas.openxmlformats.org/officeDocument/2006/relationships/vmlDrawing" Target="../drawings/vmlDrawing22.vml"/><Relationship Id="rId2" Type="http://schemas.openxmlformats.org/officeDocument/2006/relationships/slideLayout" Target="../slideLayouts/slideLayout315.xml"/><Relationship Id="rId16" Type="http://schemas.openxmlformats.org/officeDocument/2006/relationships/theme" Target="../theme/theme2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slideLayout" Target="../slideLayouts/slideLayout327.xml"/><Relationship Id="rId22" Type="http://schemas.openxmlformats.org/officeDocument/2006/relationships/image" Target="../media/image5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344.xml"/><Relationship Id="rId7" Type="http://schemas.openxmlformats.org/officeDocument/2006/relationships/theme" Target="../theme/theme24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350.xml"/><Relationship Id="rId7" Type="http://schemas.openxmlformats.org/officeDocument/2006/relationships/theme" Target="../theme/theme25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5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32.xml"/><Relationship Id="rId16" Type="http://schemas.openxmlformats.org/officeDocument/2006/relationships/vmlDrawing" Target="../drawings/vmlDrawing3.v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46.xml"/><Relationship Id="rId16" Type="http://schemas.openxmlformats.org/officeDocument/2006/relationships/vmlDrawing" Target="../drawings/vmlDrawing4.v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oleObject" Target="../embeddings/oleObject5.bin"/><Relationship Id="rId3" Type="http://schemas.openxmlformats.org/officeDocument/2006/relationships/slideLayout" Target="../slideLayouts/slideLayout6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vmlDrawing" Target="../drawings/vmlDrawing5.vml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oleObject" Target="../embeddings/oleObject6.bin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vmlDrawing" Target="../drawings/vmlDrawing6.v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vmlDrawing" Target="../drawings/vmlDrawing7.v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oleObject" Target="../embeddings/oleObject8.bin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vmlDrawing" Target="../drawings/vmlDrawing8.vml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oleObject" Target="../embeddings/oleObject9.bin"/><Relationship Id="rId3" Type="http://schemas.openxmlformats.org/officeDocument/2006/relationships/slideLayout" Target="../slideLayouts/slideLayout12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vmlDrawing" Target="../drawings/vmlDrawing9.vml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219577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65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335930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01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8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871041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48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8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89109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72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98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115897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96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676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006797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20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63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098795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44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11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22192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68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78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780935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2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395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325691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6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01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730670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40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4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1176338" y="609600"/>
          <a:ext cx="6562725" cy="587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Document" r:id="rId18" imgW="7413120" imgH="6591240" progId="Word.Document.8">
                  <p:embed/>
                </p:oleObj>
              </mc:Choice>
              <mc:Fallback>
                <p:oleObj name="Document" r:id="rId18" imgW="7413120" imgH="6591240" progId="Word.Documen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609600"/>
                        <a:ext cx="6562725" cy="587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781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096456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4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47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612786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87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10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844001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95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0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47293-DEB9-DD40-B17F-BAB9D00B4CF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6653A-DA29-9F46-B5D7-237231A273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98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97" r:id="rId13"/>
  </p:sldLayoutIdLst>
  <p:transition>
    <p:zo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526" y="1"/>
            <a:ext cx="8126274" cy="110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Divider or 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92432"/>
            <a:ext cx="7772400" cy="4160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50012" y="6181725"/>
            <a:ext cx="23749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6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chemeClr val="bg1"/>
          </a:solidFill>
          <a:latin typeface="Arial Bold"/>
          <a:ea typeface="+mj-ea"/>
          <a:cs typeface="Arial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10576B"/>
          </a:solidFill>
          <a:latin typeface="Arial  "/>
          <a:ea typeface="+mn-ea"/>
          <a:cs typeface="Arial  "/>
        </a:defRPr>
      </a:lvl1pPr>
      <a:lvl2pPr marL="228600" indent="-228600" algn="l" defTabSz="457200" rtl="0" eaLnBrk="1" latinLnBrk="0" hangingPunct="1">
        <a:spcBef>
          <a:spcPts val="0"/>
        </a:spcBef>
        <a:spcAft>
          <a:spcPts val="800"/>
        </a:spcAft>
        <a:buSzPct val="80000"/>
        <a:buFont typeface="Arial"/>
        <a:buChar char="•"/>
        <a:defRPr sz="2400" kern="1200">
          <a:solidFill>
            <a:srgbClr val="10576B"/>
          </a:solidFill>
          <a:latin typeface="Arial  "/>
          <a:ea typeface="+mn-ea"/>
          <a:cs typeface="Arial  "/>
        </a:defRPr>
      </a:lvl2pPr>
      <a:lvl3pPr marL="4572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2000" kern="1200">
          <a:solidFill>
            <a:srgbClr val="10576B"/>
          </a:solidFill>
          <a:latin typeface="Arial  "/>
          <a:ea typeface="+mn-ea"/>
          <a:cs typeface="Arial  "/>
        </a:defRPr>
      </a:lvl3pPr>
      <a:lvl4pPr marL="685800" indent="-228600" algn="l" defTabSz="457200" rtl="0" eaLnBrk="1" latinLnBrk="0" hangingPunct="1">
        <a:spcBef>
          <a:spcPts val="0"/>
        </a:spcBef>
        <a:spcAft>
          <a:spcPts val="400"/>
        </a:spcAft>
        <a:buFont typeface="Arial"/>
        <a:buChar char="•"/>
        <a:defRPr sz="1800" kern="1200">
          <a:solidFill>
            <a:srgbClr val="10576B"/>
          </a:solidFill>
          <a:latin typeface="Arial  "/>
          <a:ea typeface="+mn-ea"/>
          <a:cs typeface="Arial  "/>
        </a:defRPr>
      </a:lvl4pPr>
      <a:lvl5pPr marL="914400" indent="-228600" algn="l" defTabSz="457200" rtl="0" eaLnBrk="1" latinLnBrk="0" hangingPunct="1">
        <a:spcBef>
          <a:spcPts val="0"/>
        </a:spcBef>
        <a:spcAft>
          <a:spcPts val="400"/>
        </a:spcAft>
        <a:buFont typeface="Arial"/>
        <a:buChar char="•"/>
        <a:defRPr sz="1400" kern="1200">
          <a:solidFill>
            <a:srgbClr val="10576B"/>
          </a:solidFill>
          <a:latin typeface="Arial  "/>
          <a:ea typeface="+mn-ea"/>
          <a:cs typeface="Arial  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526" y="1"/>
            <a:ext cx="8126274" cy="110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Divider or 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92432"/>
            <a:ext cx="7772400" cy="4160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50012" y="6181725"/>
            <a:ext cx="23749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chemeClr val="bg1"/>
          </a:solidFill>
          <a:latin typeface="Arial Bold"/>
          <a:ea typeface="+mj-ea"/>
          <a:cs typeface="Arial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10576B"/>
          </a:solidFill>
          <a:latin typeface="Arial  "/>
          <a:ea typeface="+mn-ea"/>
          <a:cs typeface="Arial  "/>
        </a:defRPr>
      </a:lvl1pPr>
      <a:lvl2pPr marL="228600" indent="-228600" algn="l" defTabSz="457200" rtl="0" eaLnBrk="1" latinLnBrk="0" hangingPunct="1">
        <a:spcBef>
          <a:spcPts val="0"/>
        </a:spcBef>
        <a:spcAft>
          <a:spcPts val="800"/>
        </a:spcAft>
        <a:buSzPct val="80000"/>
        <a:buFont typeface="Arial"/>
        <a:buChar char="•"/>
        <a:defRPr sz="2400" kern="1200">
          <a:solidFill>
            <a:srgbClr val="10576B"/>
          </a:solidFill>
          <a:latin typeface="Arial  "/>
          <a:ea typeface="+mn-ea"/>
          <a:cs typeface="Arial  "/>
        </a:defRPr>
      </a:lvl2pPr>
      <a:lvl3pPr marL="4572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2000" kern="1200">
          <a:solidFill>
            <a:srgbClr val="10576B"/>
          </a:solidFill>
          <a:latin typeface="Arial  "/>
          <a:ea typeface="+mn-ea"/>
          <a:cs typeface="Arial  "/>
        </a:defRPr>
      </a:lvl3pPr>
      <a:lvl4pPr marL="685800" indent="-228600" algn="l" defTabSz="457200" rtl="0" eaLnBrk="1" latinLnBrk="0" hangingPunct="1">
        <a:spcBef>
          <a:spcPts val="0"/>
        </a:spcBef>
        <a:spcAft>
          <a:spcPts val="400"/>
        </a:spcAft>
        <a:buFont typeface="Arial"/>
        <a:buChar char="•"/>
        <a:defRPr sz="1800" kern="1200">
          <a:solidFill>
            <a:srgbClr val="10576B"/>
          </a:solidFill>
          <a:latin typeface="Arial  "/>
          <a:ea typeface="+mn-ea"/>
          <a:cs typeface="Arial  "/>
        </a:defRPr>
      </a:lvl4pPr>
      <a:lvl5pPr marL="914400" indent="-228600" algn="l" defTabSz="457200" rtl="0" eaLnBrk="1" latinLnBrk="0" hangingPunct="1">
        <a:spcBef>
          <a:spcPts val="0"/>
        </a:spcBef>
        <a:spcAft>
          <a:spcPts val="400"/>
        </a:spcAft>
        <a:buFont typeface="Arial"/>
        <a:buChar char="•"/>
        <a:defRPr sz="1400" kern="1200">
          <a:solidFill>
            <a:srgbClr val="10576B"/>
          </a:solidFill>
          <a:latin typeface="Arial  "/>
          <a:ea typeface="+mn-ea"/>
          <a:cs typeface="Arial  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1128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1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Lucida Sans Unicode"/>
              <a:cs typeface="Lucida Sans Unicode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2695F14-6138-1747-8ECA-A167BE1F2250}" type="slidenum">
              <a:rPr lang="en-US" smtClean="0">
                <a:latin typeface="Arial" charset="0"/>
                <a:ea typeface="ＭＳ Ｐゴシック" charset="0"/>
                <a:cs typeface="Lucida Sans Unicode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Lucida Sans Unicode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Lucida Sans Unicode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Lucida Sans Unicode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Lucida Sans Unicode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4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3130-B16A-4F79-AB86-3B806A916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9CAD8-9462-49D4-8CDC-347300063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0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52419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37" name="Document" r:id="rId17" imgW="5560952" imgH="4941716" progId="Word.Document.8">
                  <p:embed/>
                </p:oleObj>
              </mc:Choice>
              <mc:Fallback>
                <p:oleObj name="Document" r:id="rId17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53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0602-015D-284A-AF50-47825248F7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D93D7-65AD-E243-88B8-DF00D6E5F1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8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157022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61" name="Document" r:id="rId17" imgW="5560952" imgH="4941716" progId="Word.Document.8">
                  <p:embed/>
                </p:oleObj>
              </mc:Choice>
              <mc:Fallback>
                <p:oleObj name="Document" r:id="rId17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678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039043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85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38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86337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09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16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076641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30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419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305321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3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9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939178"/>
              </p:ext>
            </p:extLst>
          </p:nvPr>
        </p:nvGraphicFramePr>
        <p:xfrm>
          <a:off x="1182688" y="609600"/>
          <a:ext cx="6548437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7" name="Document" r:id="rId18" imgW="5560952" imgH="4941716" progId="Word.Document.8">
                  <p:embed/>
                </p:oleObj>
              </mc:Choice>
              <mc:Fallback>
                <p:oleObj name="Document" r:id="rId18" imgW="5560952" imgH="4941716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609600"/>
                        <a:ext cx="6548437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305800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5875" y="10207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0325" y="334963"/>
            <a:ext cx="11303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5875338"/>
            <a:ext cx="2438400" cy="104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3" name="Picture 1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95600" y="6172200"/>
            <a:ext cx="609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B03DA64-C478-4030-8CB9-4AE1FFF308CB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6172200"/>
            <a:ext cx="47244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389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93C99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93C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§"/>
        <a:defRPr sz="2400">
          <a:solidFill>
            <a:srgbClr val="193C99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Arial" pitchFamily="34" charset="0"/>
        <a:buChar char="•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400">
          <a:solidFill>
            <a:srgbClr val="193C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600">
          <a:solidFill>
            <a:srgbClr val="193C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pfcc.org/advance/topics/annual-reports.html" TargetMode="External"/><Relationship Id="rId1" Type="http://schemas.openxmlformats.org/officeDocument/2006/relationships/slideLayout" Target="../slideLayouts/slideLayout33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3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30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7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3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3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3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30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3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3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3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0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3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3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3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3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3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0" y="726"/>
            <a:ext cx="9144000" cy="6857273"/>
          </a:xfrm>
          <a:prstGeom prst="rect">
            <a:avLst/>
          </a:prstGeom>
          <a:solidFill>
            <a:srgbClr val="6FAA29"/>
          </a:solidFill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10576B"/>
                </a:solidFill>
                <a:latin typeface="Arial  "/>
                <a:ea typeface="+mn-ea"/>
                <a:cs typeface="Arial  "/>
              </a:defRPr>
            </a:lvl1pPr>
            <a:lvl2pPr marL="228600" indent="-228600" algn="l" defTabSz="457200" rtl="0" eaLnBrk="1" latinLnBrk="0" hangingPunct="1">
              <a:spcBef>
                <a:spcPts val="0"/>
              </a:spcBef>
              <a:spcAft>
                <a:spcPts val="800"/>
              </a:spcAft>
              <a:buSzPct val="80000"/>
              <a:buFont typeface="Arial"/>
              <a:buChar char="•"/>
              <a:defRPr sz="2400" kern="1200">
                <a:solidFill>
                  <a:srgbClr val="10576B"/>
                </a:solidFill>
                <a:latin typeface="Arial  "/>
                <a:ea typeface="+mn-ea"/>
                <a:cs typeface="Arial  "/>
              </a:defRPr>
            </a:lvl2pPr>
            <a:lvl3pPr marL="457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kern="1200">
                <a:solidFill>
                  <a:srgbClr val="10576B"/>
                </a:solidFill>
                <a:latin typeface="Arial  "/>
                <a:ea typeface="+mn-ea"/>
                <a:cs typeface="Arial  "/>
              </a:defRPr>
            </a:lvl3pPr>
            <a:lvl4pPr marL="685800" indent="-228600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800" kern="1200">
                <a:solidFill>
                  <a:srgbClr val="10576B"/>
                </a:solidFill>
                <a:latin typeface="Arial  "/>
                <a:ea typeface="+mn-ea"/>
                <a:cs typeface="Arial  "/>
              </a:defRPr>
            </a:lvl4pPr>
            <a:lvl5pPr marL="914400" indent="-228600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kern="1200">
                <a:solidFill>
                  <a:srgbClr val="10576B"/>
                </a:solidFill>
                <a:latin typeface="Arial  "/>
                <a:ea typeface="+mn-ea"/>
                <a:cs typeface="Arial  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/>
                <a:cs typeface="Century Gothic"/>
              </a:rPr>
              <a:t>Operationalizing </a:t>
            </a:r>
            <a:r>
              <a:rPr lang="en-US" sz="4000">
                <a:solidFill>
                  <a:schemeClr val="bg1"/>
                </a:solidFill>
                <a:latin typeface="Century Gothic"/>
                <a:cs typeface="Century Gothic"/>
              </a:rPr>
              <a:t>your PFA Program:</a:t>
            </a:r>
            <a:endParaRPr lang="en-US" sz="40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/>
                <a:cs typeface="Century Gothic"/>
              </a:rPr>
              <a:t>7 Steps to Sustainability</a:t>
            </a: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Picture 3" descr="TC and AC from GoAnim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8" y="2252172"/>
            <a:ext cx="7268170" cy="40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7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8"/>
    </mc:Choice>
    <mc:Fallback xmlns="">
      <p:transition xmlns:p14="http://schemas.microsoft.com/office/powerpoint/2010/main" spd="slow" advTm="57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6"/>
            <a:ext cx="8229600" cy="1143000"/>
          </a:xfrm>
        </p:spPr>
        <p:txBody>
          <a:bodyPr/>
          <a:lstStyle/>
          <a:p>
            <a:r>
              <a:rPr lang="en-US" dirty="0"/>
              <a:t>Patient- and Family-Centered Care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9054572"/>
              </p:ext>
            </p:extLst>
          </p:nvPr>
        </p:nvGraphicFramePr>
        <p:xfrm>
          <a:off x="304800" y="1143000"/>
          <a:ext cx="8512791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4855123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Accountability: Annual Report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914400"/>
          <a:ext cx="8991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1280883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Accountability: </a:t>
            </a:r>
            <a:r>
              <a:rPr lang="en-US" b="1" dirty="0"/>
              <a:t>Annual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Consider including:</a:t>
            </a:r>
          </a:p>
          <a:p>
            <a:pPr>
              <a:buFont typeface="Wingdings" charset="2"/>
              <a:buChar char="q"/>
            </a:pPr>
            <a:r>
              <a:rPr lang="en-US" dirty="0"/>
              <a:t> Number of councils in operation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 Number of advisor volunteers &amp; total hours of volunteer service</a:t>
            </a:r>
          </a:p>
          <a:p>
            <a:pPr>
              <a:buFont typeface="Wingdings" charset="2"/>
              <a:buChar char="q"/>
            </a:pPr>
            <a:r>
              <a:rPr lang="en-US" dirty="0"/>
              <a:t> Number of projects, initiatives, and special events to which advisors have contributed</a:t>
            </a:r>
          </a:p>
          <a:p>
            <a:pPr>
              <a:buFont typeface="Wingdings" charset="2"/>
              <a:buChar char="q"/>
            </a:pPr>
            <a:r>
              <a:rPr lang="en-US" dirty="0"/>
              <a:t> Evaluation scores: advisors &amp; presenters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www.ipfcc.org</a:t>
            </a:r>
            <a:r>
              <a:rPr lang="en-US" sz="2400" dirty="0">
                <a:hlinkClick r:id="rId2"/>
              </a:rPr>
              <a:t>/advance/topics/annual-</a:t>
            </a:r>
            <a:r>
              <a:rPr lang="en-US" sz="2400" dirty="0" err="1">
                <a:hlinkClick r:id="rId2"/>
              </a:rPr>
              <a:t>reports.html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13795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26670575Med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563" y="3083762"/>
            <a:ext cx="3128874" cy="441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for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PFAC Impact</a:t>
            </a:r>
          </a:p>
          <a:p>
            <a:r>
              <a:rPr lang="en-US" dirty="0"/>
              <a:t>Survey staff who come to the PFAC for feedback</a:t>
            </a:r>
          </a:p>
          <a:p>
            <a:pPr lvl="1"/>
            <a:r>
              <a:rPr lang="en-US" dirty="0"/>
              <a:t>How useful was the feedback you received?</a:t>
            </a:r>
          </a:p>
          <a:p>
            <a:pPr lvl="1"/>
            <a:r>
              <a:rPr lang="en-US" dirty="0"/>
              <a:t>Did your experience with the PFAC change your perception of patient/family-centered care?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Process Improvement</a:t>
            </a:r>
          </a:p>
          <a:p>
            <a:r>
              <a:rPr lang="en-US" dirty="0"/>
              <a:t>Survey patient/family advisors re: their experience &amp; satisfaction </a:t>
            </a:r>
          </a:p>
          <a:p>
            <a:pPr lvl="1"/>
            <a:r>
              <a:rPr lang="en-US" dirty="0"/>
              <a:t>Is meeting time convenient?</a:t>
            </a:r>
          </a:p>
          <a:p>
            <a:pPr lvl="1"/>
            <a:r>
              <a:rPr lang="en-US" dirty="0"/>
              <a:t>Do you believe your feedback is listened to and valued?</a:t>
            </a:r>
          </a:p>
        </p:txBody>
      </p:sp>
    </p:spTree>
    <p:extLst>
      <p:ext uri="{BB962C8B-B14F-4D97-AF65-F5344CB8AC3E}">
        <p14:creationId xmlns:p14="http://schemas.microsoft.com/office/powerpoint/2010/main" val="20254329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039100" cy="1476693"/>
          </a:xfrm>
        </p:spPr>
        <p:txBody>
          <a:bodyPr/>
          <a:lstStyle/>
          <a:p>
            <a:pPr algn="l"/>
            <a:r>
              <a:rPr lang="en-US" dirty="0"/>
              <a:t>Summary: What is a </a:t>
            </a:r>
            <a:r>
              <a:rPr lang="en-US"/>
              <a:t>PFA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2286000"/>
            <a:ext cx="5257800" cy="3962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Effective PFAs become an irreplaceable resource to the organization--providers, staff and leaders rely on PFAs for insight and guidance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Poorly planned PFA Programs can feel like “one more thing to do” and are often unsustainable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difference? The 7 steps!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9400"/>
            <a:ext cx="3256764" cy="439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600200"/>
            <a:ext cx="34921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“Oh, It’s a 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RESOURCE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!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3808238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2505" y="1482439"/>
            <a:ext cx="7886700" cy="364374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Collaboration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is not about gluing together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existing egos. It’s about the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ideas that never existed until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after everyone entered the room.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1152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9528031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4800600"/>
            <a:ext cx="9144000" cy="20574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  <a:ea typeface="Lucida Sans Unicode"/>
              <a:cs typeface="Lucida Sans Unicode" pitchFamily="34" charset="0"/>
            </a:endParaRPr>
          </a:p>
        </p:txBody>
      </p:sp>
      <p:sp>
        <p:nvSpPr>
          <p:cNvPr id="217091" name="Title 1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2057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  <a:cs typeface="Lucida Sans Unicode" charset="0"/>
              </a:rPr>
              <a:t>ACTION PLANNING!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" y="-40788"/>
            <a:ext cx="9132627" cy="48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217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Content Placeholder 4"/>
          <p:cNvSpPr txBox="1">
            <a:spLocks/>
          </p:cNvSpPr>
          <p:nvPr/>
        </p:nvSpPr>
        <p:spPr bwMode="auto">
          <a:xfrm>
            <a:off x="533400" y="3429000"/>
            <a:ext cx="38227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800" b="1" dirty="0">
                <a:latin typeface="Arial  " charset="0"/>
                <a:ea typeface="Arial  " charset="0"/>
                <a:cs typeface="Arial  " charset="0"/>
              </a:rPr>
              <a:t>Tiffany Christensen</a:t>
            </a:r>
          </a:p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400" dirty="0">
                <a:latin typeface="Arial  " charset="0"/>
                <a:ea typeface="Arial  " charset="0"/>
                <a:cs typeface="Arial  " charset="0"/>
              </a:rPr>
              <a:t>PFE Specialist, NCQC</a:t>
            </a:r>
          </a:p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400" u="sng" dirty="0" err="1">
                <a:latin typeface="Arial  " charset="0"/>
                <a:ea typeface="Arial  " charset="0"/>
                <a:cs typeface="Arial  " charset="0"/>
              </a:rPr>
              <a:t>tchristensen@ncha.org</a:t>
            </a:r>
            <a:endParaRPr lang="en-US" sz="2400" u="sng" dirty="0">
              <a:latin typeface="Arial  " charset="0"/>
              <a:ea typeface="Arial  " charset="0"/>
              <a:cs typeface="Arial  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rial  " charset="0"/>
                <a:ea typeface="Arial  " charset="0"/>
                <a:cs typeface="Arial  " charset="0"/>
              </a:rPr>
              <a:t>(919) 677-4119</a:t>
            </a:r>
          </a:p>
          <a:p>
            <a:pPr>
              <a:spcAft>
                <a:spcPts val="600"/>
              </a:spcAft>
              <a:buFont typeface="Arial" charset="0"/>
              <a:buNone/>
            </a:pPr>
            <a:endParaRPr lang="en-US" sz="2400" dirty="0">
              <a:latin typeface="Arial  " charset="0"/>
              <a:ea typeface="Arial  " charset="0"/>
              <a:cs typeface="Arial  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33039" y="1143000"/>
            <a:ext cx="51816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800" b="1" dirty="0">
                <a:latin typeface="Arial  " charset="0"/>
                <a:ea typeface="Arial  " charset="0"/>
                <a:cs typeface="Arial  " charset="0"/>
              </a:rPr>
              <a:t>Allison </a:t>
            </a:r>
            <a:r>
              <a:rPr lang="en-US" sz="2800" b="1" dirty="0" err="1">
                <a:latin typeface="Arial  " charset="0"/>
                <a:ea typeface="Arial  " charset="0"/>
                <a:cs typeface="Arial  " charset="0"/>
              </a:rPr>
              <a:t>Chrestensen</a:t>
            </a:r>
            <a:endParaRPr lang="en-US" sz="2400" dirty="0">
              <a:latin typeface="Arial  " charset="0"/>
              <a:ea typeface="Arial  " charset="0"/>
              <a:cs typeface="Arial  " charset="0"/>
            </a:endParaRPr>
          </a:p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400" dirty="0">
                <a:latin typeface="Arial  " charset="0"/>
                <a:ea typeface="Arial  " charset="0"/>
                <a:cs typeface="Arial  " charset="0"/>
              </a:rPr>
              <a:t>PFE Consultant, NCQC</a:t>
            </a:r>
          </a:p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000" u="sng" dirty="0" err="1">
                <a:latin typeface="Arial  " charset="0"/>
                <a:ea typeface="Arial  " charset="0"/>
                <a:cs typeface="Arial  " charset="0"/>
              </a:rPr>
              <a:t>allison@tandemhcs.com</a:t>
            </a:r>
            <a:endParaRPr lang="en-US" sz="2000" u="sng" dirty="0">
              <a:latin typeface="Arial  " charset="0"/>
              <a:ea typeface="Arial  " charset="0"/>
              <a:cs typeface="Arial  " charset="0"/>
            </a:endParaRPr>
          </a:p>
          <a:p>
            <a:pPr>
              <a:spcAft>
                <a:spcPts val="600"/>
              </a:spcAft>
              <a:buFont typeface="Arial" charset="0"/>
              <a:buNone/>
            </a:pPr>
            <a:r>
              <a:rPr lang="en-US" sz="2400" dirty="0">
                <a:latin typeface="Arial  " charset="0"/>
                <a:ea typeface="Arial  " charset="0"/>
                <a:cs typeface="Arial  " charset="0"/>
              </a:rPr>
              <a:t>(919) 627-2180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16" y="4876800"/>
            <a:ext cx="3479468" cy="1620438"/>
          </a:xfrm>
          <a:prstGeom prst="rect">
            <a:avLst/>
          </a:prstGeom>
        </p:spPr>
      </p:pic>
      <p:pic>
        <p:nvPicPr>
          <p:cNvPr id="8" name="Picture 7" descr="TC and AC from GoAnima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827" r="31227" b="41386"/>
          <a:stretch/>
        </p:blipFill>
        <p:spPr>
          <a:xfrm rot="449216">
            <a:off x="4648200" y="381000"/>
            <a:ext cx="4106436" cy="3349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512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Content Placeholder 3" descr="beryl defining_patient_experienc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-2663" r="-197" b="-8388"/>
          <a:stretch>
            <a:fillRect/>
          </a:stretch>
        </p:blipFill>
        <p:spPr>
          <a:xfrm>
            <a:off x="381000" y="990600"/>
            <a:ext cx="8215313" cy="4511675"/>
          </a:xfrm>
        </p:spPr>
      </p:pic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36554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ilding a found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566" y="29327"/>
            <a:ext cx="6096000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ouse with a bad founda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t="6253" r="4646" b="16856"/>
          <a:stretch/>
        </p:blipFill>
        <p:spPr>
          <a:xfrm>
            <a:off x="464925" y="3823520"/>
            <a:ext cx="4026817" cy="269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home with a good foundatio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02" y="3823519"/>
            <a:ext cx="4036434" cy="251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71820" y="369971"/>
            <a:ext cx="240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PFE is the verb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006" y="342137"/>
            <a:ext cx="27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PFCC is the noun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8675" y="3361854"/>
            <a:ext cx="2904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Px</a:t>
            </a:r>
            <a:r>
              <a:rPr lang="en-US" sz="2400" b="1" dirty="0"/>
              <a:t> is the outcome.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1102" y="6519800"/>
            <a:ext cx="345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Adapted from PFCC Partners, Libby Hoy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16971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0"/>
            <a:ext cx="5664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“PFAs”?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718" y="1295400"/>
            <a:ext cx="8229600" cy="5323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Individuals who have received care and: </a:t>
            </a:r>
          </a:p>
          <a:p>
            <a:r>
              <a:rPr lang="en-US" dirty="0"/>
              <a:t>(Following training) offer insights/input to (healthcare) organizations</a:t>
            </a:r>
          </a:p>
          <a:p>
            <a:r>
              <a:rPr lang="en-US" dirty="0"/>
              <a:t>Strive to help organizations provide care/services based on patient- and family-identified needs rather than the assumptions of hospital staff about what patients and families want. </a:t>
            </a:r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r>
              <a:rPr lang="en-US" sz="1600" i="1" dirty="0"/>
              <a:t>Adapted from AHRQ Guide: Working With Patient and </a:t>
            </a:r>
          </a:p>
          <a:p>
            <a:pPr marL="0" indent="0">
              <a:buNone/>
            </a:pPr>
            <a:r>
              <a:rPr lang="en-US" sz="1600" i="1" dirty="0"/>
              <a:t>Families as Advisors (Implementation Handbook)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19850"/>
            <a:ext cx="3657600" cy="22381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37252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3581400" y="5334000"/>
            <a:ext cx="4641924" cy="12738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Arial" charset="0"/>
              </a:rPr>
              <a:t>“What can we do to get more buy-in?”</a:t>
            </a:r>
          </a:p>
        </p:txBody>
      </p:sp>
      <p:pic>
        <p:nvPicPr>
          <p:cNvPr id="96258" name="Picture 5" descr="C:\Users\tac21\AppData\Local\Microsoft\Windows\Temporary Internet Files\Content.IE5\ICE6OC10\question_mark_serious_thinker_500_clr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3071336" cy="38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6" descr="C:\Users\tac21\AppData\Local\Microsoft\Windows\Temporary Internet Files\Content.IE5\ICE6OC10\question_mark_serious_thinker_500_clr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40" y="3086100"/>
            <a:ext cx="3071336" cy="38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7" descr="C:\Users\tac21\AppData\Local\Microsoft\Windows\Temporary Internet Files\Content.IE5\ICE6OC10\question_mark_serious_thinker_500_clr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"/>
            <a:ext cx="3071336" cy="38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4836" y="240304"/>
            <a:ext cx="59668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charset="0"/>
              </a:rPr>
              <a:t>“My organization is working to improve the patient experience and to become </a:t>
            </a:r>
            <a:r>
              <a:rPr lang="en-US" sz="2600">
                <a:latin typeface="Arial" charset="0"/>
              </a:rPr>
              <a:t>more patient- </a:t>
            </a:r>
            <a:r>
              <a:rPr lang="en-US" sz="2600" dirty="0">
                <a:latin typeface="Arial" charset="0"/>
              </a:rPr>
              <a:t>and family centered.”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4670989" y="2967242"/>
            <a:ext cx="419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charset="0"/>
              </a:rPr>
              <a:t>“We don’t have everyone on board with the effort yet.”</a:t>
            </a:r>
            <a:endParaRPr lang="en-US" sz="26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309923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5313" cy="612616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Answer:</a:t>
            </a: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r>
              <a:rPr lang="en-US" sz="4800" b="1" dirty="0">
                <a:latin typeface="Arial" charset="0"/>
              </a:rPr>
              <a:t>Start with a STORY!</a:t>
            </a: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pic>
        <p:nvPicPr>
          <p:cNvPr id="97282" name="Picture 5" descr="C:\Users\tac21\AppData\Local\Microsoft\Windows\Temporary Internet Files\Content.IE5\TAXEX7K5\stack_of_book_clipart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91000"/>
            <a:ext cx="28575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42748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dirty="0"/>
              <a:t>Meet your instructors!</a:t>
            </a:r>
          </a:p>
        </p:txBody>
      </p:sp>
      <p:pic>
        <p:nvPicPr>
          <p:cNvPr id="3" name="Picture 2" descr="He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3694545" cy="3694545"/>
          </a:xfrm>
          <a:prstGeom prst="rect">
            <a:avLst/>
          </a:prstGeom>
        </p:spPr>
      </p:pic>
      <p:pic>
        <p:nvPicPr>
          <p:cNvPr id="5" name="Picture 4" descr="HiRes copy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1200"/>
            <a:ext cx="3222701" cy="371557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2600354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1051"/>
            <a:ext cx="8229600" cy="871774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PFA Story Telling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6406" y="1568037"/>
            <a:ext cx="9144000" cy="1605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Reduce Burnout by helping providers to motivate &amp; reconnect 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Hardwire PFE/PFCC principles   </a:t>
            </a:r>
          </a:p>
        </p:txBody>
      </p:sp>
      <p:pic>
        <p:nvPicPr>
          <p:cNvPr id="5" name="Picture 4" descr="iStock_000054794662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45" y="3173717"/>
            <a:ext cx="4593910" cy="305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28683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61293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cs typeface="Calibri" charset="0"/>
              </a:rPr>
              <a:t>How does your organization primarily receive patient/family feedback?</a:t>
            </a:r>
            <a:br>
              <a:rPr lang="en-US" dirty="0">
                <a:latin typeface="Calibri" charset="0"/>
                <a:cs typeface="Calibri" charset="0"/>
              </a:rPr>
            </a:br>
            <a:br>
              <a:rPr lang="en-US" dirty="0">
                <a:latin typeface="Calibri" charset="0"/>
                <a:cs typeface="Calibri" charset="0"/>
              </a:rPr>
            </a:br>
            <a:br>
              <a:rPr lang="en-US" dirty="0">
                <a:latin typeface="Calibri" charset="0"/>
                <a:cs typeface="Calibri" charset="0"/>
              </a:rPr>
            </a:br>
            <a:br>
              <a:rPr lang="en-US" dirty="0">
                <a:latin typeface="Calibri" charset="0"/>
                <a:cs typeface="Calibri" charset="0"/>
              </a:rPr>
            </a:br>
            <a:br>
              <a:rPr lang="en-US" dirty="0">
                <a:latin typeface="Calibri" charset="0"/>
                <a:cs typeface="Calibri" charset="0"/>
              </a:rPr>
            </a:br>
            <a:br>
              <a:rPr lang="en-US" dirty="0">
                <a:latin typeface="Calibri" charset="0"/>
                <a:cs typeface="Calibri" charset="0"/>
              </a:rPr>
            </a:br>
            <a:r>
              <a:rPr lang="en-US" dirty="0">
                <a:latin typeface="Calibri" charset="0"/>
                <a:cs typeface="Calibri" charset="0"/>
              </a:rPr>
              <a:t>How does the feedback we get </a:t>
            </a:r>
            <a:br>
              <a:rPr lang="en-US" dirty="0">
                <a:latin typeface="Calibri" charset="0"/>
                <a:cs typeface="Calibri" charset="0"/>
              </a:rPr>
            </a:br>
            <a:r>
              <a:rPr lang="en-US" dirty="0">
                <a:latin typeface="Calibri" charset="0"/>
                <a:cs typeface="Calibri" charset="0"/>
              </a:rPr>
              <a:t>from PFAs differ?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52600"/>
            <a:ext cx="3352800" cy="33401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66567732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96164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5857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Beak!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9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PFE Assessment: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0"/>
            <a:ext cx="5969000" cy="44767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Where are you in your PFA Program journey?</a:t>
            </a:r>
          </a:p>
        </p:txBody>
      </p:sp>
    </p:spTree>
    <p:extLst>
      <p:ext uri="{BB962C8B-B14F-4D97-AF65-F5344CB8AC3E}">
        <p14:creationId xmlns:p14="http://schemas.microsoft.com/office/powerpoint/2010/main" val="481415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3215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1066800" y="8382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rgbClr val="17375E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Step 2:  Preparing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Gain leadership support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774"/>
            <a:ext cx="4114800" cy="4092575"/>
          </a:xfrm>
        </p:spPr>
        <p:txBody>
          <a:bodyPr anchor="ctr">
            <a:normAutofit/>
          </a:bodyPr>
          <a:lstStyle/>
          <a:p>
            <a:r>
              <a:rPr lang="en-US" dirty="0"/>
              <a:t>The role of leadership</a:t>
            </a:r>
          </a:p>
          <a:p>
            <a:r>
              <a:rPr lang="en-US" dirty="0"/>
              <a:t>Sharing the vision</a:t>
            </a:r>
          </a:p>
          <a:p>
            <a:r>
              <a:rPr lang="en-US" dirty="0"/>
              <a:t>Benefits of a partnership approach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41975"/>
            <a:ext cx="4478328" cy="44958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Preparing</a:t>
            </a:r>
          </a:p>
        </p:txBody>
      </p:sp>
    </p:spTree>
    <p:extLst>
      <p:ext uri="{BB962C8B-B14F-4D97-AF65-F5344CB8AC3E}">
        <p14:creationId xmlns:p14="http://schemas.microsoft.com/office/powerpoint/2010/main" val="403320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3657600" cy="1630362"/>
          </a:xfrm>
        </p:spPr>
        <p:txBody>
          <a:bodyPr>
            <a:normAutofit/>
          </a:bodyPr>
          <a:lstStyle/>
          <a:p>
            <a:r>
              <a:rPr lang="en-US" dirty="0"/>
              <a:t>The role of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077200" cy="32766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100" i="1" dirty="0"/>
              <a:t>In many ways, focus within PFA Programs follows the goals, initiatives and challenges on the radar of leadership. </a:t>
            </a:r>
          </a:p>
          <a:p>
            <a:pPr marL="0" indent="0" algn="ctr">
              <a:buNone/>
            </a:pPr>
            <a:r>
              <a:rPr lang="en-US" sz="3100" i="1" dirty="0"/>
              <a:t>Leaders can be helpful with even when time is limited.</a:t>
            </a:r>
          </a:p>
          <a:p>
            <a:pPr marL="0" indent="0">
              <a:buNone/>
            </a:pPr>
            <a:r>
              <a:rPr lang="en-US" sz="3100" dirty="0"/>
              <a:t>Asks: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/>
              <a:t>Continually encourage staff to seek input from community members/PFAs when working through any new ideas, challenges and/or upcoming plans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/>
              <a:t>Offer thanks, guidance and motivation to community members and teams that engage PFAs</a:t>
            </a:r>
          </a:p>
          <a:p>
            <a:pPr marL="0" indent="0" algn="ctr">
              <a:buNone/>
            </a:pPr>
            <a:endParaRPr lang="en-US" sz="3600" i="1" dirty="0"/>
          </a:p>
        </p:txBody>
      </p:sp>
      <p:pic>
        <p:nvPicPr>
          <p:cNvPr id="4" name="Picture 3" descr="HiRes copy 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04800"/>
            <a:ext cx="3886200" cy="29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2816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7472301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385"/>
            <a:ext cx="9144000" cy="6090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Share the vision before implementation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2949714"/>
            <a:ext cx="609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/>
                <a:cs typeface="Arial Black"/>
              </a:rPr>
              <a:t>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2971800"/>
            <a:ext cx="533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/>
                <a:cs typeface="Arial Black"/>
              </a:rPr>
              <a:t>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2949714"/>
            <a:ext cx="533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/>
                <a:cs typeface="Arial Black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3559314"/>
            <a:ext cx="533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alatino"/>
                <a:cs typeface="Palatino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3559314"/>
            <a:ext cx="533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alatino"/>
                <a:cs typeface="Palatino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3559314"/>
            <a:ext cx="533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3559314"/>
            <a:ext cx="533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alatino"/>
                <a:cs typeface="Palatino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5682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76" y="186013"/>
            <a:ext cx="8305800" cy="795337"/>
          </a:xfrm>
        </p:spPr>
        <p:txBody>
          <a:bodyPr>
            <a:normAutofit/>
          </a:bodyPr>
          <a:lstStyle/>
          <a:p>
            <a:r>
              <a:rPr lang="en-US" sz="3600" dirty="0"/>
              <a:t>Share the Vision: Benefits </a:t>
            </a:r>
            <a:r>
              <a:rPr lang="en-US" sz="3600"/>
              <a:t>of Partnership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1117040"/>
          <a:ext cx="8534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86200" y="3276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Quality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Cost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307068"/>
            <a:ext cx="377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From the organizational perspective…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502569"/>
            <a:ext cx="88207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Adapted from: </a:t>
            </a:r>
            <a:r>
              <a:rPr lang="en-US" sz="900" dirty="0" err="1"/>
              <a:t>Leonhardt</a:t>
            </a:r>
            <a:r>
              <a:rPr lang="en-US" sz="900" dirty="0"/>
              <a:t>, K., Bonin, D., &amp; </a:t>
            </a:r>
            <a:r>
              <a:rPr lang="en-US" sz="900" dirty="0" err="1"/>
              <a:t>Pagel</a:t>
            </a:r>
            <a:r>
              <a:rPr lang="en-US" sz="900" dirty="0"/>
              <a:t>, P. (2008). </a:t>
            </a:r>
            <a:r>
              <a:rPr lang="en-US" sz="900" i="1" dirty="0"/>
              <a:t>Guide for Developing A Community-Based Patient Safety Advisory Council.</a:t>
            </a:r>
            <a:r>
              <a:rPr lang="en-US" sz="900" dirty="0"/>
              <a:t> Rockville: Agency for Healthcare Research and Quality.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45529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457200" y="9906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67150" y="3124200"/>
            <a:ext cx="1771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Engagement</a:t>
            </a: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Experience</a:t>
            </a: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From the patient/family  perspective…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9" y="6502569"/>
            <a:ext cx="88768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Adapted from: </a:t>
            </a:r>
            <a:r>
              <a:rPr lang="en-US" sz="900" dirty="0" err="1"/>
              <a:t>Leonhardt</a:t>
            </a:r>
            <a:r>
              <a:rPr lang="en-US" sz="900" dirty="0"/>
              <a:t>, K., Bonin, D., &amp; </a:t>
            </a:r>
            <a:r>
              <a:rPr lang="en-US" sz="900" dirty="0" err="1"/>
              <a:t>Pagel</a:t>
            </a:r>
            <a:r>
              <a:rPr lang="en-US" sz="900" dirty="0"/>
              <a:t>, P. (2008). </a:t>
            </a:r>
            <a:r>
              <a:rPr lang="en-US" sz="900" i="1" dirty="0"/>
              <a:t>Guide for Developing A Community-Based Patient Safety Advisory Council.</a:t>
            </a:r>
            <a:r>
              <a:rPr lang="en-US" sz="900" dirty="0"/>
              <a:t> Rockville: Agency for Healthcare Research and Quality.</a:t>
            </a:r>
          </a:p>
          <a:p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0075" y="195263"/>
            <a:ext cx="8305800" cy="795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Share the Vision: Benefits of Partnership</a:t>
            </a:r>
          </a:p>
        </p:txBody>
      </p:sp>
    </p:spTree>
    <p:extLst>
      <p:ext uri="{BB962C8B-B14F-4D97-AF65-F5344CB8AC3E}">
        <p14:creationId xmlns:p14="http://schemas.microsoft.com/office/powerpoint/2010/main" val="1123883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3"/>
          <a:stretch/>
        </p:blipFill>
        <p:spPr bwMode="auto">
          <a:xfrm>
            <a:off x="0" y="2973685"/>
            <a:ext cx="9144000" cy="388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Sharing the vision before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1: Bring ideas, challenges and new plans for PFA feedback as far upstream as possible</a:t>
            </a:r>
          </a:p>
          <a:p>
            <a:r>
              <a:rPr lang="en-US" dirty="0"/>
              <a:t>Ask 2: Visit from time to time to offer thanks, guidance and motivation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Preparing</a:t>
            </a:r>
          </a:p>
        </p:txBody>
      </p:sp>
    </p:spTree>
    <p:extLst>
      <p:ext uri="{BB962C8B-B14F-4D97-AF65-F5344CB8AC3E}">
        <p14:creationId xmlns:p14="http://schemas.microsoft.com/office/powerpoint/2010/main" val="1994552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>
            <a:normAutofit/>
          </a:bodyPr>
          <a:lstStyle/>
          <a:p>
            <a:r>
              <a:rPr lang="en-US" dirty="0"/>
              <a:t>Sharing the Vision: </a:t>
            </a:r>
            <a:br>
              <a:rPr lang="en-US" dirty="0"/>
            </a:br>
            <a:r>
              <a:rPr lang="en-US" dirty="0"/>
              <a:t>Being mindful of PFA PTSD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Preparing</a:t>
            </a:r>
          </a:p>
        </p:txBody>
      </p:sp>
      <p:pic>
        <p:nvPicPr>
          <p:cNvPr id="4" name="Picture 3" descr="15491672-splattered-tomato-and-crushed-red-fruit-vegetable-thrown-to-a-wall-as-a-squashed-food-symbol-or-a-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9400"/>
            <a:ext cx="2504023" cy="2209800"/>
          </a:xfrm>
          <a:prstGeom prst="rect">
            <a:avLst/>
          </a:prstGeom>
        </p:spPr>
      </p:pic>
      <p:pic>
        <p:nvPicPr>
          <p:cNvPr id="5" name="Picture 4" descr="statler-waldorf-tomatoes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2632964" cy="369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15491672-splattered-tomato-and-crushed-red-fruit-vegetable-thrown-to-a-wall-as-a-squashed-food-symbol-or-a-c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1554221" cy="1371600"/>
          </a:xfrm>
          <a:prstGeom prst="rect">
            <a:avLst/>
          </a:prstGeom>
        </p:spPr>
      </p:pic>
      <p:pic>
        <p:nvPicPr>
          <p:cNvPr id="7" name="Picture 6" descr="15491672-splattered-tomato-and-crushed-red-fruit-vegetable-thrown-to-a-wall-as-a-squashed-food-symbol-or-a-c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29200"/>
            <a:ext cx="172691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463"/>
            <a:ext cx="8305800" cy="5748337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4953000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Your name</a:t>
            </a:r>
          </a:p>
          <a:p>
            <a:pPr algn="ctr"/>
            <a:r>
              <a:rPr lang="en-US" sz="3200" dirty="0"/>
              <a:t>Your organization</a:t>
            </a:r>
          </a:p>
          <a:p>
            <a:pPr algn="ctr"/>
            <a:r>
              <a:rPr lang="en-US" sz="3200" dirty="0"/>
              <a:t>Your SUPERHERO name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" y="-40788"/>
            <a:ext cx="9132627" cy="4868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27146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BF7ED"/>
                </a:solidFill>
              </a:rPr>
              <a:t>Introductions</a:t>
            </a:r>
            <a:endParaRPr lang="en-US" sz="4000" b="1" dirty="0">
              <a:solidFill>
                <a:srgbClr val="FBF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91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es copy 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9272" y="3581400"/>
            <a:ext cx="21717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NEXT: Gather Your Internal Team &amp;</a:t>
            </a:r>
            <a:br>
              <a:rPr lang="en-US" b="1" dirty="0"/>
            </a:br>
            <a:r>
              <a:rPr lang="en-US" dirty="0"/>
              <a:t>Plan Your Launch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839200" cy="4876800"/>
          </a:xfrm>
        </p:spPr>
        <p:txBody>
          <a:bodyPr>
            <a:normAutofit/>
          </a:bodyPr>
          <a:lstStyle/>
          <a:p>
            <a:r>
              <a:rPr lang="en-US" dirty="0"/>
              <a:t>Gather planning team </a:t>
            </a:r>
          </a:p>
          <a:p>
            <a:r>
              <a:rPr lang="en-US" dirty="0"/>
              <a:t>Set goals for PFA participation/engagement</a:t>
            </a:r>
          </a:p>
          <a:p>
            <a:r>
              <a:rPr lang="en-US" dirty="0"/>
              <a:t>Outline recruitment plan and launch date</a:t>
            </a:r>
          </a:p>
          <a:p>
            <a:r>
              <a:rPr lang="en-US" dirty="0"/>
              <a:t>Brainstorm topics, structure, logistics</a:t>
            </a:r>
          </a:p>
          <a:p>
            <a:r>
              <a:rPr lang="en-US" dirty="0"/>
              <a:t>Explore questions and concerns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Preparing</a:t>
            </a:r>
          </a:p>
        </p:txBody>
      </p:sp>
    </p:spTree>
    <p:extLst>
      <p:ext uri="{BB962C8B-B14F-4D97-AF65-F5344CB8AC3E}">
        <p14:creationId xmlns:p14="http://schemas.microsoft.com/office/powerpoint/2010/main" val="2059455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Prepare your pitch!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7402"/>
            <a:ext cx="8229600" cy="522199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You’re preparing for a presentation at your organization’s next leadership team meeting. They have graciously given you </a:t>
            </a:r>
            <a:r>
              <a:rPr lang="en-US" b="1" dirty="0"/>
              <a:t>three minutes </a:t>
            </a:r>
            <a:r>
              <a:rPr lang="en-US" dirty="0"/>
              <a:t>on their agenda to talk about your proposal to engage community members.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Prepare a short pitch that explains: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The benefit of creating or expanding a                      PFA program for your                                       organization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The path you will choose                        </a:t>
            </a:r>
          </a:p>
          <a:p>
            <a:pPr marL="863600" lvl="1" indent="0">
              <a:buNone/>
            </a:pPr>
            <a:r>
              <a:rPr lang="en-US" dirty="0"/>
              <a:t>(or next steps)</a:t>
            </a:r>
          </a:p>
          <a:p>
            <a:pPr marL="919162" lvl="1" indent="-514350">
              <a:buFont typeface="+mj-lt"/>
              <a:buAutoNum type="arabicPeriod" startAt="3"/>
            </a:pPr>
            <a:r>
              <a:rPr lang="en-US" dirty="0"/>
              <a:t>Your ask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276600"/>
            <a:ext cx="2573667" cy="360073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Preparing</a:t>
            </a:r>
          </a:p>
        </p:txBody>
      </p:sp>
    </p:spTree>
    <p:extLst>
      <p:ext uri="{BB962C8B-B14F-4D97-AF65-F5344CB8AC3E}">
        <p14:creationId xmlns:p14="http://schemas.microsoft.com/office/powerpoint/2010/main" val="1889914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2215414" y="17780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Step 3:  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819400"/>
            <a:ext cx="4572000" cy="3048000"/>
          </a:xfrm>
        </p:spPr>
        <p:txBody>
          <a:bodyPr>
            <a:normAutofit/>
          </a:bodyPr>
          <a:lstStyle/>
          <a:p>
            <a:r>
              <a:rPr lang="en-US" dirty="0"/>
              <a:t>PFA Program models</a:t>
            </a:r>
          </a:p>
          <a:p>
            <a:r>
              <a:rPr lang="en-US" dirty="0"/>
              <a:t>Choosing your path</a:t>
            </a:r>
          </a:p>
          <a:p>
            <a:r>
              <a:rPr lang="en-US" dirty="0"/>
              <a:t>Planning the program structure</a:t>
            </a:r>
          </a:p>
          <a:p>
            <a:r>
              <a:rPr lang="en-US" dirty="0"/>
              <a:t>What is my role?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9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Your PFA Program Path</a:t>
            </a:r>
          </a:p>
        </p:txBody>
      </p:sp>
      <p:pic>
        <p:nvPicPr>
          <p:cNvPr id="6" name="Content Placeholder 5" descr="iStock_000003464737_ExtraSmal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r="-7266" b="5177"/>
          <a:stretch/>
        </p:blipFill>
        <p:spPr>
          <a:xfrm>
            <a:off x="1439297" y="1220273"/>
            <a:ext cx="6180703" cy="513607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sp>
        <p:nvSpPr>
          <p:cNvPr id="4" name="TextBox 3"/>
          <p:cNvSpPr txBox="1"/>
          <p:nvPr/>
        </p:nvSpPr>
        <p:spPr>
          <a:xfrm rot="159725">
            <a:off x="3274070" y="2225848"/>
            <a:ext cx="115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PFAC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 rot="20976868">
            <a:off x="4999349" y="1679672"/>
            <a:ext cx="178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Focus Group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 rot="21401316">
            <a:off x="5043508" y="2670301"/>
            <a:ext cx="1952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PFAs on committees</a:t>
            </a:r>
          </a:p>
        </p:txBody>
      </p:sp>
    </p:spTree>
    <p:extLst>
      <p:ext uri="{BB962C8B-B14F-4D97-AF65-F5344CB8AC3E}">
        <p14:creationId xmlns:p14="http://schemas.microsoft.com/office/powerpoint/2010/main" val="884714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4724400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sz="4400" b="1" dirty="0"/>
              <a:t>What is a PFAC?</a:t>
            </a:r>
          </a:p>
          <a:p>
            <a:pPr algn="ctr"/>
            <a:endParaRPr lang="en-US" sz="900" dirty="0"/>
          </a:p>
          <a:p>
            <a:pPr marL="0" indent="0">
              <a:buNone/>
            </a:pPr>
            <a:r>
              <a:rPr lang="en-US" sz="2000" dirty="0"/>
              <a:t>A Patient and Family Advisory Council (PFAC) partners patients and families with members of the healthcare team to provide guidance on how to improve the patient and family experience.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Through their unique perspectives, they give input on issues that impact care, ensuring that the next patient or family member’s journey is easier.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/>
              <a:t>				</a:t>
            </a:r>
          </a:p>
          <a:p>
            <a:pPr marL="0" indent="0">
              <a:buNone/>
            </a:pPr>
            <a:r>
              <a:rPr lang="en-US" sz="1600" b="1" dirty="0"/>
              <a:t>  </a:t>
            </a:r>
            <a:r>
              <a:rPr lang="en-US" sz="1800" b="1" i="1" dirty="0"/>
              <a:t>~Meghan West and Laurie Brown, BJC Healthcare</a:t>
            </a:r>
            <a:endParaRPr lang="en-US" sz="8800" b="1" i="1" dirty="0"/>
          </a:p>
          <a:p>
            <a:endParaRPr lang="en-US" sz="1800" dirty="0"/>
          </a:p>
        </p:txBody>
      </p:sp>
      <p:pic>
        <p:nvPicPr>
          <p:cNvPr id="128002" name="Picture 2" descr="C:\Program Files\Microsoft Office\MEDIA\CAGCAT10\j023301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8" y="381000"/>
            <a:ext cx="2574202" cy="2614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811826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PFA Program Models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3321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22149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73162"/>
          </a:xfrm>
        </p:spPr>
        <p:txBody>
          <a:bodyPr>
            <a:normAutofit/>
          </a:bodyPr>
          <a:lstStyle/>
          <a:p>
            <a:r>
              <a:rPr lang="en-US" dirty="0"/>
              <a:t>How do I choose the best path?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95400"/>
            <a:ext cx="2590800" cy="52307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086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Considerations:</a:t>
            </a:r>
          </a:p>
          <a:p>
            <a:r>
              <a:rPr lang="en-US" dirty="0"/>
              <a:t>Leadership support</a:t>
            </a:r>
          </a:p>
          <a:p>
            <a:r>
              <a:rPr lang="en-US" dirty="0"/>
              <a:t>Resources </a:t>
            </a:r>
          </a:p>
          <a:p>
            <a:r>
              <a:rPr lang="en-US" dirty="0"/>
              <a:t>Current community engagement/relationship</a:t>
            </a:r>
          </a:p>
          <a:p>
            <a:r>
              <a:rPr lang="en-US" dirty="0"/>
              <a:t>Organizational culture</a:t>
            </a:r>
          </a:p>
          <a:p>
            <a:r>
              <a:rPr lang="en-US" dirty="0"/>
              <a:t>Greatest opportunity for impact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930519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20372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latin typeface="+mn-lt"/>
              </a:rPr>
              <a:t>PFAs on internal committees/boards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766248"/>
            <a:ext cx="4724400" cy="4895689"/>
          </a:xfrm>
        </p:spPr>
        <p:txBody>
          <a:bodyPr>
            <a:noAutofit/>
          </a:bodyPr>
          <a:lstStyle/>
          <a:p>
            <a:r>
              <a:rPr lang="en-US" sz="2800" dirty="0"/>
              <a:t>Changes organizational culture: </a:t>
            </a:r>
          </a:p>
          <a:p>
            <a:pPr lvl="1"/>
            <a:r>
              <a:rPr lang="en-US" sz="2400" dirty="0"/>
              <a:t>Promotes greater awareness  and respect for patient/family experiences</a:t>
            </a:r>
          </a:p>
          <a:p>
            <a:r>
              <a:rPr lang="en-US" sz="2800" dirty="0"/>
              <a:t>Helps ensure the patient/family perspective is weighed in decision-making  process</a:t>
            </a:r>
          </a:p>
          <a:p>
            <a:r>
              <a:rPr lang="en-US" sz="2800" dirty="0"/>
              <a:t>Gives leaders an opportunity to learn the “real-life” results of their decisions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0"/>
            <a:ext cx="4165600" cy="31242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775550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Title 1"/>
          <p:cNvSpPr>
            <a:spLocks noGrp="1"/>
          </p:cNvSpPr>
          <p:nvPr>
            <p:ph type="title"/>
          </p:nvPr>
        </p:nvSpPr>
        <p:spPr>
          <a:xfrm>
            <a:off x="368490" y="304801"/>
            <a:ext cx="8394510" cy="1219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latin typeface="+mn-lt"/>
              </a:rPr>
              <a:t>Is there risk to placing a PFA at such a high level?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490" y="4343400"/>
            <a:ext cx="8305800" cy="2247899"/>
          </a:xfrm>
        </p:spPr>
        <p:txBody>
          <a:bodyPr>
            <a:normAutofit/>
          </a:bodyPr>
          <a:lstStyle/>
          <a:p>
            <a:r>
              <a:rPr lang="en-US" sz="3200" dirty="0"/>
              <a:t>Beware of “checking the box” </a:t>
            </a:r>
          </a:p>
          <a:p>
            <a:r>
              <a:rPr lang="en-US" sz="3200" dirty="0"/>
              <a:t>Select a PFA who is suitable for this role </a:t>
            </a:r>
          </a:p>
          <a:p>
            <a:pPr lvl="1"/>
            <a:r>
              <a:rPr lang="en-US" sz="2800" dirty="0"/>
              <a:t>Consider skill set, personality match, interests</a:t>
            </a:r>
          </a:p>
          <a:p>
            <a:r>
              <a:rPr lang="en-US" sz="3200" dirty="0"/>
              <a:t>Train PFAs AND staff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2300154"/>
            <a:ext cx="297180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</a:rPr>
              <a:t>YES!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2" y="1784504"/>
            <a:ext cx="3382389" cy="2254096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13271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-76200" y="-127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in focus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Short-term commitment (vs. PFAC)</a:t>
            </a:r>
          </a:p>
          <a:p>
            <a:r>
              <a:rPr lang="en-US" dirty="0"/>
              <a:t>May be made up of majority PFAs or combination of staff &amp; PFAs</a:t>
            </a:r>
          </a:p>
          <a:p>
            <a:r>
              <a:rPr lang="en-US" dirty="0"/>
              <a:t>Match PFA personality/skill set/interests to project</a:t>
            </a:r>
          </a:p>
          <a:p>
            <a:r>
              <a:rPr lang="en-US" dirty="0"/>
              <a:t>Good for volunteers who prefer more “hands on” experience</a:t>
            </a:r>
          </a:p>
          <a:p>
            <a:r>
              <a:rPr lang="en-US" dirty="0"/>
              <a:t>Opportunity for trial run for potential PFAC volunteers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96281"/>
            <a:ext cx="3692262" cy="37338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319488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Structure for PFACs</a:t>
            </a:r>
            <a:br>
              <a:rPr lang="en-US" dirty="0"/>
            </a:br>
            <a:r>
              <a:rPr lang="en-US" sz="3100" i="1" dirty="0"/>
              <a:t>(otherwise they may not be PFACs)</a:t>
            </a:r>
            <a:endParaRPr lang="en-US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513565"/>
              </p:ext>
            </p:extLst>
          </p:nvPr>
        </p:nvGraphicFramePr>
        <p:xfrm>
          <a:off x="457200" y="1600200"/>
          <a:ext cx="8153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31591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*Dana Farber Model</a:t>
            </a:r>
          </a:p>
        </p:txBody>
      </p:sp>
    </p:spTree>
    <p:extLst>
      <p:ext uri="{BB962C8B-B14F-4D97-AF65-F5344CB8AC3E}">
        <p14:creationId xmlns:p14="http://schemas.microsoft.com/office/powerpoint/2010/main" val="1637371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PFAC leadership</a:t>
            </a:r>
          </a:p>
        </p:txBody>
      </p:sp>
      <p:pic>
        <p:nvPicPr>
          <p:cNvPr id="1029" name="Picture 5" descr="C:\Users\ag348\AppData\Local\Microsoft\Windows\Temporary Internet Files\Content.IE5\W3Y85JRH\SDG-Meet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0605"/>
            <a:ext cx="8153400" cy="5023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14478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CO-CHAIR 2: Patient/Family Advisor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1510605"/>
            <a:ext cx="2741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CO-CHAIR 1: Clinical/Administrative Leader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243574"/>
            <a:ext cx="609600" cy="3807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67400" y="2167374"/>
            <a:ext cx="381000" cy="57582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448516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101725"/>
            <a:ext cx="3429000" cy="1905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/>
              <a:t>Staff representation for PFAC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304800"/>
            <a:ext cx="5562600" cy="3962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Select a multi-disciplinary group of staff:</a:t>
            </a:r>
          </a:p>
          <a:p>
            <a:r>
              <a:rPr lang="en-US" dirty="0"/>
              <a:t>Senior leader(s) (VP, COO, etc.)</a:t>
            </a:r>
          </a:p>
          <a:p>
            <a:r>
              <a:rPr lang="en-US" dirty="0"/>
              <a:t>Physicians</a:t>
            </a:r>
          </a:p>
          <a:p>
            <a:r>
              <a:rPr lang="en-US" dirty="0"/>
              <a:t>Clinic/unit directors</a:t>
            </a:r>
          </a:p>
          <a:p>
            <a:r>
              <a:rPr lang="en-US" dirty="0"/>
              <a:t>Front-line staff (RNs, PAs, etc.)</a:t>
            </a:r>
          </a:p>
          <a:p>
            <a:pPr lvl="1"/>
            <a:r>
              <a:rPr lang="en-US" dirty="0"/>
              <a:t>Patient Advocates</a:t>
            </a:r>
          </a:p>
        </p:txBody>
      </p:sp>
      <p:pic>
        <p:nvPicPr>
          <p:cNvPr id="4" name="Picture 3" descr="illustration 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51300"/>
            <a:ext cx="7759700" cy="28067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250992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02527712_Extra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26" y="1066800"/>
            <a:ext cx="3868774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PFAC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077200" cy="4953000"/>
          </a:xfrm>
        </p:spPr>
        <p:txBody>
          <a:bodyPr>
            <a:normAutofit/>
          </a:bodyPr>
          <a:lstStyle/>
          <a:p>
            <a:r>
              <a:rPr lang="en-US" dirty="0"/>
              <a:t>Structured agenda includes:</a:t>
            </a:r>
          </a:p>
          <a:p>
            <a:pPr lvl="1"/>
            <a:r>
              <a:rPr lang="en-US" dirty="0"/>
              <a:t>Educational topic/program</a:t>
            </a:r>
          </a:p>
          <a:p>
            <a:pPr lvl="1"/>
            <a:r>
              <a:rPr lang="en-US" dirty="0"/>
              <a:t>Feedback presentation </a:t>
            </a:r>
          </a:p>
          <a:p>
            <a:pPr lvl="1"/>
            <a:r>
              <a:rPr lang="en-US" dirty="0"/>
              <a:t>Council business</a:t>
            </a:r>
          </a:p>
          <a:p>
            <a:r>
              <a:rPr lang="en-US" dirty="0"/>
              <a:t>PFAs are voting members</a:t>
            </a:r>
          </a:p>
          <a:p>
            <a:r>
              <a:rPr lang="en-US" dirty="0"/>
              <a:t>Council charter outlines:</a:t>
            </a:r>
          </a:p>
          <a:p>
            <a:pPr lvl="1"/>
            <a:r>
              <a:rPr lang="en-US" dirty="0"/>
              <a:t>Time/frequency and length of meetings</a:t>
            </a:r>
          </a:p>
          <a:p>
            <a:pPr lvl="2"/>
            <a:r>
              <a:rPr lang="en-US" dirty="0"/>
              <a:t>Average: monthly, 2 hour meetings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003641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PFAC Mission and Charter: </a:t>
            </a:r>
            <a:br>
              <a:rPr lang="en-US" dirty="0"/>
            </a:br>
            <a:r>
              <a:rPr lang="en-US" dirty="0"/>
              <a:t>Guides the work and sets expectations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Co-design </a:t>
            </a:r>
            <a:r>
              <a:rPr lang="en-US" i="1" dirty="0"/>
              <a:t>WITH</a:t>
            </a:r>
            <a:r>
              <a:rPr lang="en-US" dirty="0"/>
              <a:t> PFAs</a:t>
            </a:r>
          </a:p>
          <a:p>
            <a:r>
              <a:rPr lang="en-US" dirty="0"/>
              <a:t>Share samples with PFAs/PFACs</a:t>
            </a:r>
          </a:p>
          <a:p>
            <a:r>
              <a:rPr lang="en-US" dirty="0"/>
              <a:t>Customization to be done in collaboration with PFAs—either in PFAC meeting or by choosing a task group</a:t>
            </a:r>
          </a:p>
          <a:p>
            <a:r>
              <a:rPr lang="en-US" dirty="0"/>
              <a:t>“Living Document”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This will take time!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4" name="Picture 3" descr="iStock_000039433878Med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86200"/>
            <a:ext cx="3733800" cy="278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3047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my role?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2925410"/>
              </p:ext>
            </p:extLst>
          </p:nvPr>
        </p:nvGraphicFramePr>
        <p:xfrm>
          <a:off x="0" y="1180842"/>
          <a:ext cx="9144000" cy="5372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16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</a:rPr>
              <a:t>PFAs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1600200"/>
            <a:ext cx="266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</a:rPr>
              <a:t>Staff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9517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E81616-D177-7942-BE3F-1439E2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2E81616-D177-7942-BE3F-1439E2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2E81616-D177-7942-BE3F-1439E2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0FA434-EC16-E341-BAEF-3FA0A9A48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080FA434-EC16-E341-BAEF-3FA0A9A48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080FA434-EC16-E341-BAEF-3FA0A9A48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Projects &amp; Initiatives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374367"/>
              </p:ext>
            </p:extLst>
          </p:nvPr>
        </p:nvGraphicFramePr>
        <p:xfrm>
          <a:off x="470848" y="1265829"/>
          <a:ext cx="8077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709283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Projects &amp; Initiatives</a:t>
            </a: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803516"/>
              </p:ext>
            </p:extLst>
          </p:nvPr>
        </p:nvGraphicFramePr>
        <p:xfrm>
          <a:off x="498143" y="1460310"/>
          <a:ext cx="8077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027930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Projects &amp; Initiatives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98989"/>
              </p:ext>
            </p:extLst>
          </p:nvPr>
        </p:nvGraphicFramePr>
        <p:xfrm>
          <a:off x="416256" y="1593376"/>
          <a:ext cx="8077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89560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4054475" algn="l"/>
            <a:r>
              <a:rPr lang="en-US" sz="4000" b="1" dirty="0">
                <a:solidFill>
                  <a:schemeClr val="bg1"/>
                </a:solidFill>
              </a:rPr>
              <a:t>Step 1: PFE and PFA Programs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Raising awareness of the “why”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46437"/>
            <a:ext cx="8229600" cy="3306763"/>
          </a:xfrm>
          <a:solidFill>
            <a:srgbClr val="FFFFFF"/>
          </a:solidFill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Who are PFAs and how does a partnership approach relate to Patient- and Family Engagement (PFE)?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PFE and PFAs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3276600" cy="233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37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xmlns:p14="http://schemas.microsoft.com/office/powerpoint/2010/main" spd="slow" advTm="493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76600"/>
            <a:ext cx="3074204" cy="3581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848600" cy="5148262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Using the structure checklist, discuss the path that is the best fit for your organization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 opportunities in your organization to engage PFAs around the following topics:</a:t>
            </a:r>
          </a:p>
          <a:p>
            <a:pPr algn="ctr" defTabSz="914400">
              <a:spcBef>
                <a:spcPts val="0"/>
              </a:spcBef>
            </a:pPr>
            <a:r>
              <a:rPr lang="en-US" dirty="0"/>
              <a:t>Communication</a:t>
            </a:r>
          </a:p>
          <a:p>
            <a:pPr algn="ctr" defTabSz="914400">
              <a:spcBef>
                <a:spcPts val="0"/>
              </a:spcBef>
            </a:pPr>
            <a:r>
              <a:rPr lang="en-US" dirty="0"/>
              <a:t>Patient/Family Education</a:t>
            </a:r>
          </a:p>
          <a:p>
            <a:pPr algn="ctr" defTabSz="914400">
              <a:spcBef>
                <a:spcPts val="0"/>
              </a:spcBef>
            </a:pPr>
            <a:r>
              <a:rPr lang="en-US" dirty="0"/>
              <a:t>Staff/Provider Ed</a:t>
            </a:r>
          </a:p>
          <a:p>
            <a:pPr algn="ctr" defTabSz="914400">
              <a:spcBef>
                <a:spcPts val="0"/>
              </a:spcBef>
            </a:pPr>
            <a:r>
              <a:rPr lang="en-US" dirty="0"/>
              <a:t>Facility Design</a:t>
            </a:r>
          </a:p>
          <a:p>
            <a:pPr algn="ctr" defTabSz="914400">
              <a:spcBef>
                <a:spcPts val="0"/>
              </a:spcBef>
            </a:pPr>
            <a:r>
              <a:rPr lang="en-US" dirty="0"/>
              <a:t>Wayfinding</a:t>
            </a:r>
          </a:p>
          <a:p>
            <a:pPr algn="ctr" defTabSz="914400">
              <a:spcBef>
                <a:spcPts val="0"/>
              </a:spcBef>
            </a:pPr>
            <a:r>
              <a:rPr lang="en-US" dirty="0"/>
              <a:t>Policies/Operations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155119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343400" cy="114300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dirty="0"/>
              <a:t>PFA Evolution of Engagement</a:t>
            </a:r>
            <a:endParaRPr lang="en-US" i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05517720"/>
              </p:ext>
            </p:extLst>
          </p:nvPr>
        </p:nvGraphicFramePr>
        <p:xfrm>
          <a:off x="-11386" y="577678"/>
          <a:ext cx="9144000" cy="490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79917254"/>
              </p:ext>
            </p:extLst>
          </p:nvPr>
        </p:nvGraphicFramePr>
        <p:xfrm>
          <a:off x="2486167" y="3037625"/>
          <a:ext cx="6760139" cy="371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6600" y="6492875"/>
            <a:ext cx="2895600" cy="365125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896766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3352800" y="27813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Step 4:  Recruiting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8" y="2487304"/>
            <a:ext cx="4572000" cy="4370696"/>
          </a:xfrm>
        </p:spPr>
        <p:txBody>
          <a:bodyPr anchor="ctr">
            <a:normAutofit/>
          </a:bodyPr>
          <a:lstStyle/>
          <a:p>
            <a:r>
              <a:rPr lang="en-US" dirty="0"/>
              <a:t>Recruitment strategies</a:t>
            </a:r>
          </a:p>
          <a:p>
            <a:pPr lvl="0"/>
            <a:r>
              <a:rPr lang="en-US" dirty="0"/>
              <a:t>Selecting effective patient and family advisors: keys to success </a:t>
            </a:r>
          </a:p>
          <a:p>
            <a:pPr lvl="0"/>
            <a:r>
              <a:rPr lang="en-US" dirty="0"/>
              <a:t>Volunteer application process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Stock_000025115704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44958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510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find my PFAC people?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41910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3600" dirty="0"/>
              <a:t>Physicians, colleagues</a:t>
            </a:r>
          </a:p>
          <a:p>
            <a:pPr lvl="2"/>
            <a:r>
              <a:rPr lang="en-US" sz="3100" dirty="0"/>
              <a:t>Advisor recruitment email template available</a:t>
            </a:r>
          </a:p>
          <a:p>
            <a:r>
              <a:rPr lang="en-US" sz="3600" dirty="0"/>
              <a:t>Open House</a:t>
            </a:r>
          </a:p>
          <a:p>
            <a:r>
              <a:rPr lang="en-US" sz="3600" dirty="0"/>
              <a:t>Press </a:t>
            </a:r>
            <a:r>
              <a:rPr lang="en-US" sz="3600" dirty="0" err="1"/>
              <a:t>Ganey</a:t>
            </a:r>
            <a:r>
              <a:rPr lang="en-US" sz="3600" dirty="0"/>
              <a:t>/HCAHPS</a:t>
            </a:r>
          </a:p>
          <a:p>
            <a:r>
              <a:rPr lang="en-US" sz="3600" dirty="0"/>
              <a:t>Peer support groups</a:t>
            </a:r>
          </a:p>
          <a:p>
            <a:r>
              <a:rPr lang="en-US" sz="3600" dirty="0"/>
              <a:t>Volunteer services </a:t>
            </a:r>
          </a:p>
          <a:p>
            <a:r>
              <a:rPr lang="en-US" sz="3600" dirty="0"/>
              <a:t>Patient satisfaction surveys</a:t>
            </a:r>
          </a:p>
          <a:p>
            <a:r>
              <a:rPr lang="en-US" sz="3600" dirty="0"/>
              <a:t>Newsletters</a:t>
            </a:r>
          </a:p>
          <a:p>
            <a:r>
              <a:rPr lang="en-US" sz="3600" dirty="0"/>
              <a:t>Websites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429000"/>
            <a:ext cx="3352800" cy="33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8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27099126Med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22" y="375655"/>
            <a:ext cx="5842478" cy="3891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3124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Recruitment &amp; Visibility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343400"/>
            <a:ext cx="7924800" cy="2362200"/>
          </a:xfrm>
        </p:spPr>
        <p:txBody>
          <a:bodyPr/>
          <a:lstStyle/>
          <a:p>
            <a:r>
              <a:rPr lang="en-US" dirty="0"/>
              <a:t>Assess the team</a:t>
            </a:r>
          </a:p>
          <a:p>
            <a:r>
              <a:rPr lang="en-US" dirty="0"/>
              <a:t>Consider timelines for potential applicants</a:t>
            </a:r>
          </a:p>
          <a:p>
            <a:r>
              <a:rPr lang="en-US" dirty="0"/>
              <a:t>Consider the community</a:t>
            </a:r>
          </a:p>
          <a:p>
            <a:r>
              <a:rPr lang="en-US" dirty="0"/>
              <a:t>Do what fits best for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598195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533400" y="838200"/>
            <a:ext cx="7848600" cy="3581400"/>
          </a:xfrm>
          <a:prstGeom prst="cloudCallout">
            <a:avLst/>
          </a:prstGeom>
          <a:scene3d>
            <a:camera prst="orthographicFront"/>
            <a:lightRig rig="threePt" dir="t"/>
          </a:scene3d>
          <a:sp3d prstMaterial="translucent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685800" y="2057400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characteristics would your ideal advisors possess?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15056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4" y="15705"/>
            <a:ext cx="8963406" cy="6842295"/>
          </a:xfrm>
          <a:prstGeom prst="rect">
            <a:avLst/>
          </a:prstGeom>
        </p:spPr>
      </p:pic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17825797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Effective PFAs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47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273700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Effective PFAs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47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17663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161"/>
            <a:ext cx="8229600" cy="844069"/>
          </a:xfrm>
        </p:spPr>
        <p:txBody>
          <a:bodyPr/>
          <a:lstStyle/>
          <a:p>
            <a:r>
              <a:rPr lang="en-US" dirty="0"/>
              <a:t>What is “culture”?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467"/>
            <a:ext cx="8229600" cy="47957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tx2"/>
                </a:solidFill>
              </a:rPr>
              <a:t>Group 1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Create a definition for “culture”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u="sng" dirty="0">
                <a:solidFill>
                  <a:schemeClr val="accent3"/>
                </a:solidFill>
              </a:rPr>
              <a:t>Group 2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Describe the culture of healthcare today: consider both the culture of healthcare providers and patients/families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u="sng" dirty="0">
                <a:solidFill>
                  <a:schemeClr val="accent4"/>
                </a:solidFill>
              </a:rPr>
              <a:t>Group 3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Discuss how one changes a culture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6060910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405130Mediu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2" b="19084"/>
          <a:stretch/>
        </p:blipFill>
        <p:spPr>
          <a:xfrm>
            <a:off x="838200" y="609600"/>
            <a:ext cx="7543800" cy="2619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Initiating the Application Process…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53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Offer the opportunity to visit a PFAC meeting</a:t>
            </a:r>
          </a:p>
          <a:p>
            <a:pPr lvl="1"/>
            <a:r>
              <a:rPr lang="en-US" sz="2400" dirty="0"/>
              <a:t>You get to know them</a:t>
            </a:r>
          </a:p>
          <a:p>
            <a:pPr lvl="1"/>
            <a:r>
              <a:rPr lang="en-US" sz="2400" dirty="0"/>
              <a:t>They get to know you</a:t>
            </a:r>
          </a:p>
          <a:p>
            <a:pPr marL="57150" indent="0">
              <a:buNone/>
            </a:pPr>
            <a:r>
              <a:rPr lang="en-US" sz="2800" dirty="0"/>
              <a:t>Prep applicant with goals and expectations</a:t>
            </a:r>
          </a:p>
          <a:p>
            <a:pPr marL="57150" indent="0">
              <a:buNone/>
            </a:pPr>
            <a:r>
              <a:rPr lang="en-US" sz="2800" dirty="0"/>
              <a:t>	--verbally on the phone</a:t>
            </a:r>
          </a:p>
          <a:p>
            <a:pPr marL="57150" indent="0">
              <a:buNone/>
            </a:pPr>
            <a:r>
              <a:rPr lang="en-US" sz="2800" dirty="0"/>
              <a:t>	--in writing upon arriving at PFAC meeting</a:t>
            </a:r>
          </a:p>
          <a:p>
            <a:pPr marL="57150" indent="0">
              <a:buNone/>
            </a:pPr>
            <a:r>
              <a:rPr lang="en-US" sz="2800" dirty="0"/>
              <a:t>Boundaries are important!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868347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es copy 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" y="1600200"/>
            <a:ext cx="4224172" cy="4191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6482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Standardized application process for all PFAs will help you to: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 applicant’s motivation </a:t>
            </a:r>
          </a:p>
          <a:p>
            <a:r>
              <a:rPr lang="en-US" dirty="0"/>
              <a:t>Learn about applicant’s personal story </a:t>
            </a:r>
          </a:p>
          <a:p>
            <a:r>
              <a:rPr lang="en-US" dirty="0"/>
              <a:t>Recognize applicant’s strengths </a:t>
            </a:r>
          </a:p>
          <a:p>
            <a:r>
              <a:rPr lang="en-US" dirty="0"/>
              <a:t>Assess chemistry with other council members &amp; staff</a:t>
            </a:r>
          </a:p>
          <a:p>
            <a:r>
              <a:rPr lang="en-US" dirty="0"/>
              <a:t>Protect the integrity of the group from the start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11533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Interviewing a PFA</a:t>
            </a:r>
            <a:br>
              <a:rPr lang="en-US" dirty="0"/>
            </a:b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914400"/>
            <a:ext cx="8229600" cy="8048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400" dirty="0"/>
              <a:t>					</a:t>
            </a:r>
          </a:p>
          <a:p>
            <a:pPr marL="0" indent="0" algn="ctr">
              <a:buNone/>
            </a:pPr>
            <a:r>
              <a:rPr lang="en-US" sz="5100" b="1" dirty="0">
                <a:solidFill>
                  <a:srgbClr val="800000"/>
                </a:solidFill>
              </a:rPr>
              <a:t>DANGER!</a:t>
            </a:r>
            <a:r>
              <a:rPr lang="en-US" sz="5100" dirty="0">
                <a:solidFill>
                  <a:srgbClr val="800000"/>
                </a:solidFill>
              </a:rPr>
              <a:t> Skip this step at your 	own risk!!</a:t>
            </a:r>
          </a:p>
          <a:p>
            <a:pPr marL="0" indent="0">
              <a:buNone/>
            </a:pPr>
            <a:endParaRPr lang="en-US" sz="3400" dirty="0"/>
          </a:p>
          <a:p>
            <a:pPr lvl="1"/>
            <a:endParaRPr lang="en-US" dirty="0"/>
          </a:p>
        </p:txBody>
      </p:sp>
      <p:pic>
        <p:nvPicPr>
          <p:cNvPr id="6" name="Picture 5" descr="dilbertjobinterview1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84" y="1828800"/>
            <a:ext cx="4639032" cy="4267200"/>
          </a:xfrm>
          <a:prstGeom prst="rect">
            <a:avLst/>
          </a:prstGeom>
        </p:spPr>
      </p:pic>
      <p:pic>
        <p:nvPicPr>
          <p:cNvPr id="7" name="Picture 6" descr="Skull and Crossbo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8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53000" y="410826"/>
            <a:ext cx="4191000" cy="63709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42950" indent="-288925">
              <a:buFont typeface="+mj-lt"/>
              <a:buAutoNum type="arabicPeriod"/>
            </a:pPr>
            <a:r>
              <a:rPr lang="en-US" sz="2400" dirty="0"/>
              <a:t>Panel members use PFA application as a guide </a:t>
            </a:r>
          </a:p>
          <a:p>
            <a:pPr marL="968375" lvl="2" indent="-342900">
              <a:buFont typeface="Arial"/>
              <a:buChar char="•"/>
            </a:pPr>
            <a:r>
              <a:rPr lang="en-US" sz="2400" dirty="0"/>
              <a:t>Assess ability to articulate history, interest, strengths</a:t>
            </a:r>
          </a:p>
          <a:p>
            <a:pPr lvl="2" indent="-288925"/>
            <a:endParaRPr lang="en-US" sz="2400" dirty="0"/>
          </a:p>
          <a:p>
            <a:pPr marL="688975" indent="-234950">
              <a:buFont typeface="+mj-lt"/>
              <a:buAutoNum type="arabicPeriod"/>
            </a:pPr>
            <a:r>
              <a:rPr lang="en-US" sz="2400" dirty="0"/>
              <a:t>Describe program structure, activities and goals</a:t>
            </a:r>
          </a:p>
          <a:p>
            <a:pPr marL="454025"/>
            <a:endParaRPr lang="en-US" sz="2400" dirty="0"/>
          </a:p>
          <a:p>
            <a:pPr marL="688975" indent="-234950"/>
            <a:r>
              <a:rPr lang="en-US" sz="2400" dirty="0"/>
              <a:t>3. Outline time-commitment and discuss any obstacles/concerns</a:t>
            </a:r>
          </a:p>
          <a:p>
            <a:pPr marL="454025"/>
            <a:endParaRPr lang="en-US" sz="2400" dirty="0"/>
          </a:p>
          <a:p>
            <a:pPr marL="454025"/>
            <a:r>
              <a:rPr lang="en-US" sz="2400" dirty="0"/>
              <a:t>4. Answer questions</a:t>
            </a:r>
          </a:p>
          <a:p>
            <a:pPr marL="454025"/>
            <a:endParaRPr lang="en-US" sz="2400" dirty="0"/>
          </a:p>
          <a:p>
            <a:pPr marL="454025"/>
            <a:r>
              <a:rPr lang="en-US" sz="2400" dirty="0"/>
              <a:t>5. Explain next steps</a:t>
            </a:r>
          </a:p>
        </p:txBody>
      </p:sp>
      <p:pic>
        <p:nvPicPr>
          <p:cNvPr id="2" name="Picture 1" descr="HiRes copy 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/>
          <a:stretch/>
        </p:blipFill>
        <p:spPr>
          <a:xfrm>
            <a:off x="0" y="990600"/>
            <a:ext cx="51816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91018" y="2240588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Interviewing </a:t>
            </a:r>
            <a:br>
              <a:rPr lang="en-US" sz="3600"/>
            </a:br>
            <a:r>
              <a:rPr lang="en-US" sz="3600"/>
              <a:t>a PFA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542112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884" y="18196"/>
            <a:ext cx="2517116" cy="3771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Saying “no”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77200" cy="5105400"/>
          </a:xfrm>
        </p:spPr>
        <p:txBody>
          <a:bodyPr>
            <a:normAutofit/>
          </a:bodyPr>
          <a:lstStyle/>
          <a:p>
            <a:r>
              <a:rPr lang="en-US" dirty="0"/>
              <a:t>Best approach is gentle honesty</a:t>
            </a:r>
          </a:p>
          <a:p>
            <a:r>
              <a:rPr lang="en-US" dirty="0"/>
              <a:t>Share the concerns of the group </a:t>
            </a:r>
          </a:p>
          <a:p>
            <a:pPr lvl="1"/>
            <a:r>
              <a:rPr lang="en-US" dirty="0"/>
              <a:t>They “are not a good fit at this time” </a:t>
            </a:r>
          </a:p>
          <a:p>
            <a:r>
              <a:rPr lang="en-US" dirty="0"/>
              <a:t>Other steps you can take:</a:t>
            </a:r>
          </a:p>
          <a:p>
            <a:pPr lvl="1"/>
            <a:r>
              <a:rPr lang="en-US" dirty="0"/>
              <a:t>Ask applicant if he/she would consider other volunteer opportunities/provide information on volunteering in other areas</a:t>
            </a:r>
          </a:p>
          <a:p>
            <a:pPr lvl="1"/>
            <a:r>
              <a:rPr lang="en-US" dirty="0"/>
              <a:t>Offer suggestions on steps he/she might take to become better suited to PFA role</a:t>
            </a:r>
          </a:p>
          <a:p>
            <a:pPr lvl="1"/>
            <a:r>
              <a:rPr lang="en-US" dirty="0"/>
              <a:t>Offer the option of applying again in the future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16642998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3962400" cy="1143000"/>
          </a:xfrm>
        </p:spPr>
        <p:txBody>
          <a:bodyPr>
            <a:normAutofit/>
          </a:bodyPr>
          <a:lstStyle/>
          <a:p>
            <a:r>
              <a:rPr lang="en-US" dirty="0"/>
              <a:t>Saying “yes”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381000"/>
            <a:ext cx="4191000" cy="64770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Interview panel discusses applicant, makes recommendation to exec team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Application and feedback from panel provided to PFAC members (or staff heading focus group/internal committee)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Ask PFAs to review application, open floor for questions or concerns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Vote: </a:t>
            </a:r>
            <a:r>
              <a:rPr lang="en-US" i="1" dirty="0"/>
              <a:t>All in favor…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Recruitment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3379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4495800" y="38100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Step 5:  Training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728119"/>
            <a:ext cx="4267200" cy="1401763"/>
          </a:xfrm>
        </p:spPr>
        <p:txBody>
          <a:bodyPr>
            <a:normAutofit/>
          </a:bodyPr>
          <a:lstStyle/>
          <a:p>
            <a:r>
              <a:rPr lang="en-US" dirty="0"/>
              <a:t>Why train PFAs?</a:t>
            </a:r>
          </a:p>
          <a:p>
            <a:r>
              <a:rPr lang="en-US" dirty="0"/>
              <a:t>Training components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40968274_thumbna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278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Train PFAs?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Standardization leads to:</a:t>
            </a:r>
          </a:p>
          <a:p>
            <a:r>
              <a:rPr lang="en-US" dirty="0"/>
              <a:t>Consistent experience for PFAs, staff and presenters</a:t>
            </a:r>
          </a:p>
          <a:p>
            <a:r>
              <a:rPr lang="en-US" dirty="0"/>
              <a:t>An established and understood system for reporting and sharing best practices</a:t>
            </a:r>
          </a:p>
          <a:p>
            <a:pPr marL="0" indent="0">
              <a:buNone/>
            </a:pPr>
            <a:r>
              <a:rPr lang="en-US" dirty="0"/>
              <a:t>Training before engagement leads to:</a:t>
            </a:r>
          </a:p>
          <a:p>
            <a:r>
              <a:rPr lang="en-US" dirty="0"/>
              <a:t>Confident PFAs and comfortable staff</a:t>
            </a:r>
          </a:p>
          <a:p>
            <a:r>
              <a:rPr lang="en-US" dirty="0"/>
              <a:t>More respectful interactions</a:t>
            </a:r>
          </a:p>
          <a:p>
            <a:r>
              <a:rPr lang="en-US" dirty="0"/>
              <a:t>A fast track to effective conversations and useful feedback/participation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319893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ngry-peasant-mob_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r="300"/>
          <a:stretch>
            <a:fillRect/>
          </a:stretch>
        </p:blipFill>
        <p:spPr>
          <a:xfrm>
            <a:off x="0" y="0"/>
            <a:ext cx="9060932" cy="49831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0"/>
            <a:ext cx="8991600" cy="1676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Why do you think staff might be resistant to PFA feedback?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4"/>
            <a:ext cx="8229600" cy="1309615"/>
          </a:xfrm>
        </p:spPr>
        <p:txBody>
          <a:bodyPr/>
          <a:lstStyle/>
          <a:p>
            <a:r>
              <a:rPr lang="en-US" dirty="0"/>
              <a:t>Culture defined…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9291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Characteristic way of thinking, acting and doing</a:t>
            </a:r>
          </a:p>
          <a:p>
            <a:r>
              <a:rPr lang="en-US" dirty="0">
                <a:solidFill>
                  <a:schemeClr val="tx2"/>
                </a:solidFill>
              </a:rPr>
              <a:t>Responsible for routine actions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way we do things around here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Culture eats strategy for lunch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Culture change always includes push back, even for those who would benefit the most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Defined by the worst behavior we tolerate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0574236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52400"/>
            <a:ext cx="3733800" cy="6324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What are the greatest challenges  patients/families experience when providing feedback in a healthcare environment?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1089052_Hi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029200" cy="5029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038329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3987621_Small (1).jp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096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2209800"/>
          </a:xfrm>
        </p:spPr>
        <p:txBody>
          <a:bodyPr>
            <a:normAutofit/>
          </a:bodyPr>
          <a:lstStyle/>
          <a:p>
            <a:r>
              <a:rPr lang="en-US" dirty="0"/>
              <a:t>Training paves the road for success by identifying and working through potential barriers at the start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965018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911314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B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Back!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Your </a:t>
            </a:r>
            <a:r>
              <a:rPr lang="en-US" sz="3600">
                <a:solidFill>
                  <a:schemeClr val="bg1"/>
                </a:solidFill>
              </a:rPr>
              <a:t>Questions and Take-</a:t>
            </a:r>
            <a:r>
              <a:rPr lang="en-US" sz="3600" dirty="0" err="1">
                <a:solidFill>
                  <a:schemeClr val="bg1"/>
                </a:solidFill>
              </a:rPr>
              <a:t>Aways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83" y="2362200"/>
            <a:ext cx="6326035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575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937"/>
            <a:ext cx="8229600" cy="6075887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Why is this important?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7708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Training Component: Organizational Structure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472" y="1823563"/>
            <a:ext cx="5037056" cy="3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43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Component: PFA Program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493838"/>
            <a:ext cx="4800600" cy="51355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Abbreviations</a:t>
            </a:r>
          </a:p>
          <a:p>
            <a:r>
              <a:rPr lang="en-US" b="1" dirty="0"/>
              <a:t>PFAC</a:t>
            </a:r>
            <a:r>
              <a:rPr lang="en-US" dirty="0"/>
              <a:t>: Patient and Family Advisory/Advocacy Council</a:t>
            </a:r>
          </a:p>
          <a:p>
            <a:r>
              <a:rPr lang="en-US" b="1" dirty="0"/>
              <a:t>PAC: </a:t>
            </a:r>
            <a:r>
              <a:rPr lang="en-US" dirty="0"/>
              <a:t>Patient Advisory Council </a:t>
            </a:r>
          </a:p>
          <a:p>
            <a:r>
              <a:rPr lang="en-US" b="1" dirty="0"/>
              <a:t>FAC: </a:t>
            </a:r>
            <a:r>
              <a:rPr lang="en-US" dirty="0"/>
              <a:t>Family Advisory Council</a:t>
            </a:r>
          </a:p>
          <a:p>
            <a:r>
              <a:rPr lang="en-US" b="1" dirty="0"/>
              <a:t>PFA</a:t>
            </a:r>
            <a:r>
              <a:rPr lang="en-US" dirty="0"/>
              <a:t>: Patient/Family Advisor </a:t>
            </a:r>
          </a:p>
          <a:p>
            <a:r>
              <a:rPr lang="en-US" b="1" dirty="0"/>
              <a:t>PFE</a:t>
            </a:r>
            <a:r>
              <a:rPr lang="en-US" dirty="0"/>
              <a:t>: Patient and Family Engagement</a:t>
            </a:r>
          </a:p>
          <a:p>
            <a:r>
              <a:rPr lang="en-US" b="1" dirty="0"/>
              <a:t>PFCC</a:t>
            </a:r>
            <a:r>
              <a:rPr lang="en-US" dirty="0"/>
              <a:t>: Patient- and Family- Centered Care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3866" r="3355" b="3691"/>
          <a:stretch/>
        </p:blipFill>
        <p:spPr>
          <a:xfrm>
            <a:off x="0" y="1790076"/>
            <a:ext cx="4191000" cy="453452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95531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62611400_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228075"/>
            <a:ext cx="3962400" cy="2867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Specific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Internal committees/board representatives</a:t>
            </a:r>
          </a:p>
          <a:p>
            <a:r>
              <a:rPr lang="en-US" dirty="0"/>
              <a:t>Cultural considerations</a:t>
            </a:r>
          </a:p>
          <a:p>
            <a:r>
              <a:rPr lang="en-US" dirty="0"/>
              <a:t>Background info/context for group</a:t>
            </a:r>
          </a:p>
          <a:p>
            <a:r>
              <a:rPr lang="en-US" dirty="0"/>
              <a:t>Goals</a:t>
            </a:r>
          </a:p>
          <a:p>
            <a:pPr marL="12700" indent="0">
              <a:buNone/>
            </a:pPr>
            <a:endParaRPr lang="en-US" b="1" dirty="0"/>
          </a:p>
          <a:p>
            <a:pPr marL="12700" indent="0">
              <a:buNone/>
            </a:pPr>
            <a:r>
              <a:rPr lang="en-US" b="1" dirty="0"/>
              <a:t>Focus Group</a:t>
            </a:r>
          </a:p>
          <a:p>
            <a:pPr marL="12700" indent="338138"/>
            <a:r>
              <a:rPr lang="en-US" dirty="0"/>
              <a:t>History/context of project</a:t>
            </a:r>
          </a:p>
          <a:p>
            <a:pPr marL="12700" indent="338138"/>
            <a:r>
              <a:rPr lang="en-US" dirty="0"/>
              <a:t>Project goal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4973536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10200" y="3429000"/>
            <a:ext cx="3657600" cy="3657600"/>
            <a:chOff x="5334000" y="3048000"/>
            <a:chExt cx="3810000" cy="3810000"/>
          </a:xfrm>
        </p:grpSpPr>
        <p:pic>
          <p:nvPicPr>
            <p:cNvPr id="1026" name="Picture 2" descr="C:\Users\ag348\AppData\Local\Microsoft\Windows\Temporary Internet Files\Content.IE5\TW9VQ41W\whiteboard[1]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048000"/>
              <a:ext cx="3810000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24600" y="3962400"/>
              <a:ext cx="1946275" cy="64120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2100000" rev="0"/>
                </a:camera>
                <a:lightRig rig="threePt" dir="t"/>
              </a:scene3d>
            </a:bodyPr>
            <a:lstStyle/>
            <a:p>
              <a:pPr algn="ctr"/>
              <a:r>
                <a:rPr lang="en-US" sz="1700" b="1" dirty="0">
                  <a:latin typeface="Tempus Sans ITC" panose="04020404030D07020202" pitchFamily="82" charset="0"/>
                </a:rPr>
                <a:t>Communication is KEY!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PFAC-Specific Training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When possible, train staff and PFAs together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Content:</a:t>
            </a:r>
          </a:p>
          <a:p>
            <a:pPr marL="350838" indent="-338138"/>
            <a:r>
              <a:rPr lang="en-US" dirty="0"/>
              <a:t>Past successes</a:t>
            </a:r>
          </a:p>
          <a:p>
            <a:pPr marL="350838" indent="-338138"/>
            <a:r>
              <a:rPr lang="en-US" dirty="0"/>
              <a:t>PFAC vision</a:t>
            </a:r>
          </a:p>
          <a:p>
            <a:r>
              <a:rPr lang="en-US" dirty="0"/>
              <a:t>Standardized procedures for running PFAC meetings and reporting activities</a:t>
            </a:r>
          </a:p>
          <a:p>
            <a:r>
              <a:rPr lang="en-US" dirty="0"/>
              <a:t>PFAC communication strategies</a:t>
            </a:r>
          </a:p>
          <a:p>
            <a:r>
              <a:rPr lang="en-US" dirty="0"/>
              <a:t>Opportunities to talk through </a:t>
            </a:r>
          </a:p>
          <a:p>
            <a:pPr marL="338138" indent="57150">
              <a:buNone/>
            </a:pPr>
            <a:r>
              <a:rPr lang="en-US" dirty="0"/>
              <a:t>barriers to partnership</a:t>
            </a:r>
          </a:p>
          <a:p>
            <a:pPr marL="350838" indent="-338138"/>
            <a:r>
              <a:rPr lang="en-US" dirty="0"/>
              <a:t>On-going projects/programs</a:t>
            </a:r>
          </a:p>
          <a:p>
            <a:pPr marL="338138" indent="5715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4421837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8001000" cy="6354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Role Play</a:t>
            </a:r>
            <a:br>
              <a:rPr lang="en-US" dirty="0"/>
            </a:br>
            <a:r>
              <a:rPr lang="en-US" sz="2700" i="1" dirty="0"/>
              <a:t>Communication and the environment of mutual respect</a:t>
            </a:r>
            <a:br>
              <a:rPr lang="en-US" sz="3600" i="1" dirty="0"/>
            </a:br>
            <a:br>
              <a:rPr lang="en-US" sz="3600" i="1" dirty="0"/>
            </a:br>
            <a:r>
              <a:rPr lang="en-US" dirty="0"/>
              <a:t>Round One:</a:t>
            </a:r>
            <a:br>
              <a:rPr lang="en-US" dirty="0"/>
            </a:br>
            <a:r>
              <a:rPr lang="en-US" sz="3600" dirty="0"/>
              <a:t>1 reporter</a:t>
            </a:r>
            <a:br>
              <a:rPr lang="en-US" sz="3600" dirty="0"/>
            </a:br>
            <a:r>
              <a:rPr lang="en-US" sz="3600" dirty="0"/>
              <a:t>1 “PFA”</a:t>
            </a:r>
            <a:br>
              <a:rPr lang="en-US" sz="3600" dirty="0"/>
            </a:br>
            <a:br>
              <a:rPr lang="en-US" sz="3600" dirty="0"/>
            </a:br>
            <a:r>
              <a:rPr lang="en-US" dirty="0"/>
              <a:t>Round Two:</a:t>
            </a:r>
            <a:br>
              <a:rPr lang="en-US" dirty="0"/>
            </a:br>
            <a:r>
              <a:rPr lang="en-US" sz="3600" dirty="0"/>
              <a:t>1 reporter</a:t>
            </a:r>
            <a:br>
              <a:rPr lang="en-US" sz="3600" dirty="0"/>
            </a:br>
            <a:r>
              <a:rPr lang="en-US" sz="3600" dirty="0"/>
              <a:t>1 “staff member” 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362200" y="1524000"/>
          <a:ext cx="6781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131543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Focusing on PFA Communication</a:t>
            </a:r>
          </a:p>
        </p:txBody>
      </p:sp>
      <p:pic>
        <p:nvPicPr>
          <p:cNvPr id="4" name="Focusing on PFA communication in a PFAC meet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0513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1722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dirty="0"/>
              <a:t>80% of culture is driven </a:t>
            </a:r>
            <a:r>
              <a:rPr lang="en-US" b="1" dirty="0"/>
              <a:t>locally</a:t>
            </a:r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20% of culture is driven </a:t>
            </a:r>
            <a:r>
              <a:rPr lang="en-US" b="1" dirty="0"/>
              <a:t>globally</a:t>
            </a:r>
          </a:p>
          <a:p>
            <a:pPr marL="0" lvl="0" indent="0" algn="ct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66" y="1289050"/>
            <a:ext cx="4712668" cy="4197350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6923419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219200"/>
            <a:ext cx="1793631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863" y="990600"/>
            <a:ext cx="1602730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PFA Communication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491293"/>
            <a:ext cx="3733800" cy="39857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/>
              <a:t>Make observations: </a:t>
            </a:r>
            <a:r>
              <a:rPr lang="en-US" sz="2300" i="1" dirty="0"/>
              <a:t>“I saw trash on the floor”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/>
              <a:t>Make requests: </a:t>
            </a:r>
            <a:r>
              <a:rPr lang="en-US" sz="2300" i="1" dirty="0"/>
              <a:t>“Would it be possible to…?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/>
              <a:t>Engage in open dialogue: “Have you tried…?”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/>
              <a:t>Show empathy: “I’m sure you</a:t>
            </a:r>
            <a:r>
              <a:rPr lang="fr-FR" sz="2300" dirty="0"/>
              <a:t>’</a:t>
            </a:r>
            <a:r>
              <a:rPr lang="en-US" sz="2300" dirty="0" err="1"/>
              <a:t>ve</a:t>
            </a:r>
            <a:r>
              <a:rPr lang="en-US" sz="2300" dirty="0"/>
              <a:t> thought about this…”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/>
              <a:t>Show appreciation for 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2490216"/>
            <a:ext cx="3733800" cy="40626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Make evaluations: </a:t>
            </a:r>
            <a:r>
              <a:rPr lang="en-US" sz="2400" i="1" dirty="0"/>
              <a:t>“Your hospital is dirty”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Argue for change: </a:t>
            </a:r>
            <a:r>
              <a:rPr lang="en-US" sz="2400" i="1" dirty="0"/>
              <a:t>“You should…”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Make demands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Make judgments: “Doctors don’t care”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Wear the expert hat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Become impatient with lack of change</a:t>
            </a:r>
          </a:p>
          <a:p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8182138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on Staff Communication</a:t>
            </a:r>
          </a:p>
        </p:txBody>
      </p:sp>
      <p:pic>
        <p:nvPicPr>
          <p:cNvPr id="4" name="Focusing on Staff Communication in a PFAC meet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033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169" y="1403404"/>
            <a:ext cx="1793631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24600" y="59118"/>
            <a:ext cx="1488138" cy="1344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5931"/>
            <a:ext cx="4331740" cy="1304125"/>
          </a:xfrm>
        </p:spPr>
        <p:txBody>
          <a:bodyPr>
            <a:normAutofit fontScale="90000"/>
          </a:bodyPr>
          <a:lstStyle/>
          <a:p>
            <a:r>
              <a:rPr lang="en-US" dirty="0"/>
              <a:t>Effective Staff</a:t>
            </a:r>
            <a:br>
              <a:rPr lang="en-US" dirty="0"/>
            </a:br>
            <a:r>
              <a:rPr lang="en-US" dirty="0"/>
              <a:t>Communication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1401555"/>
            <a:ext cx="3733800" cy="4708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Listen for opportunities/remain open: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“We tried that but perhaps we can approach it differently…”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Make requests: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“Would you mind taking more time/doing more research and getting back to us with recommendations…”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Engage in open dialogue about a story: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“What did you learn from that that can help us improve?”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Show empathy and</a:t>
            </a:r>
          </a:p>
          <a:p>
            <a:pPr lvl="1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appreciation for 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698804"/>
            <a:ext cx="3733800" cy="3970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Make excuses and/or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argue against change: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“That won’t work…”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Talk down to someone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Make judgments: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“You wouldn’t understand”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Use jargon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Become impatient with stories or lack of background knowledge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1567211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5638800" y="47244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3962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BREAK!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76" y="1447800"/>
            <a:ext cx="422864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55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56310002Mediu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" r="18293"/>
          <a:stretch/>
        </p:blipFill>
        <p:spPr>
          <a:xfrm>
            <a:off x="2667000" y="1219200"/>
            <a:ext cx="4457700" cy="3286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Step 6:  Launching and running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1910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PFA participation on internal committees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Choosing a PFAC focus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PFAC missions &amp; charters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The PFA statement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/>
              <a:t>“Closing the loop”</a:t>
            </a:r>
          </a:p>
        </p:txBody>
      </p:sp>
    </p:spTree>
    <p:extLst>
      <p:ext uri="{BB962C8B-B14F-4D97-AF65-F5344CB8AC3E}">
        <p14:creationId xmlns:p14="http://schemas.microsoft.com/office/powerpoint/2010/main" val="19367894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37" y="2362200"/>
            <a:ext cx="4171979" cy="277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Preparing for PFA participation on internal committees/boards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4864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Speak with a representative from the requesting entity:</a:t>
            </a:r>
          </a:p>
          <a:p>
            <a:r>
              <a:rPr lang="en-US" dirty="0"/>
              <a:t>Goal for including PFAC member in meeting/project</a:t>
            </a:r>
          </a:p>
          <a:p>
            <a:pPr lvl="1"/>
            <a:r>
              <a:rPr lang="en-US" dirty="0"/>
              <a:t>Adjust expectations when necessary</a:t>
            </a:r>
          </a:p>
          <a:p>
            <a:r>
              <a:rPr lang="en-US" dirty="0"/>
              <a:t>Request member be introduced at start by entity rep and assign a “buddy”</a:t>
            </a:r>
          </a:p>
          <a:p>
            <a:pPr lvl="1"/>
            <a:r>
              <a:rPr lang="en-US" dirty="0"/>
              <a:t>May provide script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Launching and Running</a:t>
            </a:r>
          </a:p>
        </p:txBody>
      </p:sp>
    </p:spTree>
    <p:extLst>
      <p:ext uri="{BB962C8B-B14F-4D97-AF65-F5344CB8AC3E}">
        <p14:creationId xmlns:p14="http://schemas.microsoft.com/office/powerpoint/2010/main" val="628455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role of partnership </a:t>
            </a:r>
            <a:br>
              <a:rPr lang="en-US" dirty="0"/>
            </a:br>
            <a:r>
              <a:rPr lang="en-US" dirty="0"/>
              <a:t>in deciding a PFAC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/>
              <a:t>What would PFAC members like to focus on?</a:t>
            </a:r>
          </a:p>
          <a:p>
            <a:pPr lvl="1"/>
            <a:r>
              <a:rPr lang="en-US" dirty="0"/>
              <a:t>Discuss potential projects at least annually</a:t>
            </a:r>
          </a:p>
          <a:p>
            <a:r>
              <a:rPr lang="en-US" dirty="0"/>
              <a:t>Where/when is the greatest potential for impact?</a:t>
            </a:r>
          </a:p>
          <a:p>
            <a:r>
              <a:rPr lang="en-US" dirty="0"/>
              <a:t>What is our leadership most interested in accomplishing and how can the PFAC get involved?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Launching and Running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9" y="152400"/>
            <a:ext cx="24027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75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02585519_Extra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02" y="3124200"/>
            <a:ext cx="3642698" cy="363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>
            <a:normAutofit/>
          </a:bodyPr>
          <a:lstStyle/>
          <a:p>
            <a:r>
              <a:rPr lang="en-US" dirty="0"/>
              <a:t>The PFA Statement: </a:t>
            </a:r>
            <a:br>
              <a:rPr lang="en-US" dirty="0"/>
            </a:br>
            <a:r>
              <a:rPr lang="en-US" dirty="0"/>
              <a:t>When what matters is out of the PFA Program scope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Launching and Running</a:t>
            </a:r>
          </a:p>
        </p:txBody>
      </p:sp>
    </p:spTree>
    <p:extLst>
      <p:ext uri="{BB962C8B-B14F-4D97-AF65-F5344CB8AC3E}">
        <p14:creationId xmlns:p14="http://schemas.microsoft.com/office/powerpoint/2010/main" val="19340346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sso-emphemeraphilia.png (657×661) 2015-11-10 13-19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1447800"/>
            <a:ext cx="4814223" cy="4814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PFA Satisfaction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Launching and Running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259" y="2438400"/>
            <a:ext cx="4793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90"/>
                </a:solidFill>
              </a:rPr>
              <a:t>CLOSE THE LOOP!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4343400"/>
            <a:ext cx="3429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Follow-up visit: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Which (if any) suggestions were utilized?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What was the outcome?</a:t>
            </a:r>
          </a:p>
          <a:p>
            <a:pPr lvl="1"/>
            <a:r>
              <a:rPr lang="en-US" sz="2000" dirty="0"/>
              <a:t>Share finished product </a:t>
            </a:r>
          </a:p>
          <a:p>
            <a:pPr lvl="1"/>
            <a:r>
              <a:rPr lang="en-US" sz="2000" dirty="0"/>
              <a:t>(if applicable)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1600200"/>
            <a:ext cx="3429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During the meeting: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What can we do to support you/help with this effort?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When will you be back to share the progress you’ve made/ask for more feedback?</a:t>
            </a:r>
          </a:p>
        </p:txBody>
      </p:sp>
    </p:spTree>
    <p:extLst>
      <p:ext uri="{BB962C8B-B14F-4D97-AF65-F5344CB8AC3E}">
        <p14:creationId xmlns:p14="http://schemas.microsoft.com/office/powerpoint/2010/main" val="100860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28" y="0"/>
            <a:ext cx="6158345" cy="5934364"/>
          </a:xfrm>
        </p:spPr>
        <p:txBody>
          <a:bodyPr/>
          <a:lstStyle/>
          <a:p>
            <a:r>
              <a:rPr lang="en-US" dirty="0"/>
              <a:t>The million dollar question…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does this exploration of culture have to do with us??</a:t>
            </a:r>
          </a:p>
        </p:txBody>
      </p:sp>
      <p:pic>
        <p:nvPicPr>
          <p:cNvPr id="4" name="Picture 3" descr="stk19975boj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3" y="768881"/>
            <a:ext cx="2599944" cy="349605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PFE and PFAs</a:t>
            </a:r>
          </a:p>
        </p:txBody>
      </p:sp>
    </p:spTree>
    <p:extLst>
      <p:ext uri="{BB962C8B-B14F-4D97-AF65-F5344CB8AC3E}">
        <p14:creationId xmlns:p14="http://schemas.microsoft.com/office/powerpoint/2010/main" val="19172789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Formulating the first PFAC meeting agenda</a:t>
            </a:r>
          </a:p>
        </p:txBody>
      </p:sp>
      <p:pic>
        <p:nvPicPr>
          <p:cNvPr id="4" name="Picture 3" descr="ask yoursel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2057400"/>
            <a:ext cx="1587500" cy="1732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037308"/>
            <a:ext cx="510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Include the following items and a time estimate for each: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One feedback topic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You may use one of the ideas your group generated this morning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One educational topic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PFAC business items (i.e., approving meeting minutes)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Any other “special” items you’d like to include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1148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</a:rPr>
              <a:t>Keep in mind, this is the very first PFAC meeting for staff and PFAs!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Launching and Running</a:t>
            </a:r>
          </a:p>
        </p:txBody>
      </p:sp>
    </p:spTree>
    <p:extLst>
      <p:ext uri="{BB962C8B-B14F-4D97-AF65-F5344CB8AC3E}">
        <p14:creationId xmlns:p14="http://schemas.microsoft.com/office/powerpoint/2010/main" val="7159121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culture of your PFAC will guide the ship!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16487"/>
            <a:ext cx="8229600" cy="7239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Example: OPAC and ESPFAC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ve boat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97" y="2036310"/>
            <a:ext cx="5510207" cy="322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Launching and Running</a:t>
            </a:r>
          </a:p>
        </p:txBody>
      </p:sp>
    </p:spTree>
    <p:extLst>
      <p:ext uri="{BB962C8B-B14F-4D97-AF65-F5344CB8AC3E}">
        <p14:creationId xmlns:p14="http://schemas.microsoft.com/office/powerpoint/2010/main" val="262264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876800"/>
            <a:ext cx="4075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Steps to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Sustainability</a:t>
            </a:r>
          </a:p>
        </p:txBody>
      </p:sp>
      <p:sp>
        <p:nvSpPr>
          <p:cNvPr id="3" name="Oval 2"/>
          <p:cNvSpPr/>
          <p:nvPr/>
        </p:nvSpPr>
        <p:spPr>
          <a:xfrm>
            <a:off x="6705600" y="5638800"/>
            <a:ext cx="1524000" cy="1295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xmlns:p14="http://schemas.microsoft.com/office/powerpoint/2010/main" spd="slow" advTm="405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1F497D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Step 7:  Sustaining your PFA Program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In it for the long haul!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5029200" cy="4525963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sz="3200" dirty="0"/>
              <a:t>Supporting your PFAs</a:t>
            </a:r>
          </a:p>
          <a:p>
            <a:pPr lvl="1">
              <a:buFont typeface="Arial"/>
              <a:buChar char="•"/>
            </a:pPr>
            <a:r>
              <a:rPr lang="en-US" sz="3200" dirty="0"/>
              <a:t>Supporting staff</a:t>
            </a:r>
          </a:p>
          <a:p>
            <a:pPr lvl="1">
              <a:buFont typeface="Arial"/>
              <a:buChar char="•"/>
            </a:pPr>
            <a:r>
              <a:rPr lang="en-US" sz="3200" dirty="0"/>
              <a:t>Delegation of Duties</a:t>
            </a:r>
          </a:p>
          <a:p>
            <a:pPr lvl="1">
              <a:buFont typeface="Arial"/>
              <a:buChar char="•"/>
            </a:pPr>
            <a:r>
              <a:rPr lang="en-US" sz="3200" dirty="0"/>
              <a:t>Measuring and Reporting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27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57200"/>
            <a:ext cx="4114800" cy="1143000"/>
          </a:xfrm>
        </p:spPr>
        <p:txBody>
          <a:bodyPr>
            <a:normAutofit/>
          </a:bodyPr>
          <a:lstStyle/>
          <a:p>
            <a:r>
              <a:rPr lang="en-US"/>
              <a:t>Supporting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9" y="2332037"/>
            <a:ext cx="8229600" cy="4525963"/>
          </a:xfrm>
        </p:spPr>
        <p:txBody>
          <a:bodyPr/>
          <a:lstStyle/>
          <a:p>
            <a:r>
              <a:rPr lang="en-US" dirty="0"/>
              <a:t>Help to identify opportunities where partnership can save time/effort and increase joy at work</a:t>
            </a:r>
          </a:p>
          <a:p>
            <a:r>
              <a:rPr lang="en-US" dirty="0"/>
              <a:t>Check-in to see how the work is going:</a:t>
            </a:r>
          </a:p>
          <a:p>
            <a:pPr lvl="1"/>
            <a:r>
              <a:rPr lang="en-US" i="1" dirty="0"/>
              <a:t>“What’s going well?”</a:t>
            </a:r>
          </a:p>
          <a:p>
            <a:pPr lvl="1"/>
            <a:r>
              <a:rPr lang="en-US" i="1" dirty="0"/>
              <a:t>“What could we do differently?”</a:t>
            </a:r>
          </a:p>
          <a:p>
            <a:r>
              <a:rPr lang="en-US" dirty="0"/>
              <a:t>Recognize staff who are champions for the work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"/>
            <a:ext cx="2976398" cy="2322391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910782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97" y="3810001"/>
            <a:ext cx="4685243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your PFAs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830763"/>
          </a:xfrm>
        </p:spPr>
        <p:txBody>
          <a:bodyPr/>
          <a:lstStyle/>
          <a:p>
            <a:r>
              <a:rPr lang="en-US" dirty="0"/>
              <a:t>Maintain open lines of communication</a:t>
            </a:r>
          </a:p>
          <a:p>
            <a:r>
              <a:rPr lang="en-US" dirty="0"/>
              <a:t>Offer opportunities for PFAs to support each other </a:t>
            </a:r>
          </a:p>
          <a:p>
            <a:r>
              <a:rPr lang="en-US" dirty="0"/>
              <a:t>Provide development/learning opportunities</a:t>
            </a:r>
          </a:p>
          <a:p>
            <a:r>
              <a:rPr lang="en-US" dirty="0"/>
              <a:t>Recognize &amp; celebrate </a:t>
            </a:r>
          </a:p>
          <a:p>
            <a:pPr marL="404813" indent="0">
              <a:buNone/>
            </a:pPr>
            <a:r>
              <a:rPr lang="en-US" dirty="0"/>
              <a:t>accomplishments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9640114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of Labor for PFACs</a:t>
            </a:r>
          </a:p>
        </p:txBody>
      </p:sp>
      <p:pic>
        <p:nvPicPr>
          <p:cNvPr id="4" name="Content Placeholder 3" descr="i-am-a-fugitive-from-a-chain-gang-800-7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" b="2839"/>
          <a:stretch/>
        </p:blipFill>
        <p:spPr>
          <a:xfrm>
            <a:off x="4641376" y="1388068"/>
            <a:ext cx="3664424" cy="399595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016012"/>
            <a:ext cx="4184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What duties do you/ could you delegate to volunteers and other staff to help keep your PFAC running?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0" y="5307781"/>
            <a:ext cx="5486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Added benefit: improved staff &amp; PFA engagement!</a:t>
            </a:r>
          </a:p>
        </p:txBody>
      </p:sp>
    </p:spTree>
    <p:extLst>
      <p:ext uri="{BB962C8B-B14F-4D97-AF65-F5344CB8AC3E}">
        <p14:creationId xmlns:p14="http://schemas.microsoft.com/office/powerpoint/2010/main" val="15238071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es copy 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6"/>
          <a:stretch/>
        </p:blipFill>
        <p:spPr>
          <a:xfrm>
            <a:off x="0" y="2257104"/>
            <a:ext cx="8610600" cy="4600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Issue 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/>
              <a:t>Quantify impact of PFAC feedback</a:t>
            </a:r>
          </a:p>
          <a:p>
            <a:pPr lvl="2"/>
            <a:r>
              <a:rPr lang="en-US" sz="3200" dirty="0"/>
              <a:t>Benchmarking</a:t>
            </a:r>
          </a:p>
          <a:p>
            <a:pPr lvl="3"/>
            <a:r>
              <a:rPr lang="en-US" sz="3200" dirty="0"/>
              <a:t>Baseline measures </a:t>
            </a:r>
          </a:p>
          <a:p>
            <a:pPr lvl="3"/>
            <a:r>
              <a:rPr lang="en-US" sz="3200" dirty="0"/>
              <a:t>Goal setting</a:t>
            </a:r>
          </a:p>
          <a:p>
            <a:pPr lvl="2"/>
            <a:r>
              <a:rPr lang="en-US" sz="3200" dirty="0"/>
              <a:t>Collect updated measures in 3, 6, 9, 12 mos.</a:t>
            </a:r>
          </a:p>
          <a:p>
            <a:pPr marL="57150" indent="0">
              <a:buNone/>
            </a:pPr>
            <a:r>
              <a:rPr lang="en-US" dirty="0"/>
              <a:t>						Example: </a:t>
            </a:r>
            <a:r>
              <a:rPr lang="en-US" dirty="0" err="1"/>
              <a:t>Wellspan</a:t>
            </a:r>
            <a:r>
              <a:rPr lang="en-US" dirty="0"/>
              <a:t> (York, PA) :</a:t>
            </a:r>
          </a:p>
          <a:p>
            <a:pPr marL="4171950" lvl="8" indent="-571500"/>
            <a:r>
              <a:rPr lang="en-US" dirty="0"/>
              <a:t>PFAC feedback on billing letter</a:t>
            </a:r>
          </a:p>
          <a:p>
            <a:pPr marL="628650" indent="-571500"/>
            <a:endParaRPr lang="en-US" sz="4000" dirty="0"/>
          </a:p>
          <a:p>
            <a:pPr lvl="1"/>
            <a:endParaRPr lang="en-US" sz="3200" dirty="0"/>
          </a:p>
          <a:p>
            <a:pPr lvl="2"/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078026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Issue Tracker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2590800"/>
          <a:ext cx="8610600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6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5675">
                <a:tc>
                  <a:txBody>
                    <a:bodyPr/>
                    <a:lstStyle/>
                    <a:p>
                      <a:r>
                        <a:rPr lang="en-US" dirty="0"/>
                        <a:t>Issue/Project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 Presented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Baseline Metrics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250">
                <a:tc>
                  <a:txBody>
                    <a:bodyPr/>
                    <a:lstStyle/>
                    <a:p>
                      <a:r>
                        <a:rPr lang="en-US" dirty="0"/>
                        <a:t>Falls</a:t>
                      </a:r>
                      <a:r>
                        <a:rPr lang="en-US" baseline="0" dirty="0"/>
                        <a:t> prevention for ABMT patients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8/15/14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J. </a:t>
                      </a:r>
                      <a:r>
                        <a:rPr lang="en-US" dirty="0" err="1"/>
                        <a:t>Loftis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Avg. # falls</a:t>
                      </a:r>
                      <a:r>
                        <a:rPr lang="en-US" baseline="0" dirty="0"/>
                        <a:t> per pt. per mo.=0.5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675">
                <a:tc>
                  <a:txBody>
                    <a:bodyPr/>
                    <a:lstStyle/>
                    <a:p>
                      <a:r>
                        <a:rPr lang="en-US" dirty="0"/>
                        <a:t>HCAHPS</a:t>
                      </a:r>
                      <a:r>
                        <a:rPr lang="en-US" baseline="0" dirty="0"/>
                        <a:t> and Press-</a:t>
                      </a:r>
                      <a:r>
                        <a:rPr lang="en-US" baseline="0" dirty="0" err="1"/>
                        <a:t>Ganey</a:t>
                      </a:r>
                      <a:r>
                        <a:rPr lang="en-US" baseline="0" dirty="0"/>
                        <a:t> overview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9/12/14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 Turner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8305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Accountability: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Logs PFAC activities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96005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Issue Tracker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819400"/>
          <a:ext cx="82296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480">
                <a:tc>
                  <a:txBody>
                    <a:bodyPr/>
                    <a:lstStyle/>
                    <a:p>
                      <a:r>
                        <a:rPr lang="en-US" dirty="0"/>
                        <a:t>Follow-up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Change(s)</a:t>
                      </a:r>
                      <a:r>
                        <a:rPr lang="en-US" baseline="0" dirty="0"/>
                        <a:t> Made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Follow-up Metrics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2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12/20/14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Nurse education</a:t>
                      </a:r>
                      <a:r>
                        <a:rPr lang="en-US" baseline="0" dirty="0"/>
                        <a:t> re: PFCC and falls prevention; cue sheets for nurses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</a:t>
                      </a:r>
                      <a:r>
                        <a:rPr lang="en-US" baseline="0" dirty="0"/>
                        <a:t>. # falls per pt. per mo.=0.25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480">
                <a:tc>
                  <a:txBody>
                    <a:bodyPr/>
                    <a:lstStyle/>
                    <a:p>
                      <a:r>
                        <a:rPr lang="en-US" dirty="0"/>
                        <a:t>3/21/14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371600"/>
            <a:ext cx="8153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Impact: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Records feedback &amp; interventions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Collects baseline and follow-up metrics</a:t>
            </a:r>
          </a:p>
        </p:txBody>
      </p:sp>
    </p:spTree>
    <p:extLst>
      <p:ext uri="{BB962C8B-B14F-4D97-AF65-F5344CB8AC3E}">
        <p14:creationId xmlns:p14="http://schemas.microsoft.com/office/powerpoint/2010/main" val="1485243244"/>
      </p:ext>
    </p:extLst>
  </p:cSld>
  <p:clrMapOvr>
    <a:masterClrMapping/>
  </p:clrMapOvr>
</p:sld>
</file>

<file path=ppt/theme/theme1.xml><?xml version="1.0" encoding="utf-8"?>
<a:theme xmlns:a="http://schemas.openxmlformats.org/drawingml/2006/main" name="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6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7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8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9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0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2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3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4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5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6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7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Photo Divider/En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1_Photo Divider/En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System Align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3300"/>
      </a:accent1>
      <a:accent2>
        <a:srgbClr val="0033CC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2DB9"/>
      </a:accent6>
      <a:hlink>
        <a:srgbClr val="FAFD00"/>
      </a:hlink>
      <a:folHlink>
        <a:srgbClr val="008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ystem Align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tem Alignme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tem Align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4FAE5FC4C3A49B918943099FF2D37" ma:contentTypeVersion="18" ma:contentTypeDescription="Create a new document." ma:contentTypeScope="" ma:versionID="2ca73fc241d5211209e59ce41ef05215">
  <xsd:schema xmlns:xsd="http://www.w3.org/2001/XMLSchema" xmlns:xs="http://www.w3.org/2001/XMLSchema" xmlns:p="http://schemas.microsoft.com/office/2006/metadata/properties" xmlns:ns2="55ca0338-3464-458c-8d8c-befa0d25d337" xmlns:ns3="16c272d2-2932-4024-9014-5baf0e569aad" targetNamespace="http://schemas.microsoft.com/office/2006/metadata/properties" ma:root="true" ma:fieldsID="c05c722d8272b636273a9bdf3d61c05a" ns2:_="" ns3:_="">
    <xsd:import namespace="55ca0338-3464-458c-8d8c-befa0d25d337"/>
    <xsd:import namespace="16c272d2-2932-4024-9014-5baf0e569a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a0338-3464-458c-8d8c-befa0d25d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d773ad-95d2-4bdd-8790-289d27a7ac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272d2-2932-4024-9014-5baf0e569aa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44ee96-c1c0-41e0-bacd-fbbfd7a7b2b1}" ma:internalName="TaxCatchAll" ma:showField="CatchAllData" ma:web="16c272d2-2932-4024-9014-5baf0e569a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c272d2-2932-4024-9014-5baf0e569aad" xsi:nil="true"/>
    <lcf76f155ced4ddcb4097134ff3c332f xmlns="55ca0338-3464-458c-8d8c-befa0d25d3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7E63B2-096B-4498-B544-20C7B0474C87}"/>
</file>

<file path=customXml/itemProps2.xml><?xml version="1.0" encoding="utf-8"?>
<ds:datastoreItem xmlns:ds="http://schemas.openxmlformats.org/officeDocument/2006/customXml" ds:itemID="{31D2150A-BFD3-424D-924D-FEA4BD569B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21E56B-2531-4405-A4DD-E1E97D162BC5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11262</TotalTime>
  <Words>3631</Words>
  <Application>Microsoft Office PowerPoint</Application>
  <PresentationFormat>On-screen Show (4:3)</PresentationFormat>
  <Paragraphs>816</Paragraphs>
  <Slides>107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53" baseType="lpstr">
      <vt:lpstr>ＭＳ Ｐゴシック</vt:lpstr>
      <vt:lpstr>Arial</vt:lpstr>
      <vt:lpstr>Arial  </vt:lpstr>
      <vt:lpstr>Arial Black</vt:lpstr>
      <vt:lpstr>Arial Bold</vt:lpstr>
      <vt:lpstr>Arial Rounded MT Bold</vt:lpstr>
      <vt:lpstr>Calibri</vt:lpstr>
      <vt:lpstr>Calibri Light</vt:lpstr>
      <vt:lpstr>Century Gothic</vt:lpstr>
      <vt:lpstr>Lucida Sans Unicode</vt:lpstr>
      <vt:lpstr>Monotype Sorts</vt:lpstr>
      <vt:lpstr>Palatino</vt:lpstr>
      <vt:lpstr>Tempus Sans ITC</vt:lpstr>
      <vt:lpstr>Times New Roman</vt:lpstr>
      <vt:lpstr>Wingdings</vt:lpstr>
      <vt:lpstr>System Alignment</vt:lpstr>
      <vt:lpstr>1_System Alignment</vt:lpstr>
      <vt:lpstr>11_System Alignment</vt:lpstr>
      <vt:lpstr>12_System Alignment</vt:lpstr>
      <vt:lpstr>10_System Alignment</vt:lpstr>
      <vt:lpstr>8_System Alignment</vt:lpstr>
      <vt:lpstr>9_System Alignment</vt:lpstr>
      <vt:lpstr>13_System Alignment</vt:lpstr>
      <vt:lpstr>14_System Alignment</vt:lpstr>
      <vt:lpstr>15_System Alignment</vt:lpstr>
      <vt:lpstr>16_System Alignment</vt:lpstr>
      <vt:lpstr>17_System Alignment</vt:lpstr>
      <vt:lpstr>18_System Alignment</vt:lpstr>
      <vt:lpstr>19_System Alignment</vt:lpstr>
      <vt:lpstr>20_System Alignment</vt:lpstr>
      <vt:lpstr>21_System Alignment</vt:lpstr>
      <vt:lpstr>22_System Alignment</vt:lpstr>
      <vt:lpstr>23_System Alignment</vt:lpstr>
      <vt:lpstr>24_System Alignment</vt:lpstr>
      <vt:lpstr>25_System Alignment</vt:lpstr>
      <vt:lpstr>26_System Alignment</vt:lpstr>
      <vt:lpstr>27_System Alignment</vt:lpstr>
      <vt:lpstr>Office Theme</vt:lpstr>
      <vt:lpstr>Photo Divider/Ending</vt:lpstr>
      <vt:lpstr>1_Photo Divider/Ending</vt:lpstr>
      <vt:lpstr>6_Office Theme</vt:lpstr>
      <vt:lpstr>1_Office Theme</vt:lpstr>
      <vt:lpstr>2_Office Theme</vt:lpstr>
      <vt:lpstr>3_Office Theme</vt:lpstr>
      <vt:lpstr>4_Office Theme</vt:lpstr>
      <vt:lpstr>Document</vt:lpstr>
      <vt:lpstr>PowerPoint Presentation</vt:lpstr>
      <vt:lpstr>PowerPoint Presentation</vt:lpstr>
      <vt:lpstr>      </vt:lpstr>
      <vt:lpstr>PowerPoint Presentation</vt:lpstr>
      <vt:lpstr>Step 1: PFE and PFA Programs Raising awareness of the “why”</vt:lpstr>
      <vt:lpstr>What is “culture”?</vt:lpstr>
      <vt:lpstr>Culture defined… </vt:lpstr>
      <vt:lpstr>PowerPoint Presentation</vt:lpstr>
      <vt:lpstr>The million dollar question…  What does this exploration of culture have to do with us??</vt:lpstr>
      <vt:lpstr>Patient- and Family-Centered Care</vt:lpstr>
      <vt:lpstr>PowerPoint Presentation</vt:lpstr>
      <vt:lpstr>PowerPoint Presentation</vt:lpstr>
      <vt:lpstr>PowerPoint Presentation</vt:lpstr>
      <vt:lpstr>Who are “PFAs”?</vt:lpstr>
      <vt:lpstr>“What can we do to get more buy-in?”</vt:lpstr>
      <vt:lpstr>Answer:  Start with a STORY!  </vt:lpstr>
      <vt:lpstr>Meet your instructors!</vt:lpstr>
      <vt:lpstr>PFA Story Telling </vt:lpstr>
      <vt:lpstr>How does your organization primarily receive patient/family feedback?      How does the feedback we get  from PFAs differ?</vt:lpstr>
      <vt:lpstr>Short Beak!</vt:lpstr>
      <vt:lpstr>PFE Assessment:</vt:lpstr>
      <vt:lpstr>PowerPoint Presentation</vt:lpstr>
      <vt:lpstr>Step 2:  Preparing Gain leadership support</vt:lpstr>
      <vt:lpstr>The role of leadership</vt:lpstr>
      <vt:lpstr>Share the vision before implementation</vt:lpstr>
      <vt:lpstr>Share the Vision: Benefits of Partnership</vt:lpstr>
      <vt:lpstr>PowerPoint Presentation</vt:lpstr>
      <vt:lpstr>Sharing the vision before implementation</vt:lpstr>
      <vt:lpstr>Sharing the Vision:  Being mindful of PFA PTSD</vt:lpstr>
      <vt:lpstr>NEXT: Gather Your Internal Team &amp; Plan Your Launch</vt:lpstr>
      <vt:lpstr>ACTIVITY: Prepare your pitch!</vt:lpstr>
      <vt:lpstr>PowerPoint Presentation</vt:lpstr>
      <vt:lpstr>Step 3:  Structure</vt:lpstr>
      <vt:lpstr>Choosing Your PFA Program Path</vt:lpstr>
      <vt:lpstr>PowerPoint Presentation</vt:lpstr>
      <vt:lpstr>PFA Program Models</vt:lpstr>
      <vt:lpstr>How do I choose the best path?</vt:lpstr>
      <vt:lpstr>PFAs on internal committees/boards</vt:lpstr>
      <vt:lpstr>Is there risk to placing a PFA at such a high level?</vt:lpstr>
      <vt:lpstr>PFAs in focus groups</vt:lpstr>
      <vt:lpstr>Standard Structure for PFACs (otherwise they may not be PFACs)</vt:lpstr>
      <vt:lpstr>PFAC leadership</vt:lpstr>
      <vt:lpstr>Staff representation for PFAC</vt:lpstr>
      <vt:lpstr>Standard PFAC Structure</vt:lpstr>
      <vt:lpstr>PFAC Mission and Charter:  Guides the work and sets expectations </vt:lpstr>
      <vt:lpstr>What is my role?</vt:lpstr>
      <vt:lpstr>Sample Projects &amp; Initiatives</vt:lpstr>
      <vt:lpstr>Sample Projects &amp; Initiatives</vt:lpstr>
      <vt:lpstr>Sample Projects &amp; Initiatives</vt:lpstr>
      <vt:lpstr>Small Group Exercise</vt:lpstr>
      <vt:lpstr>PFA Evolution of Engagement</vt:lpstr>
      <vt:lpstr>PowerPoint Presentation</vt:lpstr>
      <vt:lpstr>Step 4:  Recruiting</vt:lpstr>
      <vt:lpstr>Where do I find my PFAC people?</vt:lpstr>
      <vt:lpstr>Recruitment &amp; Visibility</vt:lpstr>
      <vt:lpstr>PowerPoint Presentation</vt:lpstr>
      <vt:lpstr>PowerPoint Presentation</vt:lpstr>
      <vt:lpstr>Choosing Effective PFAs</vt:lpstr>
      <vt:lpstr>Choosing Effective PFAs</vt:lpstr>
      <vt:lpstr>Before Initiating the Application Process…</vt:lpstr>
      <vt:lpstr>Application Process</vt:lpstr>
      <vt:lpstr>Interviewing a PFA </vt:lpstr>
      <vt:lpstr>Interviewing  a PFA</vt:lpstr>
      <vt:lpstr>Saying “no”</vt:lpstr>
      <vt:lpstr>Saying “yes”</vt:lpstr>
      <vt:lpstr>PowerPoint Presentation</vt:lpstr>
      <vt:lpstr>Step 5:  Training</vt:lpstr>
      <vt:lpstr>Why Train PFAs?</vt:lpstr>
      <vt:lpstr>   Why do you think staff might be resistant to PFA feedback?</vt:lpstr>
      <vt:lpstr>  What are the greatest challenges  patients/families experience when providing feedback in a healthcare environment? </vt:lpstr>
      <vt:lpstr>Training paves the road for success by identifying and working through potential barriers at the start</vt:lpstr>
      <vt:lpstr>Questions?</vt:lpstr>
      <vt:lpstr>Welcome Back!</vt:lpstr>
      <vt:lpstr>    Why is this important?</vt:lpstr>
      <vt:lpstr>Training Component: PFA Program Background</vt:lpstr>
      <vt:lpstr>Program Specific Training</vt:lpstr>
      <vt:lpstr>PFAC-Specific Training Components</vt:lpstr>
      <vt:lpstr>Role Play Communication and the environment of mutual respect  Round One: 1 reporter 1 “PFA”  Round Two: 1 reporter 1 “staff member”   </vt:lpstr>
      <vt:lpstr>Focusing on PFA Communication</vt:lpstr>
      <vt:lpstr>Effective PFA Communication</vt:lpstr>
      <vt:lpstr>Focusing on Staff Communication</vt:lpstr>
      <vt:lpstr>Effective Staff Communication</vt:lpstr>
      <vt:lpstr>PowerPoint Presentation</vt:lpstr>
      <vt:lpstr>PowerPoint Presentation</vt:lpstr>
      <vt:lpstr>Step 6:  Launching and running</vt:lpstr>
      <vt:lpstr>Preparing for PFA participation on internal committees/boards</vt:lpstr>
      <vt:lpstr>The role of partnership  in deciding a PFAC focus</vt:lpstr>
      <vt:lpstr>The PFA Statement:  When what matters is out of the PFA Program scope</vt:lpstr>
      <vt:lpstr>Key to PFA Satisfaction</vt:lpstr>
      <vt:lpstr>Formulating the first PFAC meeting agenda</vt:lpstr>
      <vt:lpstr>The culture of your PFAC will guide the ship!</vt:lpstr>
      <vt:lpstr>PowerPoint Presentation</vt:lpstr>
      <vt:lpstr>Step 7:  Sustaining your PFA Program In it for the long haul!</vt:lpstr>
      <vt:lpstr>Supporting Staff</vt:lpstr>
      <vt:lpstr>Supporting your PFAs</vt:lpstr>
      <vt:lpstr>Division of Labor for PFACs</vt:lpstr>
      <vt:lpstr>Issue Tracker</vt:lpstr>
      <vt:lpstr>Issue Tracker</vt:lpstr>
      <vt:lpstr>Issue Tracker</vt:lpstr>
      <vt:lpstr>Accountability: Annual Report</vt:lpstr>
      <vt:lpstr>Accountability: Annual Report</vt:lpstr>
      <vt:lpstr>Measurement for…</vt:lpstr>
      <vt:lpstr>Summary: What is a PFA Program?</vt:lpstr>
      <vt:lpstr>PowerPoint Presentation</vt:lpstr>
      <vt:lpstr>Questions?</vt:lpstr>
      <vt:lpstr>ACTION PLANNING!</vt:lpstr>
      <vt:lpstr>PowerPoint Presentation</vt:lpstr>
    </vt:vector>
  </TitlesOfParts>
  <Company>DUHS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 On-Boarding/Orientation</dc:title>
  <dc:creator>hocke204</dc:creator>
  <cp:lastModifiedBy>Valerie Jividen</cp:lastModifiedBy>
  <cp:revision>495</cp:revision>
  <cp:lastPrinted>2014-09-11T17:31:14Z</cp:lastPrinted>
  <dcterms:created xsi:type="dcterms:W3CDTF">2012-11-05T15:49:13Z</dcterms:created>
  <dcterms:modified xsi:type="dcterms:W3CDTF">2017-04-18T15:55:59Z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0x0101002599507BD2CF7C42B32E002D87DBD3C9</vt:lpwstr>
  </property>
</Properties>
</file>