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4"/>
  </p:notesMasterIdLst>
  <p:sldIdLst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7372"/>
    <a:srgbClr val="006983"/>
    <a:srgbClr val="0070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48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6A770E-E993-4DD5-8339-6C7C66874FFB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4C4034-F055-4B3B-B57C-0AA508859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35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F17AD69-BCC3-4E08-88A7-80E931253A49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346915"/>
            <a:ext cx="5673348" cy="137456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F99BDD-AE27-49A1-ADC3-03D36A17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59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F17AD69-BCC3-4E08-88A7-80E931253A49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346915"/>
            <a:ext cx="5673348" cy="137456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F99BDD-AE27-49A1-ADC3-03D36A17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05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790414"/>
          </a:xfrm>
          <a:prstGeom prst="rect">
            <a:avLst/>
          </a:prstGeom>
          <a:solidFill>
            <a:srgbClr val="0069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49645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F17AD69-BCC3-4E08-88A7-80E931253A49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346915"/>
            <a:ext cx="5673348" cy="137456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F99BDD-AE27-49A1-ADC3-03D36A17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08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F17AD69-BCC3-4E08-88A7-80E931253A49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346915"/>
            <a:ext cx="5673348" cy="137456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F99BDD-AE27-49A1-ADC3-03D36A17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05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F17AD69-BCC3-4E08-88A7-80E931253A49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346915"/>
            <a:ext cx="5673348" cy="137456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F99BDD-AE27-49A1-ADC3-03D36A17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5723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F17AD69-BCC3-4E08-88A7-80E931253A49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5346915"/>
            <a:ext cx="5673348" cy="137456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F99BDD-AE27-49A1-ADC3-03D36A17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40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F17AD69-BCC3-4E08-88A7-80E931253A49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5346915"/>
            <a:ext cx="5673348" cy="137456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F99BDD-AE27-49A1-ADC3-03D36A17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7716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F17AD69-BCC3-4E08-88A7-80E931253A49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5346915"/>
            <a:ext cx="5673348" cy="137456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F99BDD-AE27-49A1-ADC3-03D36A17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3003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F17AD69-BCC3-4E08-88A7-80E931253A49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346915"/>
            <a:ext cx="5673348" cy="137456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F99BDD-AE27-49A1-ADC3-03D36A17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1280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F17AD69-BCC3-4E08-88A7-80E931253A49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346915"/>
            <a:ext cx="5673348" cy="137456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F99BDD-AE27-49A1-ADC3-03D36A17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436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F17AD69-BCC3-4E08-88A7-80E931253A49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346915"/>
            <a:ext cx="5673348" cy="137456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F99BDD-AE27-49A1-ADC3-03D36A17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422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F17AD69-BCC3-4E08-88A7-80E931253A49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346915"/>
            <a:ext cx="5673348" cy="137456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F99BDD-AE27-49A1-ADC3-03D36A17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7301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F17AD69-BCC3-4E08-88A7-80E931253A49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346915"/>
            <a:ext cx="5673348" cy="137456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F99BDD-AE27-49A1-ADC3-03D36A17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517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790414"/>
          </a:xfrm>
          <a:prstGeom prst="rect">
            <a:avLst/>
          </a:prstGeom>
          <a:solidFill>
            <a:srgbClr val="0069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403371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F17AD69-BCC3-4E08-88A7-80E931253A49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346915"/>
            <a:ext cx="5673348" cy="137456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F99BDD-AE27-49A1-ADC3-03D36A17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053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F17AD69-BCC3-4E08-88A7-80E931253A49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5346915"/>
            <a:ext cx="5673348" cy="137456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F99BDD-AE27-49A1-ADC3-03D36A17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446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F17AD69-BCC3-4E08-88A7-80E931253A49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5346915"/>
            <a:ext cx="5673348" cy="137456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F99BDD-AE27-49A1-ADC3-03D36A17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74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F17AD69-BCC3-4E08-88A7-80E931253A49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5346915"/>
            <a:ext cx="5673348" cy="137456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F99BDD-AE27-49A1-ADC3-03D36A17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558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F17AD69-BCC3-4E08-88A7-80E931253A49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346915"/>
            <a:ext cx="5673348" cy="137456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F99BDD-AE27-49A1-ADC3-03D36A17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735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F17AD69-BCC3-4E08-88A7-80E931253A49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346915"/>
            <a:ext cx="5673348" cy="137456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F99BDD-AE27-49A1-ADC3-03D36A17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037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F17AD69-BCC3-4E08-88A7-80E931253A49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346915"/>
            <a:ext cx="5673348" cy="137456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F99BDD-AE27-49A1-ADC3-03D36A17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86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0"/>
            <a:lum/>
          </a:blip>
          <a:srcRect/>
          <a:stretch>
            <a:fillRect l="17000" t="12000" r="21000" b="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3891" y="2317912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666427"/>
          </a:xfrm>
          <a:prstGeom prst="rect">
            <a:avLst/>
          </a:prstGeom>
          <a:solidFill>
            <a:srgbClr val="0069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712921"/>
            <a:ext cx="9144000" cy="0"/>
          </a:xfrm>
          <a:prstGeom prst="line">
            <a:avLst/>
          </a:prstGeom>
          <a:ln w="82550">
            <a:solidFill>
              <a:srgbClr val="7073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-2585" y="6677186"/>
            <a:ext cx="9144000" cy="0"/>
          </a:xfrm>
          <a:prstGeom prst="line">
            <a:avLst/>
          </a:prstGeom>
          <a:ln w="82550">
            <a:solidFill>
              <a:srgbClr val="7073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7892" y="6115010"/>
            <a:ext cx="1963119" cy="457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554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alphaModFix amt="0"/>
            <a:lum/>
          </a:blip>
          <a:srcRect/>
          <a:stretch>
            <a:fillRect l="17000" t="12000" r="21000" b="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3891" y="2317912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666427"/>
          </a:xfrm>
          <a:prstGeom prst="rect">
            <a:avLst/>
          </a:prstGeom>
          <a:solidFill>
            <a:srgbClr val="0069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712921"/>
            <a:ext cx="9144000" cy="0"/>
          </a:xfrm>
          <a:prstGeom prst="line">
            <a:avLst/>
          </a:prstGeom>
          <a:ln w="82550">
            <a:solidFill>
              <a:srgbClr val="7073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-2585" y="6677186"/>
            <a:ext cx="9144000" cy="0"/>
          </a:xfrm>
          <a:prstGeom prst="line">
            <a:avLst/>
          </a:prstGeom>
          <a:ln w="82550">
            <a:solidFill>
              <a:srgbClr val="7073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7892" y="6115010"/>
            <a:ext cx="1963119" cy="457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846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028757B-73B0-4CE2-A470-2820A49C7B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591278"/>
              </p:ext>
            </p:extLst>
          </p:nvPr>
        </p:nvGraphicFramePr>
        <p:xfrm>
          <a:off x="701350" y="1132373"/>
          <a:ext cx="8022773" cy="459325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72946">
                  <a:extLst>
                    <a:ext uri="{9D8B030D-6E8A-4147-A177-3AD203B41FA5}">
                      <a16:colId xmlns:a16="http://schemas.microsoft.com/office/drawing/2014/main" val="182539108"/>
                    </a:ext>
                  </a:extLst>
                </a:gridCol>
                <a:gridCol w="6049827">
                  <a:extLst>
                    <a:ext uri="{9D8B030D-6E8A-4147-A177-3AD203B41FA5}">
                      <a16:colId xmlns:a16="http://schemas.microsoft.com/office/drawing/2014/main" val="1010806361"/>
                    </a:ext>
                  </a:extLst>
                </a:gridCol>
              </a:tblGrid>
              <a:tr h="638681">
                <a:tc gridSpan="2">
                  <a:txBody>
                    <a:bodyPr/>
                    <a:lstStyle/>
                    <a:p>
                      <a:r>
                        <a:rPr lang="en-US" dirty="0"/>
                        <a:t>11/13/18: Clinical Opioid Withdrawal Scales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2893168"/>
                  </a:ext>
                </a:extLst>
              </a:tr>
              <a:tr h="6386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1:00 – 1:05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Welcome and Roll Call - WVHA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67435654"/>
                  </a:ext>
                </a:extLst>
              </a:tr>
              <a:tr h="1102381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1:05 – 1:35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Clinical Opioid Withdrawal Scale – Description and Use Cases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Dr. David Yanga, FASAM – Chief Medical Officer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Ascension Brighton Center for Recovery, Brighton, MI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979285473"/>
                  </a:ext>
                </a:extLst>
              </a:tr>
              <a:tr h="157483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1:35 – 1:45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Use of the COWS at Princeton Community Hospital</a:t>
                      </a:r>
                    </a:p>
                    <a:p>
                      <a:pPr algn="l"/>
                      <a:r>
                        <a:rPr lang="en-US" dirty="0"/>
                        <a:t>Dr. Jeff Gee -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Medical Director and Chairman of Psychiatry</a:t>
                      </a:r>
                    </a:p>
                    <a:p>
                      <a:pPr algn="l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Behavioral Health Pavilion of the Virginias and Princeton Community Hospital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991527465"/>
                  </a:ext>
                </a:extLst>
              </a:tr>
              <a:tr h="638681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1:45 – 2:00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Questions/Discussion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3423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5498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VHA.potx" id="{D1FA680B-9AF7-4697-B249-74D495ABC42F}" vid="{5DADA57D-9688-4906-BD07-431AB626FB21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VHA.potx" id="{D1FA680B-9AF7-4697-B249-74D495ABC42F}" vid="{E6D761AF-4E7C-4CC8-9AF3-DC6AE0AAA13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84FAE5FC4C3A49B918943099FF2D37" ma:contentTypeVersion="18" ma:contentTypeDescription="Create a new document." ma:contentTypeScope="" ma:versionID="2ca73fc241d5211209e59ce41ef05215">
  <xsd:schema xmlns:xsd="http://www.w3.org/2001/XMLSchema" xmlns:xs="http://www.w3.org/2001/XMLSchema" xmlns:p="http://schemas.microsoft.com/office/2006/metadata/properties" xmlns:ns2="55ca0338-3464-458c-8d8c-befa0d25d337" xmlns:ns3="16c272d2-2932-4024-9014-5baf0e569aad" targetNamespace="http://schemas.microsoft.com/office/2006/metadata/properties" ma:root="true" ma:fieldsID="c05c722d8272b636273a9bdf3d61c05a" ns2:_="" ns3:_="">
    <xsd:import namespace="55ca0338-3464-458c-8d8c-befa0d25d337"/>
    <xsd:import namespace="16c272d2-2932-4024-9014-5baf0e569a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ca0338-3464-458c-8d8c-befa0d25d3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5d773ad-95d2-4bdd-8790-289d27a7ac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272d2-2932-4024-9014-5baf0e569aa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944ee96-c1c0-41e0-bacd-fbbfd7a7b2b1}" ma:internalName="TaxCatchAll" ma:showField="CatchAllData" ma:web="16c272d2-2932-4024-9014-5baf0e569a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C14D29-AD8A-40D1-B136-FEFB64D5E09E}"/>
</file>

<file path=customXml/itemProps2.xml><?xml version="1.0" encoding="utf-8"?>
<ds:datastoreItem xmlns:ds="http://schemas.openxmlformats.org/officeDocument/2006/customXml" ds:itemID="{5D859783-91C1-4FD5-8985-366FA53AD156}"/>
</file>

<file path=docProps/app.xml><?xml version="1.0" encoding="utf-8"?>
<Properties xmlns="http://schemas.openxmlformats.org/officeDocument/2006/extended-properties" xmlns:vt="http://schemas.openxmlformats.org/officeDocument/2006/docPropsVTypes">
  <Template>WVHA</Template>
  <TotalTime>55</TotalTime>
  <Words>84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Rymer</dc:creator>
  <cp:lastModifiedBy>Hallie Morgan</cp:lastModifiedBy>
  <cp:revision>4</cp:revision>
  <dcterms:created xsi:type="dcterms:W3CDTF">2018-11-01T19:25:23Z</dcterms:created>
  <dcterms:modified xsi:type="dcterms:W3CDTF">2018-11-13T16:59:38Z</dcterms:modified>
</cp:coreProperties>
</file>